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8"/>
  </p:notesMasterIdLst>
  <p:sldIdLst>
    <p:sldId id="256" r:id="rId6"/>
    <p:sldId id="277" r:id="rId7"/>
    <p:sldId id="308" r:id="rId8"/>
    <p:sldId id="295" r:id="rId9"/>
    <p:sldId id="292" r:id="rId10"/>
    <p:sldId id="309" r:id="rId11"/>
    <p:sldId id="297" r:id="rId12"/>
    <p:sldId id="310" r:id="rId13"/>
    <p:sldId id="317" r:id="rId14"/>
    <p:sldId id="316" r:id="rId15"/>
    <p:sldId id="298" r:id="rId16"/>
    <p:sldId id="281" r:id="rId17"/>
    <p:sldId id="291" r:id="rId18"/>
    <p:sldId id="299" r:id="rId19"/>
    <p:sldId id="301" r:id="rId20"/>
    <p:sldId id="315" r:id="rId21"/>
    <p:sldId id="280" r:id="rId22"/>
    <p:sldId id="312" r:id="rId23"/>
    <p:sldId id="313" r:id="rId24"/>
    <p:sldId id="304" r:id="rId25"/>
    <p:sldId id="305" r:id="rId26"/>
    <p:sldId id="306" r:id="rId27"/>
  </p:sldIdLst>
  <p:sldSz cx="9144000" cy="6858000" type="screen4x3"/>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2851A9E-93CD-4594-B935-50D1BC1277C2}">
          <p14:sldIdLst>
            <p14:sldId id="256"/>
            <p14:sldId id="277"/>
            <p14:sldId id="308"/>
            <p14:sldId id="295"/>
            <p14:sldId id="292"/>
            <p14:sldId id="309"/>
            <p14:sldId id="297"/>
            <p14:sldId id="310"/>
            <p14:sldId id="317"/>
            <p14:sldId id="316"/>
            <p14:sldId id="298"/>
            <p14:sldId id="281"/>
            <p14:sldId id="291"/>
            <p14:sldId id="299"/>
            <p14:sldId id="301"/>
            <p14:sldId id="315"/>
            <p14:sldId id="280"/>
            <p14:sldId id="312"/>
            <p14:sldId id="313"/>
            <p14:sldId id="304"/>
            <p14:sldId id="305"/>
            <p14:sldId id="306"/>
          </p14:sldIdLst>
        </p14:section>
      </p14:sectionLst>
    </p:ext>
    <p:ext uri="{EFAFB233-063F-42B5-8137-9DF3F51BA10A}">
      <p15:sldGuideLst xmlns:p15="http://schemas.microsoft.com/office/powerpoint/2012/main">
        <p15:guide id="1" orient="horz" pos="2432"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ita Gomes" initials="BG" lastIdx="5" clrIdx="0">
    <p:extLst>
      <p:ext uri="{19B8F6BF-5375-455C-9EA6-DF929625EA0E}">
        <p15:presenceInfo xmlns:p15="http://schemas.microsoft.com/office/powerpoint/2012/main" userId="Benita Gomes" providerId="None"/>
      </p:ext>
    </p:extLst>
  </p:cmAuthor>
  <p:cmAuthor id="2" name="Cathy MacDonald" initials="CM" lastIdx="7" clrIdx="1">
    <p:extLst>
      <p:ext uri="{19B8F6BF-5375-455C-9EA6-DF929625EA0E}">
        <p15:presenceInfo xmlns:p15="http://schemas.microsoft.com/office/powerpoint/2012/main" userId="S-1-5-21-2764199846-3873741141-948600292-1001" providerId="AD"/>
      </p:ext>
    </p:extLst>
  </p:cmAuthor>
  <p:cmAuthor id="3" name="Monge Tlaka" initials="MT" lastIdx="4" clrIdx="2">
    <p:extLst>
      <p:ext uri="{19B8F6BF-5375-455C-9EA6-DF929625EA0E}">
        <p15:presenceInfo xmlns:p15="http://schemas.microsoft.com/office/powerpoint/2012/main" userId="Monge Tla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A7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87C5CB-9B8A-4EC5-9D9A-C6D16D6720DD}" v="118" dt="2018-09-20T13:03:58.0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883" autoAdjust="0"/>
  </p:normalViewPr>
  <p:slideViewPr>
    <p:cSldViewPr snapToGrid="0" showGuides="1">
      <p:cViewPr varScale="1">
        <p:scale>
          <a:sx n="83" d="100"/>
          <a:sy n="83" d="100"/>
        </p:scale>
        <p:origin x="1435" y="48"/>
      </p:cViewPr>
      <p:guideLst>
        <p:guide orient="horz" pos="243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ita Gomes" userId="49ced879-11ea-448d-86e1-d3f0be00d451" providerId="ADAL" clId="{3A87C5CB-9B8A-4EC5-9D9A-C6D16D6720DD}"/>
    <pc:docChg chg="custSel modSld">
      <pc:chgData name="Benita Gomes" userId="49ced879-11ea-448d-86e1-d3f0be00d451" providerId="ADAL" clId="{3A87C5CB-9B8A-4EC5-9D9A-C6D16D6720DD}" dt="2018-09-20T13:03:58.043" v="12" actId="1076"/>
      <pc:docMkLst>
        <pc:docMk/>
      </pc:docMkLst>
      <pc:sldChg chg="addSp delSp modSp">
        <pc:chgData name="Benita Gomes" userId="49ced879-11ea-448d-86e1-d3f0be00d451" providerId="ADAL" clId="{3A87C5CB-9B8A-4EC5-9D9A-C6D16D6720DD}" dt="2018-09-20T13:03:36.284" v="9" actId="478"/>
        <pc:sldMkLst>
          <pc:docMk/>
          <pc:sldMk cId="1020977964" sldId="281"/>
        </pc:sldMkLst>
        <pc:spChg chg="add del mod">
          <ac:chgData name="Benita Gomes" userId="49ced879-11ea-448d-86e1-d3f0be00d451" providerId="ADAL" clId="{3A87C5CB-9B8A-4EC5-9D9A-C6D16D6720DD}" dt="2018-09-20T13:03:36.284" v="9" actId="478"/>
          <ac:spMkLst>
            <pc:docMk/>
            <pc:sldMk cId="1020977964" sldId="281"/>
            <ac:spMk id="2" creationId="{D09A869C-2E84-48B7-8FC3-D3F8B5FFF0F2}"/>
          </ac:spMkLst>
        </pc:spChg>
        <pc:spChg chg="mod">
          <ac:chgData name="Benita Gomes" userId="49ced879-11ea-448d-86e1-d3f0be00d451" providerId="ADAL" clId="{3A87C5CB-9B8A-4EC5-9D9A-C6D16D6720DD}" dt="2018-09-20T13:03:33.710" v="8" actId="20577"/>
          <ac:spMkLst>
            <pc:docMk/>
            <pc:sldMk cId="1020977964" sldId="281"/>
            <ac:spMk id="7" creationId="{49DD39E0-6A4D-429B-923D-9627C3C60253}"/>
          </ac:spMkLst>
        </pc:spChg>
      </pc:sldChg>
      <pc:sldChg chg="modSp">
        <pc:chgData name="Benita Gomes" userId="49ced879-11ea-448d-86e1-d3f0be00d451" providerId="ADAL" clId="{3A87C5CB-9B8A-4EC5-9D9A-C6D16D6720DD}" dt="2018-09-20T13:03:58.043" v="12" actId="1076"/>
        <pc:sldMkLst>
          <pc:docMk/>
          <pc:sldMk cId="2882255646" sldId="298"/>
        </pc:sldMkLst>
        <pc:spChg chg="mod">
          <ac:chgData name="Benita Gomes" userId="49ced879-11ea-448d-86e1-d3f0be00d451" providerId="ADAL" clId="{3A87C5CB-9B8A-4EC5-9D9A-C6D16D6720DD}" dt="2018-09-20T13:03:49.501" v="11" actId="20577"/>
          <ac:spMkLst>
            <pc:docMk/>
            <pc:sldMk cId="2882255646" sldId="298"/>
            <ac:spMk id="7" creationId="{49DD39E0-6A4D-429B-923D-9627C3C60253}"/>
          </ac:spMkLst>
        </pc:spChg>
        <pc:spChg chg="mod">
          <ac:chgData name="Benita Gomes" userId="49ced879-11ea-448d-86e1-d3f0be00d451" providerId="ADAL" clId="{3A87C5CB-9B8A-4EC5-9D9A-C6D16D6720DD}" dt="2018-09-20T13:03:58.043" v="12" actId="1076"/>
          <ac:spMkLst>
            <pc:docMk/>
            <pc:sldMk cId="2882255646" sldId="298"/>
            <ac:spMk id="17" creationId="{F2FAA5FE-9664-4CCB-951C-D1F4DCE823B0}"/>
          </ac:spMkLst>
        </pc:spChg>
        <pc:picChg chg="mod">
          <ac:chgData name="Benita Gomes" userId="49ced879-11ea-448d-86e1-d3f0be00d451" providerId="ADAL" clId="{3A87C5CB-9B8A-4EC5-9D9A-C6D16D6720DD}" dt="2018-09-20T13:03:58.043" v="12" actId="1076"/>
          <ac:picMkLst>
            <pc:docMk/>
            <pc:sldMk cId="2882255646" sldId="298"/>
            <ac:picMk id="14" creationId="{B9CAF0D9-BBF9-49DE-8B1F-186CD532998F}"/>
          </ac:picMkLst>
        </pc:picChg>
        <pc:picChg chg="mod">
          <ac:chgData name="Benita Gomes" userId="49ced879-11ea-448d-86e1-d3f0be00d451" providerId="ADAL" clId="{3A87C5CB-9B8A-4EC5-9D9A-C6D16D6720DD}" dt="2018-09-20T13:03:58.043" v="12" actId="1076"/>
          <ac:picMkLst>
            <pc:docMk/>
            <pc:sldMk cId="2882255646" sldId="298"/>
            <ac:picMk id="15" creationId="{4959A35A-C9F8-49C3-B0E4-2808041219DC}"/>
          </ac:picMkLst>
        </pc:picChg>
        <pc:picChg chg="mod">
          <ac:chgData name="Benita Gomes" userId="49ced879-11ea-448d-86e1-d3f0be00d451" providerId="ADAL" clId="{3A87C5CB-9B8A-4EC5-9D9A-C6D16D6720DD}" dt="2018-09-20T13:03:58.043" v="12" actId="1076"/>
          <ac:picMkLst>
            <pc:docMk/>
            <pc:sldMk cId="2882255646" sldId="298"/>
            <ac:picMk id="16" creationId="{3335B4AE-D363-4AB0-89A6-435A783BB148}"/>
          </ac:picMkLst>
        </pc:picChg>
      </pc:sldChg>
    </pc:docChg>
  </pc:docChgLst>
  <pc:docChgLst>
    <pc:chgData name="Benita Gomes" userId="49ced879-11ea-448d-86e1-d3f0be00d451" providerId="ADAL" clId="{FEC8B426-5A0D-4E04-9D87-86D1372F6892}"/>
    <pc:docChg chg="modSld">
      <pc:chgData name="Benita Gomes" userId="49ced879-11ea-448d-86e1-d3f0be00d451" providerId="ADAL" clId="{FEC8B426-5A0D-4E04-9D87-86D1372F6892}" dt="2018-09-20T12:49:51.095" v="27" actId="20577"/>
      <pc:docMkLst>
        <pc:docMk/>
      </pc:docMkLst>
      <pc:sldChg chg="modSp">
        <pc:chgData name="Benita Gomes" userId="49ced879-11ea-448d-86e1-d3f0be00d451" providerId="ADAL" clId="{FEC8B426-5A0D-4E04-9D87-86D1372F6892}" dt="2018-09-20T12:49:51.095" v="27" actId="20577"/>
        <pc:sldMkLst>
          <pc:docMk/>
          <pc:sldMk cId="2882255646" sldId="298"/>
        </pc:sldMkLst>
        <pc:spChg chg="mod">
          <ac:chgData name="Benita Gomes" userId="49ced879-11ea-448d-86e1-d3f0be00d451" providerId="ADAL" clId="{FEC8B426-5A0D-4E04-9D87-86D1372F6892}" dt="2018-09-20T12:49:51.095" v="27" actId="20577"/>
          <ac:spMkLst>
            <pc:docMk/>
            <pc:sldMk cId="2882255646" sldId="298"/>
            <ac:spMk id="7" creationId="{49DD39E0-6A4D-429B-923D-9627C3C60253}"/>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3" dt="2018-09-14T15:25:23.554" idx="2">
    <p:pos x="10" y="10"/>
    <p:text>Can we confirm if this is the Pilot with DHET or our internal usability review?</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4E3651-250E-4E62-AF5D-EF3C055F68E6}"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n-ZA"/>
        </a:p>
      </dgm:t>
    </dgm:pt>
    <dgm:pt modelId="{F954CB30-A4B8-4C09-929E-DC9570360787}">
      <dgm:prSet phldrT="[Text]"/>
      <dgm:spPr>
        <a:ln w="19050">
          <a:solidFill>
            <a:schemeClr val="accent3"/>
          </a:solidFill>
        </a:ln>
      </dgm:spPr>
      <dgm:t>
        <a:bodyPr/>
        <a:lstStyle/>
        <a:p>
          <a:r>
            <a:rPr lang="en-ZA" b="1" dirty="0"/>
            <a:t>Course 0</a:t>
          </a:r>
        </a:p>
        <a:p>
          <a:r>
            <a:rPr lang="en-ZA" dirty="0"/>
            <a:t>World of Electrician</a:t>
          </a:r>
        </a:p>
        <a:p>
          <a:r>
            <a:rPr lang="en-ZA" dirty="0"/>
            <a:t> </a:t>
          </a:r>
        </a:p>
      </dgm:t>
    </dgm:pt>
    <dgm:pt modelId="{D73FC065-D18E-4E43-BF4E-D7F38195A04B}" type="parTrans" cxnId="{DEC566DD-86C6-440D-8AA3-F50F9968A897}">
      <dgm:prSet/>
      <dgm:spPr/>
      <dgm:t>
        <a:bodyPr/>
        <a:lstStyle/>
        <a:p>
          <a:endParaRPr lang="en-ZA"/>
        </a:p>
      </dgm:t>
    </dgm:pt>
    <dgm:pt modelId="{8401CE71-CD34-4129-B6D1-2643642C3409}" type="sibTrans" cxnId="{DEC566DD-86C6-440D-8AA3-F50F9968A897}">
      <dgm:prSet/>
      <dgm:spPr/>
      <dgm:t>
        <a:bodyPr/>
        <a:lstStyle/>
        <a:p>
          <a:endParaRPr lang="en-ZA"/>
        </a:p>
      </dgm:t>
    </dgm:pt>
    <dgm:pt modelId="{60E3B8AB-7E93-411E-801E-5E10DEB057A9}">
      <dgm:prSet phldrT="[Text]"/>
      <dgm:spPr>
        <a:ln w="19050">
          <a:solidFill>
            <a:schemeClr val="accent3"/>
          </a:solidFill>
        </a:ln>
      </dgm:spPr>
      <dgm:t>
        <a:bodyPr/>
        <a:lstStyle/>
        <a:p>
          <a:r>
            <a:rPr lang="en-ZA" b="1" dirty="0"/>
            <a:t>Course 1</a:t>
          </a:r>
        </a:p>
        <a:p>
          <a:r>
            <a:rPr lang="en-ZA" dirty="0"/>
            <a:t>Electrical Principles </a:t>
          </a:r>
        </a:p>
        <a:p>
          <a:endParaRPr lang="en-ZA" dirty="0"/>
        </a:p>
      </dgm:t>
    </dgm:pt>
    <dgm:pt modelId="{55045414-6CF4-4E8A-A9C7-9EBFBC026161}" type="parTrans" cxnId="{AEC5B3E8-1F6E-4A48-A272-74348DE8BA85}">
      <dgm:prSet/>
      <dgm:spPr/>
      <dgm:t>
        <a:bodyPr/>
        <a:lstStyle/>
        <a:p>
          <a:endParaRPr lang="en-ZA"/>
        </a:p>
      </dgm:t>
    </dgm:pt>
    <dgm:pt modelId="{1061E14F-F497-450B-A633-E0FCB465D2FE}" type="sibTrans" cxnId="{AEC5B3E8-1F6E-4A48-A272-74348DE8BA85}">
      <dgm:prSet/>
      <dgm:spPr/>
      <dgm:t>
        <a:bodyPr/>
        <a:lstStyle/>
        <a:p>
          <a:endParaRPr lang="en-ZA"/>
        </a:p>
      </dgm:t>
    </dgm:pt>
    <dgm:pt modelId="{2BA29BEB-C268-4E88-A499-E3DCD56AB8A2}">
      <dgm:prSet phldrT="[Text]"/>
      <dgm:spPr>
        <a:ln w="19050">
          <a:solidFill>
            <a:schemeClr val="accent3"/>
          </a:solidFill>
        </a:ln>
      </dgm:spPr>
      <dgm:t>
        <a:bodyPr/>
        <a:lstStyle/>
        <a:p>
          <a:r>
            <a:rPr lang="en-ZA" b="1" dirty="0"/>
            <a:t>Course 2</a:t>
          </a:r>
        </a:p>
        <a:p>
          <a:r>
            <a:rPr lang="en-ZA" dirty="0"/>
            <a:t>Tools and electrical measuring instruments </a:t>
          </a:r>
        </a:p>
      </dgm:t>
    </dgm:pt>
    <dgm:pt modelId="{831DC8A7-8A1C-4876-BECC-C9784039EE06}" type="parTrans" cxnId="{B5D52442-4521-42AB-9490-7791A8478BF6}">
      <dgm:prSet/>
      <dgm:spPr/>
      <dgm:t>
        <a:bodyPr/>
        <a:lstStyle/>
        <a:p>
          <a:endParaRPr lang="en-ZA"/>
        </a:p>
      </dgm:t>
    </dgm:pt>
    <dgm:pt modelId="{4D16044F-225B-4F72-9292-F789AF266E0B}" type="sibTrans" cxnId="{B5D52442-4521-42AB-9490-7791A8478BF6}">
      <dgm:prSet/>
      <dgm:spPr/>
      <dgm:t>
        <a:bodyPr/>
        <a:lstStyle/>
        <a:p>
          <a:endParaRPr lang="en-ZA"/>
        </a:p>
      </dgm:t>
    </dgm:pt>
    <dgm:pt modelId="{A36A3A81-BA06-4841-B4D5-54C9AF829F8C}">
      <dgm:prSet phldrT="[Text]"/>
      <dgm:spPr>
        <a:ln w="19050">
          <a:solidFill>
            <a:schemeClr val="accent3"/>
          </a:solidFill>
        </a:ln>
      </dgm:spPr>
      <dgm:t>
        <a:bodyPr/>
        <a:lstStyle/>
        <a:p>
          <a:r>
            <a:rPr lang="en-ZA" b="1" dirty="0"/>
            <a:t>Course 3</a:t>
          </a:r>
        </a:p>
        <a:p>
          <a:r>
            <a:rPr lang="en-ZA" dirty="0"/>
            <a:t>Electrical components and systems </a:t>
          </a:r>
        </a:p>
      </dgm:t>
    </dgm:pt>
    <dgm:pt modelId="{584D57DD-D361-422D-A79B-0E25573C3D2B}" type="parTrans" cxnId="{28CAE132-072E-4273-8A0C-9CE0BD87FB11}">
      <dgm:prSet/>
      <dgm:spPr/>
      <dgm:t>
        <a:bodyPr/>
        <a:lstStyle/>
        <a:p>
          <a:endParaRPr lang="en-ZA"/>
        </a:p>
      </dgm:t>
    </dgm:pt>
    <dgm:pt modelId="{0C604260-5F2C-4468-B2E4-984558C3BDF9}" type="sibTrans" cxnId="{28CAE132-072E-4273-8A0C-9CE0BD87FB11}">
      <dgm:prSet/>
      <dgm:spPr/>
      <dgm:t>
        <a:bodyPr/>
        <a:lstStyle/>
        <a:p>
          <a:endParaRPr lang="en-ZA"/>
        </a:p>
      </dgm:t>
    </dgm:pt>
    <dgm:pt modelId="{D361FDC9-A879-4F4A-8640-F018AE507930}">
      <dgm:prSet phldrT="[Text]"/>
      <dgm:spPr>
        <a:ln w="19050">
          <a:solidFill>
            <a:schemeClr val="accent3"/>
          </a:solidFill>
        </a:ln>
      </dgm:spPr>
      <dgm:t>
        <a:bodyPr/>
        <a:lstStyle/>
        <a:p>
          <a:r>
            <a:rPr lang="en-ZA" b="1" dirty="0"/>
            <a:t>Course 4</a:t>
          </a:r>
        </a:p>
        <a:p>
          <a:r>
            <a:rPr lang="en-ZA" dirty="0"/>
            <a:t>Electrical installations </a:t>
          </a:r>
        </a:p>
      </dgm:t>
    </dgm:pt>
    <dgm:pt modelId="{7A672F69-B87B-4963-9320-C768023D8AD2}" type="parTrans" cxnId="{1CEAE07D-3F3E-4EAC-B134-A6F6AFAC78B9}">
      <dgm:prSet/>
      <dgm:spPr/>
      <dgm:t>
        <a:bodyPr/>
        <a:lstStyle/>
        <a:p>
          <a:endParaRPr lang="en-ZA"/>
        </a:p>
      </dgm:t>
    </dgm:pt>
    <dgm:pt modelId="{5D62B12B-5B82-4A7F-B281-C6504AE02AC1}" type="sibTrans" cxnId="{1CEAE07D-3F3E-4EAC-B134-A6F6AFAC78B9}">
      <dgm:prSet/>
      <dgm:spPr/>
      <dgm:t>
        <a:bodyPr/>
        <a:lstStyle/>
        <a:p>
          <a:endParaRPr lang="en-ZA"/>
        </a:p>
      </dgm:t>
    </dgm:pt>
    <dgm:pt modelId="{A404E47F-B5DE-4B15-9A2B-9596F85792AD}">
      <dgm:prSet/>
      <dgm:spPr>
        <a:ln w="19050">
          <a:solidFill>
            <a:schemeClr val="accent3"/>
          </a:solidFill>
        </a:ln>
      </dgm:spPr>
      <dgm:t>
        <a:bodyPr/>
        <a:lstStyle/>
        <a:p>
          <a:r>
            <a:rPr lang="en-ZA" b="1" dirty="0"/>
            <a:t>Course 5</a:t>
          </a:r>
        </a:p>
        <a:p>
          <a:r>
            <a:rPr lang="en-ZA" dirty="0"/>
            <a:t>Single phase motors</a:t>
          </a:r>
        </a:p>
        <a:p>
          <a:endParaRPr lang="en-ZA" dirty="0"/>
        </a:p>
      </dgm:t>
    </dgm:pt>
    <dgm:pt modelId="{EA021DC2-12FE-4A49-9028-8B191CEEE8FB}" type="parTrans" cxnId="{B9BC9C47-5677-4A3A-BB86-3D9D6F4212D4}">
      <dgm:prSet/>
      <dgm:spPr/>
      <dgm:t>
        <a:bodyPr/>
        <a:lstStyle/>
        <a:p>
          <a:endParaRPr lang="en-ZA"/>
        </a:p>
      </dgm:t>
    </dgm:pt>
    <dgm:pt modelId="{26BB4A76-D8E8-4922-8563-FB292A93522A}" type="sibTrans" cxnId="{B9BC9C47-5677-4A3A-BB86-3D9D6F4212D4}">
      <dgm:prSet/>
      <dgm:spPr/>
      <dgm:t>
        <a:bodyPr/>
        <a:lstStyle/>
        <a:p>
          <a:endParaRPr lang="en-ZA"/>
        </a:p>
      </dgm:t>
    </dgm:pt>
    <dgm:pt modelId="{9A4AA90C-6754-4164-B5AF-4E20639E90BE}">
      <dgm:prSet/>
      <dgm:spPr>
        <a:ln w="19050">
          <a:solidFill>
            <a:schemeClr val="accent3"/>
          </a:solidFill>
        </a:ln>
      </dgm:spPr>
      <dgm:t>
        <a:bodyPr/>
        <a:lstStyle/>
        <a:p>
          <a:r>
            <a:rPr lang="en-ZA" b="1" dirty="0"/>
            <a:t>Course 6</a:t>
          </a:r>
        </a:p>
        <a:p>
          <a:r>
            <a:rPr lang="en-ZA" dirty="0"/>
            <a:t>DC Motors</a:t>
          </a:r>
        </a:p>
        <a:p>
          <a:endParaRPr lang="en-ZA" dirty="0"/>
        </a:p>
      </dgm:t>
    </dgm:pt>
    <dgm:pt modelId="{8F2A8CA7-87CE-4C9B-ACD4-8D1450D53499}" type="parTrans" cxnId="{8FBF1509-A476-44BD-9F6C-9090809BBA04}">
      <dgm:prSet/>
      <dgm:spPr/>
      <dgm:t>
        <a:bodyPr/>
        <a:lstStyle/>
        <a:p>
          <a:endParaRPr lang="en-ZA"/>
        </a:p>
      </dgm:t>
    </dgm:pt>
    <dgm:pt modelId="{C70D46F1-C6F9-4C55-8863-7C25DD2F2EC1}" type="sibTrans" cxnId="{8FBF1509-A476-44BD-9F6C-9090809BBA04}">
      <dgm:prSet/>
      <dgm:spPr/>
      <dgm:t>
        <a:bodyPr/>
        <a:lstStyle/>
        <a:p>
          <a:endParaRPr lang="en-ZA"/>
        </a:p>
      </dgm:t>
    </dgm:pt>
    <dgm:pt modelId="{B0F22FFB-77BE-499C-B92B-8F9E1A056E72}">
      <dgm:prSet/>
      <dgm:spPr>
        <a:ln w="19050">
          <a:solidFill>
            <a:schemeClr val="accent3"/>
          </a:solidFill>
        </a:ln>
      </dgm:spPr>
      <dgm:t>
        <a:bodyPr/>
        <a:lstStyle/>
        <a:p>
          <a:r>
            <a:rPr lang="en-ZA" b="1" dirty="0"/>
            <a:t>Course 7</a:t>
          </a:r>
        </a:p>
        <a:p>
          <a:r>
            <a:rPr lang="en-ZA" dirty="0"/>
            <a:t>Three phase motors</a:t>
          </a:r>
        </a:p>
        <a:p>
          <a:endParaRPr lang="en-ZA" dirty="0"/>
        </a:p>
      </dgm:t>
    </dgm:pt>
    <dgm:pt modelId="{375A38C1-3FE7-4298-8E5F-A209DE7D82A3}" type="parTrans" cxnId="{73CCF4C1-9302-48DA-A375-5861A23CCE1E}">
      <dgm:prSet/>
      <dgm:spPr/>
      <dgm:t>
        <a:bodyPr/>
        <a:lstStyle/>
        <a:p>
          <a:endParaRPr lang="en-ZA"/>
        </a:p>
      </dgm:t>
    </dgm:pt>
    <dgm:pt modelId="{44CB8ADB-644D-4476-9B8F-6924AE8C2D7D}" type="sibTrans" cxnId="{73CCF4C1-9302-48DA-A375-5861A23CCE1E}">
      <dgm:prSet/>
      <dgm:spPr/>
      <dgm:t>
        <a:bodyPr/>
        <a:lstStyle/>
        <a:p>
          <a:endParaRPr lang="en-ZA"/>
        </a:p>
      </dgm:t>
    </dgm:pt>
    <dgm:pt modelId="{FDF39C1E-947C-4526-8456-C829ABE13CF0}">
      <dgm:prSet/>
      <dgm:spPr>
        <a:ln w="19050">
          <a:solidFill>
            <a:schemeClr val="accent3"/>
          </a:solidFill>
        </a:ln>
      </dgm:spPr>
      <dgm:t>
        <a:bodyPr/>
        <a:lstStyle/>
        <a:p>
          <a:r>
            <a:rPr lang="en-ZA" b="1" dirty="0"/>
            <a:t>Course 8</a:t>
          </a:r>
        </a:p>
        <a:p>
          <a:r>
            <a:rPr lang="en-ZA" dirty="0"/>
            <a:t>Transformers</a:t>
          </a:r>
        </a:p>
        <a:p>
          <a:endParaRPr lang="en-ZA" dirty="0"/>
        </a:p>
      </dgm:t>
    </dgm:pt>
    <dgm:pt modelId="{CFB1EC6E-F77D-4A8D-9D57-2B26268DA067}" type="parTrans" cxnId="{FB22B87F-355F-473F-A17E-4716DE8821C9}">
      <dgm:prSet/>
      <dgm:spPr/>
      <dgm:t>
        <a:bodyPr/>
        <a:lstStyle/>
        <a:p>
          <a:endParaRPr lang="en-ZA"/>
        </a:p>
      </dgm:t>
    </dgm:pt>
    <dgm:pt modelId="{1B7BCD62-BDAF-4862-B012-69C0B68426DE}" type="sibTrans" cxnId="{FB22B87F-355F-473F-A17E-4716DE8821C9}">
      <dgm:prSet/>
      <dgm:spPr/>
      <dgm:t>
        <a:bodyPr/>
        <a:lstStyle/>
        <a:p>
          <a:endParaRPr lang="en-ZA"/>
        </a:p>
      </dgm:t>
    </dgm:pt>
    <dgm:pt modelId="{B69B5B47-2B8E-4F33-AA20-17393012E641}">
      <dgm:prSet/>
      <dgm:spPr>
        <a:ln w="19050">
          <a:solidFill>
            <a:schemeClr val="accent3"/>
          </a:solidFill>
        </a:ln>
      </dgm:spPr>
      <dgm:t>
        <a:bodyPr/>
        <a:lstStyle/>
        <a:p>
          <a:r>
            <a:rPr lang="en-ZA" b="1" dirty="0"/>
            <a:t>Course 10</a:t>
          </a:r>
        </a:p>
        <a:p>
          <a:r>
            <a:rPr lang="en-ZA" dirty="0"/>
            <a:t>Electronics</a:t>
          </a:r>
        </a:p>
        <a:p>
          <a:r>
            <a:rPr lang="en-ZA" dirty="0"/>
            <a:t> </a:t>
          </a:r>
        </a:p>
      </dgm:t>
    </dgm:pt>
    <dgm:pt modelId="{0BAA9576-CC28-4034-926F-E1A6066A807B}" type="parTrans" cxnId="{44D86294-6195-4880-A68E-9EEAE201C2B2}">
      <dgm:prSet/>
      <dgm:spPr/>
      <dgm:t>
        <a:bodyPr/>
        <a:lstStyle/>
        <a:p>
          <a:endParaRPr lang="en-ZA"/>
        </a:p>
      </dgm:t>
    </dgm:pt>
    <dgm:pt modelId="{AF0E01FD-2665-4A3F-AAC8-CD3FEBD8DCAE}" type="sibTrans" cxnId="{44D86294-6195-4880-A68E-9EEAE201C2B2}">
      <dgm:prSet/>
      <dgm:spPr/>
      <dgm:t>
        <a:bodyPr/>
        <a:lstStyle/>
        <a:p>
          <a:endParaRPr lang="en-ZA"/>
        </a:p>
      </dgm:t>
    </dgm:pt>
    <dgm:pt modelId="{D70C9D1D-EF76-4085-A0CD-AFA2EA33078B}">
      <dgm:prSet/>
      <dgm:spPr>
        <a:ln w="19050">
          <a:solidFill>
            <a:schemeClr val="accent3"/>
          </a:solidFill>
        </a:ln>
      </dgm:spPr>
      <dgm:t>
        <a:bodyPr/>
        <a:lstStyle/>
        <a:p>
          <a:r>
            <a:rPr lang="en-ZA" b="1" dirty="0"/>
            <a:t>Course 9</a:t>
          </a:r>
        </a:p>
        <a:p>
          <a:r>
            <a:rPr lang="en-ZA" dirty="0"/>
            <a:t>Programmable logic controllers</a:t>
          </a:r>
        </a:p>
      </dgm:t>
    </dgm:pt>
    <dgm:pt modelId="{94C420BC-12D2-4D08-B703-CC93A5BB6798}" type="parTrans" cxnId="{B7D04839-5540-497C-AED2-53AC735FFEAC}">
      <dgm:prSet/>
      <dgm:spPr/>
      <dgm:t>
        <a:bodyPr/>
        <a:lstStyle/>
        <a:p>
          <a:endParaRPr lang="en-ZA"/>
        </a:p>
      </dgm:t>
    </dgm:pt>
    <dgm:pt modelId="{6EEA9BE2-0BF0-4AF8-835C-E355D984F47E}" type="sibTrans" cxnId="{B7D04839-5540-497C-AED2-53AC735FFEAC}">
      <dgm:prSet/>
      <dgm:spPr/>
      <dgm:t>
        <a:bodyPr/>
        <a:lstStyle/>
        <a:p>
          <a:endParaRPr lang="en-ZA"/>
        </a:p>
      </dgm:t>
    </dgm:pt>
    <dgm:pt modelId="{BF4E25B2-6868-4EDE-8E4E-D6367EBE8A00}" type="pres">
      <dgm:prSet presAssocID="{124E3651-250E-4E62-AF5D-EF3C055F68E6}" presName="diagram" presStyleCnt="0">
        <dgm:presLayoutVars>
          <dgm:dir/>
          <dgm:resizeHandles val="exact"/>
        </dgm:presLayoutVars>
      </dgm:prSet>
      <dgm:spPr/>
      <dgm:t>
        <a:bodyPr/>
        <a:lstStyle/>
        <a:p>
          <a:endParaRPr lang="en-ZA"/>
        </a:p>
      </dgm:t>
    </dgm:pt>
    <dgm:pt modelId="{28087EB5-DF68-405F-A379-E31271181FF4}" type="pres">
      <dgm:prSet presAssocID="{F954CB30-A4B8-4C09-929E-DC9570360787}" presName="node" presStyleLbl="node1" presStyleIdx="0" presStyleCnt="11">
        <dgm:presLayoutVars>
          <dgm:bulletEnabled val="1"/>
        </dgm:presLayoutVars>
      </dgm:prSet>
      <dgm:spPr/>
      <dgm:t>
        <a:bodyPr/>
        <a:lstStyle/>
        <a:p>
          <a:endParaRPr lang="en-ZA"/>
        </a:p>
      </dgm:t>
    </dgm:pt>
    <dgm:pt modelId="{5051756B-AF71-41AC-8117-2A5EF0C66CD3}" type="pres">
      <dgm:prSet presAssocID="{8401CE71-CD34-4129-B6D1-2643642C3409}" presName="sibTrans" presStyleCnt="0"/>
      <dgm:spPr/>
    </dgm:pt>
    <dgm:pt modelId="{BF17BFAC-A021-4EB1-8E12-9A14407063AD}" type="pres">
      <dgm:prSet presAssocID="{60E3B8AB-7E93-411E-801E-5E10DEB057A9}" presName="node" presStyleLbl="node1" presStyleIdx="1" presStyleCnt="11">
        <dgm:presLayoutVars>
          <dgm:bulletEnabled val="1"/>
        </dgm:presLayoutVars>
      </dgm:prSet>
      <dgm:spPr/>
      <dgm:t>
        <a:bodyPr/>
        <a:lstStyle/>
        <a:p>
          <a:endParaRPr lang="en-ZA"/>
        </a:p>
      </dgm:t>
    </dgm:pt>
    <dgm:pt modelId="{FE1D15A2-331A-4164-9E28-3FE2FFE0C54B}" type="pres">
      <dgm:prSet presAssocID="{1061E14F-F497-450B-A633-E0FCB465D2FE}" presName="sibTrans" presStyleCnt="0"/>
      <dgm:spPr/>
    </dgm:pt>
    <dgm:pt modelId="{CB83E81A-B694-4082-AE48-9A483720326E}" type="pres">
      <dgm:prSet presAssocID="{2BA29BEB-C268-4E88-A499-E3DCD56AB8A2}" presName="node" presStyleLbl="node1" presStyleIdx="2" presStyleCnt="11">
        <dgm:presLayoutVars>
          <dgm:bulletEnabled val="1"/>
        </dgm:presLayoutVars>
      </dgm:prSet>
      <dgm:spPr/>
      <dgm:t>
        <a:bodyPr/>
        <a:lstStyle/>
        <a:p>
          <a:endParaRPr lang="en-ZA"/>
        </a:p>
      </dgm:t>
    </dgm:pt>
    <dgm:pt modelId="{3CC8999C-F17A-417C-9CEA-FE0AE13CD3E1}" type="pres">
      <dgm:prSet presAssocID="{4D16044F-225B-4F72-9292-F789AF266E0B}" presName="sibTrans" presStyleCnt="0"/>
      <dgm:spPr/>
    </dgm:pt>
    <dgm:pt modelId="{0DCB1F86-C2BF-4A87-AD42-8CC53E28E721}" type="pres">
      <dgm:prSet presAssocID="{A36A3A81-BA06-4841-B4D5-54C9AF829F8C}" presName="node" presStyleLbl="node1" presStyleIdx="3" presStyleCnt="11">
        <dgm:presLayoutVars>
          <dgm:bulletEnabled val="1"/>
        </dgm:presLayoutVars>
      </dgm:prSet>
      <dgm:spPr/>
      <dgm:t>
        <a:bodyPr/>
        <a:lstStyle/>
        <a:p>
          <a:endParaRPr lang="en-ZA"/>
        </a:p>
      </dgm:t>
    </dgm:pt>
    <dgm:pt modelId="{A69F681A-8C04-490E-9980-2223F425B20D}" type="pres">
      <dgm:prSet presAssocID="{0C604260-5F2C-4468-B2E4-984558C3BDF9}" presName="sibTrans" presStyleCnt="0"/>
      <dgm:spPr/>
    </dgm:pt>
    <dgm:pt modelId="{9584988B-C9AB-491F-BECF-84687709904B}" type="pres">
      <dgm:prSet presAssocID="{D361FDC9-A879-4F4A-8640-F018AE507930}" presName="node" presStyleLbl="node1" presStyleIdx="4" presStyleCnt="11">
        <dgm:presLayoutVars>
          <dgm:bulletEnabled val="1"/>
        </dgm:presLayoutVars>
      </dgm:prSet>
      <dgm:spPr/>
      <dgm:t>
        <a:bodyPr/>
        <a:lstStyle/>
        <a:p>
          <a:endParaRPr lang="en-ZA"/>
        </a:p>
      </dgm:t>
    </dgm:pt>
    <dgm:pt modelId="{EA157D26-32CB-4C98-8E85-63F27A829B22}" type="pres">
      <dgm:prSet presAssocID="{5D62B12B-5B82-4A7F-B281-C6504AE02AC1}" presName="sibTrans" presStyleCnt="0"/>
      <dgm:spPr/>
    </dgm:pt>
    <dgm:pt modelId="{015CCC64-6507-4D22-B0CA-FFB753C90762}" type="pres">
      <dgm:prSet presAssocID="{A404E47F-B5DE-4B15-9A2B-9596F85792AD}" presName="node" presStyleLbl="node1" presStyleIdx="5" presStyleCnt="11">
        <dgm:presLayoutVars>
          <dgm:bulletEnabled val="1"/>
        </dgm:presLayoutVars>
      </dgm:prSet>
      <dgm:spPr/>
      <dgm:t>
        <a:bodyPr/>
        <a:lstStyle/>
        <a:p>
          <a:endParaRPr lang="en-ZA"/>
        </a:p>
      </dgm:t>
    </dgm:pt>
    <dgm:pt modelId="{B1FEB4DF-083C-4878-930F-D489C7AA0BBE}" type="pres">
      <dgm:prSet presAssocID="{26BB4A76-D8E8-4922-8563-FB292A93522A}" presName="sibTrans" presStyleCnt="0"/>
      <dgm:spPr/>
    </dgm:pt>
    <dgm:pt modelId="{ABE4C0A1-CC02-4A5E-AF50-189E2EB63973}" type="pres">
      <dgm:prSet presAssocID="{9A4AA90C-6754-4164-B5AF-4E20639E90BE}" presName="node" presStyleLbl="node1" presStyleIdx="6" presStyleCnt="11">
        <dgm:presLayoutVars>
          <dgm:bulletEnabled val="1"/>
        </dgm:presLayoutVars>
      </dgm:prSet>
      <dgm:spPr/>
      <dgm:t>
        <a:bodyPr/>
        <a:lstStyle/>
        <a:p>
          <a:endParaRPr lang="en-ZA"/>
        </a:p>
      </dgm:t>
    </dgm:pt>
    <dgm:pt modelId="{9C5D6012-DBFF-41B0-8227-0E9A2E1CB779}" type="pres">
      <dgm:prSet presAssocID="{C70D46F1-C6F9-4C55-8863-7C25DD2F2EC1}" presName="sibTrans" presStyleCnt="0"/>
      <dgm:spPr/>
    </dgm:pt>
    <dgm:pt modelId="{F725A28E-97D9-4D6B-A6DD-646F097D4221}" type="pres">
      <dgm:prSet presAssocID="{B0F22FFB-77BE-499C-B92B-8F9E1A056E72}" presName="node" presStyleLbl="node1" presStyleIdx="7" presStyleCnt="11">
        <dgm:presLayoutVars>
          <dgm:bulletEnabled val="1"/>
        </dgm:presLayoutVars>
      </dgm:prSet>
      <dgm:spPr/>
      <dgm:t>
        <a:bodyPr/>
        <a:lstStyle/>
        <a:p>
          <a:endParaRPr lang="en-ZA"/>
        </a:p>
      </dgm:t>
    </dgm:pt>
    <dgm:pt modelId="{93A7C1E2-8261-4639-A5ED-0E09F046514A}" type="pres">
      <dgm:prSet presAssocID="{44CB8ADB-644D-4476-9B8F-6924AE8C2D7D}" presName="sibTrans" presStyleCnt="0"/>
      <dgm:spPr/>
    </dgm:pt>
    <dgm:pt modelId="{F8007B0F-49A3-4A14-90EA-D442114015E9}" type="pres">
      <dgm:prSet presAssocID="{FDF39C1E-947C-4526-8456-C829ABE13CF0}" presName="node" presStyleLbl="node1" presStyleIdx="8" presStyleCnt="11">
        <dgm:presLayoutVars>
          <dgm:bulletEnabled val="1"/>
        </dgm:presLayoutVars>
      </dgm:prSet>
      <dgm:spPr/>
      <dgm:t>
        <a:bodyPr/>
        <a:lstStyle/>
        <a:p>
          <a:endParaRPr lang="en-ZA"/>
        </a:p>
      </dgm:t>
    </dgm:pt>
    <dgm:pt modelId="{D2D9700E-3B38-40AA-8C41-EA689BB7C772}" type="pres">
      <dgm:prSet presAssocID="{1B7BCD62-BDAF-4862-B012-69C0B68426DE}" presName="sibTrans" presStyleCnt="0"/>
      <dgm:spPr/>
    </dgm:pt>
    <dgm:pt modelId="{42457708-C686-405B-882C-216318011C1C}" type="pres">
      <dgm:prSet presAssocID="{D70C9D1D-EF76-4085-A0CD-AFA2EA33078B}" presName="node" presStyleLbl="node1" presStyleIdx="9" presStyleCnt="11">
        <dgm:presLayoutVars>
          <dgm:bulletEnabled val="1"/>
        </dgm:presLayoutVars>
      </dgm:prSet>
      <dgm:spPr/>
      <dgm:t>
        <a:bodyPr/>
        <a:lstStyle/>
        <a:p>
          <a:endParaRPr lang="en-ZA"/>
        </a:p>
      </dgm:t>
    </dgm:pt>
    <dgm:pt modelId="{CEEEB4DD-7F5C-4079-93B4-866EE5303A6A}" type="pres">
      <dgm:prSet presAssocID="{6EEA9BE2-0BF0-4AF8-835C-E355D984F47E}" presName="sibTrans" presStyleCnt="0"/>
      <dgm:spPr/>
    </dgm:pt>
    <dgm:pt modelId="{01857C60-6003-4CC3-BED1-EB5465FD81D8}" type="pres">
      <dgm:prSet presAssocID="{B69B5B47-2B8E-4F33-AA20-17393012E641}" presName="node" presStyleLbl="node1" presStyleIdx="10" presStyleCnt="11">
        <dgm:presLayoutVars>
          <dgm:bulletEnabled val="1"/>
        </dgm:presLayoutVars>
      </dgm:prSet>
      <dgm:spPr/>
      <dgm:t>
        <a:bodyPr/>
        <a:lstStyle/>
        <a:p>
          <a:endParaRPr lang="en-ZA"/>
        </a:p>
      </dgm:t>
    </dgm:pt>
  </dgm:ptLst>
  <dgm:cxnLst>
    <dgm:cxn modelId="{B5D52442-4521-42AB-9490-7791A8478BF6}" srcId="{124E3651-250E-4E62-AF5D-EF3C055F68E6}" destId="{2BA29BEB-C268-4E88-A499-E3DCD56AB8A2}" srcOrd="2" destOrd="0" parTransId="{831DC8A7-8A1C-4876-BECC-C9784039EE06}" sibTransId="{4D16044F-225B-4F72-9292-F789AF266E0B}"/>
    <dgm:cxn modelId="{2E844ACC-7831-441D-8E2B-C9C10C3BDC2E}" type="presOf" srcId="{A404E47F-B5DE-4B15-9A2B-9596F85792AD}" destId="{015CCC64-6507-4D22-B0CA-FFB753C90762}" srcOrd="0" destOrd="0" presId="urn:microsoft.com/office/officeart/2005/8/layout/default"/>
    <dgm:cxn modelId="{AEC5B3E8-1F6E-4A48-A272-74348DE8BA85}" srcId="{124E3651-250E-4E62-AF5D-EF3C055F68E6}" destId="{60E3B8AB-7E93-411E-801E-5E10DEB057A9}" srcOrd="1" destOrd="0" parTransId="{55045414-6CF4-4E8A-A9C7-9EBFBC026161}" sibTransId="{1061E14F-F497-450B-A633-E0FCB465D2FE}"/>
    <dgm:cxn modelId="{28CAE132-072E-4273-8A0C-9CE0BD87FB11}" srcId="{124E3651-250E-4E62-AF5D-EF3C055F68E6}" destId="{A36A3A81-BA06-4841-B4D5-54C9AF829F8C}" srcOrd="3" destOrd="0" parTransId="{584D57DD-D361-422D-A79B-0E25573C3D2B}" sibTransId="{0C604260-5F2C-4468-B2E4-984558C3BDF9}"/>
    <dgm:cxn modelId="{1CEAE07D-3F3E-4EAC-B134-A6F6AFAC78B9}" srcId="{124E3651-250E-4E62-AF5D-EF3C055F68E6}" destId="{D361FDC9-A879-4F4A-8640-F018AE507930}" srcOrd="4" destOrd="0" parTransId="{7A672F69-B87B-4963-9320-C768023D8AD2}" sibTransId="{5D62B12B-5B82-4A7F-B281-C6504AE02AC1}"/>
    <dgm:cxn modelId="{70026E27-2818-41D0-9353-50BD930CD9AA}" type="presOf" srcId="{2BA29BEB-C268-4E88-A499-E3DCD56AB8A2}" destId="{CB83E81A-B694-4082-AE48-9A483720326E}" srcOrd="0" destOrd="0" presId="urn:microsoft.com/office/officeart/2005/8/layout/default"/>
    <dgm:cxn modelId="{8C01BF56-6025-42B0-A9BC-AD66BF66B66D}" type="presOf" srcId="{A36A3A81-BA06-4841-B4D5-54C9AF829F8C}" destId="{0DCB1F86-C2BF-4A87-AD42-8CC53E28E721}" srcOrd="0" destOrd="0" presId="urn:microsoft.com/office/officeart/2005/8/layout/default"/>
    <dgm:cxn modelId="{0773AD4F-7E3C-45AB-89FE-2EA813882135}" type="presOf" srcId="{60E3B8AB-7E93-411E-801E-5E10DEB057A9}" destId="{BF17BFAC-A021-4EB1-8E12-9A14407063AD}" srcOrd="0" destOrd="0" presId="urn:microsoft.com/office/officeart/2005/8/layout/default"/>
    <dgm:cxn modelId="{B7D04839-5540-497C-AED2-53AC735FFEAC}" srcId="{124E3651-250E-4E62-AF5D-EF3C055F68E6}" destId="{D70C9D1D-EF76-4085-A0CD-AFA2EA33078B}" srcOrd="9" destOrd="0" parTransId="{94C420BC-12D2-4D08-B703-CC93A5BB6798}" sibTransId="{6EEA9BE2-0BF0-4AF8-835C-E355D984F47E}"/>
    <dgm:cxn modelId="{3BD27A92-C164-40D5-B889-D035BE69311B}" type="presOf" srcId="{FDF39C1E-947C-4526-8456-C829ABE13CF0}" destId="{F8007B0F-49A3-4A14-90EA-D442114015E9}" srcOrd="0" destOrd="0" presId="urn:microsoft.com/office/officeart/2005/8/layout/default"/>
    <dgm:cxn modelId="{44D86294-6195-4880-A68E-9EEAE201C2B2}" srcId="{124E3651-250E-4E62-AF5D-EF3C055F68E6}" destId="{B69B5B47-2B8E-4F33-AA20-17393012E641}" srcOrd="10" destOrd="0" parTransId="{0BAA9576-CC28-4034-926F-E1A6066A807B}" sibTransId="{AF0E01FD-2665-4A3F-AAC8-CD3FEBD8DCAE}"/>
    <dgm:cxn modelId="{10CAA2DB-961F-474F-8C05-37F2DDEA3B03}" type="presOf" srcId="{F954CB30-A4B8-4C09-929E-DC9570360787}" destId="{28087EB5-DF68-405F-A379-E31271181FF4}" srcOrd="0" destOrd="0" presId="urn:microsoft.com/office/officeart/2005/8/layout/default"/>
    <dgm:cxn modelId="{8FBF1509-A476-44BD-9F6C-9090809BBA04}" srcId="{124E3651-250E-4E62-AF5D-EF3C055F68E6}" destId="{9A4AA90C-6754-4164-B5AF-4E20639E90BE}" srcOrd="6" destOrd="0" parTransId="{8F2A8CA7-87CE-4C9B-ACD4-8D1450D53499}" sibTransId="{C70D46F1-C6F9-4C55-8863-7C25DD2F2EC1}"/>
    <dgm:cxn modelId="{DEC566DD-86C6-440D-8AA3-F50F9968A897}" srcId="{124E3651-250E-4E62-AF5D-EF3C055F68E6}" destId="{F954CB30-A4B8-4C09-929E-DC9570360787}" srcOrd="0" destOrd="0" parTransId="{D73FC065-D18E-4E43-BF4E-D7F38195A04B}" sibTransId="{8401CE71-CD34-4129-B6D1-2643642C3409}"/>
    <dgm:cxn modelId="{B9BC9C47-5677-4A3A-BB86-3D9D6F4212D4}" srcId="{124E3651-250E-4E62-AF5D-EF3C055F68E6}" destId="{A404E47F-B5DE-4B15-9A2B-9596F85792AD}" srcOrd="5" destOrd="0" parTransId="{EA021DC2-12FE-4A49-9028-8B191CEEE8FB}" sibTransId="{26BB4A76-D8E8-4922-8563-FB292A93522A}"/>
    <dgm:cxn modelId="{C6A1A658-C388-436D-9C96-0B0B5D46FFAB}" type="presOf" srcId="{9A4AA90C-6754-4164-B5AF-4E20639E90BE}" destId="{ABE4C0A1-CC02-4A5E-AF50-189E2EB63973}" srcOrd="0" destOrd="0" presId="urn:microsoft.com/office/officeart/2005/8/layout/default"/>
    <dgm:cxn modelId="{7506BC93-9B36-48A4-83FE-93C0C1946E3C}" type="presOf" srcId="{D70C9D1D-EF76-4085-A0CD-AFA2EA33078B}" destId="{42457708-C686-405B-882C-216318011C1C}" srcOrd="0" destOrd="0" presId="urn:microsoft.com/office/officeart/2005/8/layout/default"/>
    <dgm:cxn modelId="{8897E66C-99DD-49CF-8AEE-38501F9599D9}" type="presOf" srcId="{124E3651-250E-4E62-AF5D-EF3C055F68E6}" destId="{BF4E25B2-6868-4EDE-8E4E-D6367EBE8A00}" srcOrd="0" destOrd="0" presId="urn:microsoft.com/office/officeart/2005/8/layout/default"/>
    <dgm:cxn modelId="{2EE69EDD-B04D-47A1-9D07-ED99B669E15B}" type="presOf" srcId="{B0F22FFB-77BE-499C-B92B-8F9E1A056E72}" destId="{F725A28E-97D9-4D6B-A6DD-646F097D4221}" srcOrd="0" destOrd="0" presId="urn:microsoft.com/office/officeart/2005/8/layout/default"/>
    <dgm:cxn modelId="{73CCF4C1-9302-48DA-A375-5861A23CCE1E}" srcId="{124E3651-250E-4E62-AF5D-EF3C055F68E6}" destId="{B0F22FFB-77BE-499C-B92B-8F9E1A056E72}" srcOrd="7" destOrd="0" parTransId="{375A38C1-3FE7-4298-8E5F-A209DE7D82A3}" sibTransId="{44CB8ADB-644D-4476-9B8F-6924AE8C2D7D}"/>
    <dgm:cxn modelId="{96A54F2D-D699-403F-B2D1-595C3097CC97}" type="presOf" srcId="{B69B5B47-2B8E-4F33-AA20-17393012E641}" destId="{01857C60-6003-4CC3-BED1-EB5465FD81D8}" srcOrd="0" destOrd="0" presId="urn:microsoft.com/office/officeart/2005/8/layout/default"/>
    <dgm:cxn modelId="{FB22B87F-355F-473F-A17E-4716DE8821C9}" srcId="{124E3651-250E-4E62-AF5D-EF3C055F68E6}" destId="{FDF39C1E-947C-4526-8456-C829ABE13CF0}" srcOrd="8" destOrd="0" parTransId="{CFB1EC6E-F77D-4A8D-9D57-2B26268DA067}" sibTransId="{1B7BCD62-BDAF-4862-B012-69C0B68426DE}"/>
    <dgm:cxn modelId="{BAEB4E35-8A52-4AFB-91C2-2A467B26FA17}" type="presOf" srcId="{D361FDC9-A879-4F4A-8640-F018AE507930}" destId="{9584988B-C9AB-491F-BECF-84687709904B}" srcOrd="0" destOrd="0" presId="urn:microsoft.com/office/officeart/2005/8/layout/default"/>
    <dgm:cxn modelId="{57DF024B-571C-46B2-8E8C-9D77601D6E25}" type="presParOf" srcId="{BF4E25B2-6868-4EDE-8E4E-D6367EBE8A00}" destId="{28087EB5-DF68-405F-A379-E31271181FF4}" srcOrd="0" destOrd="0" presId="urn:microsoft.com/office/officeart/2005/8/layout/default"/>
    <dgm:cxn modelId="{D5772FCF-5110-4AA0-AA6B-76C99B9825B4}" type="presParOf" srcId="{BF4E25B2-6868-4EDE-8E4E-D6367EBE8A00}" destId="{5051756B-AF71-41AC-8117-2A5EF0C66CD3}" srcOrd="1" destOrd="0" presId="urn:microsoft.com/office/officeart/2005/8/layout/default"/>
    <dgm:cxn modelId="{54D9F7C7-F9C6-4889-A442-6EE88DFE63C7}" type="presParOf" srcId="{BF4E25B2-6868-4EDE-8E4E-D6367EBE8A00}" destId="{BF17BFAC-A021-4EB1-8E12-9A14407063AD}" srcOrd="2" destOrd="0" presId="urn:microsoft.com/office/officeart/2005/8/layout/default"/>
    <dgm:cxn modelId="{AEC99129-BC7A-4538-AE58-62147964185D}" type="presParOf" srcId="{BF4E25B2-6868-4EDE-8E4E-D6367EBE8A00}" destId="{FE1D15A2-331A-4164-9E28-3FE2FFE0C54B}" srcOrd="3" destOrd="0" presId="urn:microsoft.com/office/officeart/2005/8/layout/default"/>
    <dgm:cxn modelId="{0BF6FFF5-5C31-43CA-A2D4-B8234D9605C8}" type="presParOf" srcId="{BF4E25B2-6868-4EDE-8E4E-D6367EBE8A00}" destId="{CB83E81A-B694-4082-AE48-9A483720326E}" srcOrd="4" destOrd="0" presId="urn:microsoft.com/office/officeart/2005/8/layout/default"/>
    <dgm:cxn modelId="{C97A3B32-F5B0-4421-AB9F-A4F66E74F3E9}" type="presParOf" srcId="{BF4E25B2-6868-4EDE-8E4E-D6367EBE8A00}" destId="{3CC8999C-F17A-417C-9CEA-FE0AE13CD3E1}" srcOrd="5" destOrd="0" presId="urn:microsoft.com/office/officeart/2005/8/layout/default"/>
    <dgm:cxn modelId="{AEE31F9F-FC5A-461C-8BD7-C4A685732B59}" type="presParOf" srcId="{BF4E25B2-6868-4EDE-8E4E-D6367EBE8A00}" destId="{0DCB1F86-C2BF-4A87-AD42-8CC53E28E721}" srcOrd="6" destOrd="0" presId="urn:microsoft.com/office/officeart/2005/8/layout/default"/>
    <dgm:cxn modelId="{78614913-B941-4464-B187-3A414F4B3D1D}" type="presParOf" srcId="{BF4E25B2-6868-4EDE-8E4E-D6367EBE8A00}" destId="{A69F681A-8C04-490E-9980-2223F425B20D}" srcOrd="7" destOrd="0" presId="urn:microsoft.com/office/officeart/2005/8/layout/default"/>
    <dgm:cxn modelId="{CD54158B-4EC7-4A9C-BA1C-D26CDEF213DE}" type="presParOf" srcId="{BF4E25B2-6868-4EDE-8E4E-D6367EBE8A00}" destId="{9584988B-C9AB-491F-BECF-84687709904B}" srcOrd="8" destOrd="0" presId="urn:microsoft.com/office/officeart/2005/8/layout/default"/>
    <dgm:cxn modelId="{7E6B7419-A357-41F1-A1C5-A467548D92C1}" type="presParOf" srcId="{BF4E25B2-6868-4EDE-8E4E-D6367EBE8A00}" destId="{EA157D26-32CB-4C98-8E85-63F27A829B22}" srcOrd="9" destOrd="0" presId="urn:microsoft.com/office/officeart/2005/8/layout/default"/>
    <dgm:cxn modelId="{A0268403-7439-4622-B257-555F44E2D598}" type="presParOf" srcId="{BF4E25B2-6868-4EDE-8E4E-D6367EBE8A00}" destId="{015CCC64-6507-4D22-B0CA-FFB753C90762}" srcOrd="10" destOrd="0" presId="urn:microsoft.com/office/officeart/2005/8/layout/default"/>
    <dgm:cxn modelId="{CA84B78C-AAE4-4060-96E0-D6A1F245D574}" type="presParOf" srcId="{BF4E25B2-6868-4EDE-8E4E-D6367EBE8A00}" destId="{B1FEB4DF-083C-4878-930F-D489C7AA0BBE}" srcOrd="11" destOrd="0" presId="urn:microsoft.com/office/officeart/2005/8/layout/default"/>
    <dgm:cxn modelId="{56E0F44D-75B5-4431-B4B1-343CA461AD58}" type="presParOf" srcId="{BF4E25B2-6868-4EDE-8E4E-D6367EBE8A00}" destId="{ABE4C0A1-CC02-4A5E-AF50-189E2EB63973}" srcOrd="12" destOrd="0" presId="urn:microsoft.com/office/officeart/2005/8/layout/default"/>
    <dgm:cxn modelId="{CC73904B-A7EC-4D07-9067-AC18E4CB20D9}" type="presParOf" srcId="{BF4E25B2-6868-4EDE-8E4E-D6367EBE8A00}" destId="{9C5D6012-DBFF-41B0-8227-0E9A2E1CB779}" srcOrd="13" destOrd="0" presId="urn:microsoft.com/office/officeart/2005/8/layout/default"/>
    <dgm:cxn modelId="{EA287C60-331F-449F-B7DA-A12B49B8E27F}" type="presParOf" srcId="{BF4E25B2-6868-4EDE-8E4E-D6367EBE8A00}" destId="{F725A28E-97D9-4D6B-A6DD-646F097D4221}" srcOrd="14" destOrd="0" presId="urn:microsoft.com/office/officeart/2005/8/layout/default"/>
    <dgm:cxn modelId="{F22589E7-9B6C-407B-B8D9-65C1FDC14436}" type="presParOf" srcId="{BF4E25B2-6868-4EDE-8E4E-D6367EBE8A00}" destId="{93A7C1E2-8261-4639-A5ED-0E09F046514A}" srcOrd="15" destOrd="0" presId="urn:microsoft.com/office/officeart/2005/8/layout/default"/>
    <dgm:cxn modelId="{3E36F96A-44E0-49D1-9584-0FA7404FE935}" type="presParOf" srcId="{BF4E25B2-6868-4EDE-8E4E-D6367EBE8A00}" destId="{F8007B0F-49A3-4A14-90EA-D442114015E9}" srcOrd="16" destOrd="0" presId="urn:microsoft.com/office/officeart/2005/8/layout/default"/>
    <dgm:cxn modelId="{61F67C7A-4F0E-427F-8084-712504277A28}" type="presParOf" srcId="{BF4E25B2-6868-4EDE-8E4E-D6367EBE8A00}" destId="{D2D9700E-3B38-40AA-8C41-EA689BB7C772}" srcOrd="17" destOrd="0" presId="urn:microsoft.com/office/officeart/2005/8/layout/default"/>
    <dgm:cxn modelId="{39097F91-4467-4B7D-8298-8D11825B433D}" type="presParOf" srcId="{BF4E25B2-6868-4EDE-8E4E-D6367EBE8A00}" destId="{42457708-C686-405B-882C-216318011C1C}" srcOrd="18" destOrd="0" presId="urn:microsoft.com/office/officeart/2005/8/layout/default"/>
    <dgm:cxn modelId="{6EB82601-A7F6-407B-A2E5-36976EFDEACC}" type="presParOf" srcId="{BF4E25B2-6868-4EDE-8E4E-D6367EBE8A00}" destId="{CEEEB4DD-7F5C-4079-93B4-866EE5303A6A}" srcOrd="19" destOrd="0" presId="urn:microsoft.com/office/officeart/2005/8/layout/default"/>
    <dgm:cxn modelId="{2F4E7736-1B2F-4C86-931E-0013973B46AD}" type="presParOf" srcId="{BF4E25B2-6868-4EDE-8E4E-D6367EBE8A00}" destId="{01857C60-6003-4CC3-BED1-EB5465FD81D8}" srcOrd="20" destOrd="0" presId="urn:microsoft.com/office/officeart/2005/8/layout/default"/>
  </dgm:cxnLst>
  <dgm:bg/>
  <dgm:whole>
    <a:ln w="28575"/>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E0606C-0D24-41E9-BB3B-F60258C8D68B}" type="doc">
      <dgm:prSet loTypeId="urn:microsoft.com/office/officeart/2005/8/layout/bProcess3" loCatId="process" qsTypeId="urn:microsoft.com/office/officeart/2005/8/quickstyle/simple1" qsCatId="simple" csTypeId="urn:microsoft.com/office/officeart/2005/8/colors/accent3_1" csCatId="accent3" phldr="1"/>
      <dgm:spPr/>
      <dgm:t>
        <a:bodyPr/>
        <a:lstStyle/>
        <a:p>
          <a:endParaRPr lang="en-ZA"/>
        </a:p>
      </dgm:t>
    </dgm:pt>
    <dgm:pt modelId="{64D2EB31-6416-42D6-B4AA-125662C9318A}">
      <dgm:prSet phldrT="[Text]" custT="1"/>
      <dgm:spPr>
        <a:ln w="19050">
          <a:solidFill>
            <a:schemeClr val="accent3"/>
          </a:solidFill>
        </a:ln>
      </dgm:spPr>
      <dgm:t>
        <a:bodyPr/>
        <a:lstStyle/>
        <a:p>
          <a:pPr algn="l"/>
          <a:r>
            <a:rPr lang="en-ZA" sz="1600" dirty="0"/>
            <a:t>PMC provides SB with production briefs for each DLR  in course.</a:t>
          </a:r>
        </a:p>
      </dgm:t>
    </dgm:pt>
    <dgm:pt modelId="{A2EF4BDD-8737-46CB-8DBD-CEEA35D07592}" type="parTrans" cxnId="{CE0F0B4F-1D7B-43F6-8816-D33410BA4A0F}">
      <dgm:prSet/>
      <dgm:spPr/>
      <dgm:t>
        <a:bodyPr/>
        <a:lstStyle/>
        <a:p>
          <a:endParaRPr lang="en-ZA"/>
        </a:p>
      </dgm:t>
    </dgm:pt>
    <dgm:pt modelId="{E2873BD0-8D72-4D6E-A49D-81D454EFC773}" type="sibTrans" cxnId="{CE0F0B4F-1D7B-43F6-8816-D33410BA4A0F}">
      <dgm:prSet/>
      <dgm:spPr/>
      <dgm:t>
        <a:bodyPr/>
        <a:lstStyle/>
        <a:p>
          <a:endParaRPr lang="en-ZA"/>
        </a:p>
      </dgm:t>
    </dgm:pt>
    <dgm:pt modelId="{2B5D12A9-D827-4ACA-A935-1584B4E1AB4C}">
      <dgm:prSet phldrT="[Text]" custT="1"/>
      <dgm:spPr>
        <a:ln w="19050">
          <a:solidFill>
            <a:schemeClr val="accent3"/>
          </a:solidFill>
        </a:ln>
      </dgm:spPr>
      <dgm:t>
        <a:bodyPr/>
        <a:lstStyle/>
        <a:p>
          <a:pPr algn="l"/>
          <a:r>
            <a:rPr lang="en-ZA" sz="1600" dirty="0"/>
            <a:t>SB to produce first drafts of DLRs for the course.</a:t>
          </a:r>
        </a:p>
      </dgm:t>
    </dgm:pt>
    <dgm:pt modelId="{E9A97E71-E2CD-434B-A12F-EAF417CF57B0}" type="parTrans" cxnId="{53E33EEA-74E6-4424-B722-F06C9ADFEC14}">
      <dgm:prSet/>
      <dgm:spPr/>
      <dgm:t>
        <a:bodyPr/>
        <a:lstStyle/>
        <a:p>
          <a:endParaRPr lang="en-ZA"/>
        </a:p>
      </dgm:t>
    </dgm:pt>
    <dgm:pt modelId="{A97317B2-3F39-4C38-B748-7DF35B364EC3}" type="sibTrans" cxnId="{53E33EEA-74E6-4424-B722-F06C9ADFEC14}">
      <dgm:prSet/>
      <dgm:spPr/>
      <dgm:t>
        <a:bodyPr/>
        <a:lstStyle/>
        <a:p>
          <a:endParaRPr lang="en-ZA"/>
        </a:p>
      </dgm:t>
    </dgm:pt>
    <dgm:pt modelId="{1A2BB7BD-A7AD-4F84-9189-FAE919888EB3}">
      <dgm:prSet phldrT="[Text]" custT="1"/>
      <dgm:spPr>
        <a:ln w="19050">
          <a:solidFill>
            <a:schemeClr val="accent3"/>
          </a:solidFill>
        </a:ln>
      </dgm:spPr>
      <dgm:t>
        <a:bodyPr/>
        <a:lstStyle/>
        <a:p>
          <a:pPr algn="l"/>
          <a:r>
            <a:rPr lang="en-ZA" sz="1600" dirty="0"/>
            <a:t>SB sends PMC first drafts via file sharing system.</a:t>
          </a:r>
        </a:p>
      </dgm:t>
    </dgm:pt>
    <dgm:pt modelId="{9390C6E9-D75C-4173-9A00-0B0B1B70E426}" type="parTrans" cxnId="{18148376-3D1C-4811-916D-B834E1008874}">
      <dgm:prSet/>
      <dgm:spPr/>
      <dgm:t>
        <a:bodyPr/>
        <a:lstStyle/>
        <a:p>
          <a:endParaRPr lang="en-ZA"/>
        </a:p>
      </dgm:t>
    </dgm:pt>
    <dgm:pt modelId="{C276F503-C149-4668-A0E2-FEA7D4F87DEF}" type="sibTrans" cxnId="{18148376-3D1C-4811-916D-B834E1008874}">
      <dgm:prSet/>
      <dgm:spPr/>
      <dgm:t>
        <a:bodyPr/>
        <a:lstStyle/>
        <a:p>
          <a:endParaRPr lang="en-ZA"/>
        </a:p>
      </dgm:t>
    </dgm:pt>
    <dgm:pt modelId="{22BB4AB1-FED9-4724-9CD8-5A42DBDC62EF}">
      <dgm:prSet phldrT="[Text]" custT="1"/>
      <dgm:spPr>
        <a:ln w="19050">
          <a:solidFill>
            <a:schemeClr val="accent3"/>
          </a:solidFill>
        </a:ln>
      </dgm:spPr>
      <dgm:t>
        <a:bodyPr/>
        <a:lstStyle/>
        <a:p>
          <a:pPr algn="l"/>
          <a:r>
            <a:rPr lang="en-ZA" sz="1600" dirty="0"/>
            <a:t>PMC reviews materials for: adherence to brief, accuracy, quality, consistency. </a:t>
          </a:r>
        </a:p>
      </dgm:t>
    </dgm:pt>
    <dgm:pt modelId="{B1960F26-73D5-4C1A-888F-6724B21DDAB7}" type="parTrans" cxnId="{C28F3140-865B-4150-A6BE-7E7ECF282E73}">
      <dgm:prSet/>
      <dgm:spPr/>
      <dgm:t>
        <a:bodyPr/>
        <a:lstStyle/>
        <a:p>
          <a:endParaRPr lang="en-ZA"/>
        </a:p>
      </dgm:t>
    </dgm:pt>
    <dgm:pt modelId="{E98062BE-2E38-4B46-B634-58B49C9641CD}" type="sibTrans" cxnId="{C28F3140-865B-4150-A6BE-7E7ECF282E73}">
      <dgm:prSet/>
      <dgm:spPr/>
      <dgm:t>
        <a:bodyPr/>
        <a:lstStyle/>
        <a:p>
          <a:endParaRPr lang="en-ZA"/>
        </a:p>
      </dgm:t>
    </dgm:pt>
    <dgm:pt modelId="{E2EE28F5-3404-4EBA-8D49-7A8607BCEB49}">
      <dgm:prSet phldrT="[Text]" custT="1"/>
      <dgm:spPr>
        <a:ln w="19050">
          <a:solidFill>
            <a:schemeClr val="accent3"/>
          </a:solidFill>
        </a:ln>
      </dgm:spPr>
      <dgm:t>
        <a:bodyPr/>
        <a:lstStyle/>
        <a:p>
          <a:pPr algn="l"/>
          <a:r>
            <a:rPr lang="en-ZA" sz="1600" dirty="0"/>
            <a:t>PMC provides feedback in writing to SB indicating changes to be made.</a:t>
          </a:r>
        </a:p>
      </dgm:t>
    </dgm:pt>
    <dgm:pt modelId="{1BA52F03-9FAD-45F2-A4C5-B3CDBD105F54}" type="parTrans" cxnId="{0E4E2467-E2BA-4C8F-AD22-4E88ED571A85}">
      <dgm:prSet/>
      <dgm:spPr/>
      <dgm:t>
        <a:bodyPr/>
        <a:lstStyle/>
        <a:p>
          <a:endParaRPr lang="en-ZA"/>
        </a:p>
      </dgm:t>
    </dgm:pt>
    <dgm:pt modelId="{FF2BCFA9-C705-4202-B008-CDE5FD5AB67C}" type="sibTrans" cxnId="{0E4E2467-E2BA-4C8F-AD22-4E88ED571A85}">
      <dgm:prSet/>
      <dgm:spPr/>
      <dgm:t>
        <a:bodyPr/>
        <a:lstStyle/>
        <a:p>
          <a:endParaRPr lang="en-ZA"/>
        </a:p>
      </dgm:t>
    </dgm:pt>
    <dgm:pt modelId="{1C420766-D56D-4ED1-AB71-208FDFD89E81}">
      <dgm:prSet custT="1"/>
      <dgm:spPr>
        <a:ln w="19050">
          <a:solidFill>
            <a:schemeClr val="accent6"/>
          </a:solidFill>
          <a:prstDash val="sysDash"/>
        </a:ln>
      </dgm:spPr>
      <dgm:t>
        <a:bodyPr/>
        <a:lstStyle/>
        <a:p>
          <a:pPr algn="l"/>
          <a:r>
            <a:rPr lang="en-ZA" sz="1600" dirty="0"/>
            <a:t>Briefing meeting between DHET, PMC and SB. Relevant docs to be handed over.</a:t>
          </a:r>
        </a:p>
      </dgm:t>
    </dgm:pt>
    <dgm:pt modelId="{63B6FC95-AA44-4D70-9EFA-324C8B7E855C}" type="parTrans" cxnId="{8BA19B83-B4FE-4B0E-9E60-D9577EC07D74}">
      <dgm:prSet/>
      <dgm:spPr/>
      <dgm:t>
        <a:bodyPr/>
        <a:lstStyle/>
        <a:p>
          <a:endParaRPr lang="en-ZA"/>
        </a:p>
      </dgm:t>
    </dgm:pt>
    <dgm:pt modelId="{D3D4E2FB-A0C6-4070-A76E-471012BB9413}" type="sibTrans" cxnId="{8BA19B83-B4FE-4B0E-9E60-D9577EC07D74}">
      <dgm:prSet/>
      <dgm:spPr/>
      <dgm:t>
        <a:bodyPr/>
        <a:lstStyle/>
        <a:p>
          <a:endParaRPr lang="en-ZA"/>
        </a:p>
      </dgm:t>
    </dgm:pt>
    <dgm:pt modelId="{0539F072-E813-4FD7-BB04-839ADCA576CD}">
      <dgm:prSet custT="1"/>
      <dgm:spPr>
        <a:ln w="19050">
          <a:solidFill>
            <a:schemeClr val="accent3"/>
          </a:solidFill>
        </a:ln>
      </dgm:spPr>
      <dgm:t>
        <a:bodyPr/>
        <a:lstStyle/>
        <a:p>
          <a:pPr algn="l"/>
          <a:r>
            <a:rPr lang="en-ZA" sz="1600" dirty="0"/>
            <a:t>SB makes requested changes and produces final versions of </a:t>
          </a:r>
          <a:r>
            <a:rPr lang="en-ZA" sz="1600" dirty="0" err="1"/>
            <a:t>DLRs.</a:t>
          </a:r>
          <a:endParaRPr lang="en-ZA" sz="1600" dirty="0"/>
        </a:p>
      </dgm:t>
    </dgm:pt>
    <dgm:pt modelId="{ED50CE3D-30DD-4F67-B998-774489831A01}" type="parTrans" cxnId="{08733090-A80D-42AA-8F70-E2486793C198}">
      <dgm:prSet/>
      <dgm:spPr/>
      <dgm:t>
        <a:bodyPr/>
        <a:lstStyle/>
        <a:p>
          <a:endParaRPr lang="en-ZA"/>
        </a:p>
      </dgm:t>
    </dgm:pt>
    <dgm:pt modelId="{C95BBC13-71F3-4B38-8EAD-CC47CADB7924}" type="sibTrans" cxnId="{08733090-A80D-42AA-8F70-E2486793C198}">
      <dgm:prSet/>
      <dgm:spPr/>
      <dgm:t>
        <a:bodyPr/>
        <a:lstStyle/>
        <a:p>
          <a:endParaRPr lang="en-ZA"/>
        </a:p>
      </dgm:t>
    </dgm:pt>
    <dgm:pt modelId="{E65939BA-A0FF-43EF-9948-F746137F9775}">
      <dgm:prSet custT="1"/>
      <dgm:spPr>
        <a:ln w="19050">
          <a:solidFill>
            <a:schemeClr val="accent3"/>
          </a:solidFill>
        </a:ln>
      </dgm:spPr>
      <dgm:t>
        <a:bodyPr/>
        <a:lstStyle/>
        <a:p>
          <a:pPr algn="l"/>
          <a:r>
            <a:rPr lang="en-ZA" sz="1600" dirty="0"/>
            <a:t>PMC and DHET review DLRs and if satisfied provide sign off in writing. </a:t>
          </a:r>
        </a:p>
      </dgm:t>
    </dgm:pt>
    <dgm:pt modelId="{0487C460-8640-4FAF-852B-DE0A8C3E4F27}" type="parTrans" cxnId="{6FD389F0-FA68-4744-B0B9-C263C289E7D2}">
      <dgm:prSet/>
      <dgm:spPr/>
      <dgm:t>
        <a:bodyPr/>
        <a:lstStyle/>
        <a:p>
          <a:endParaRPr lang="en-ZA"/>
        </a:p>
      </dgm:t>
    </dgm:pt>
    <dgm:pt modelId="{40E9E7FA-2AD1-4703-9904-7005B1697983}" type="sibTrans" cxnId="{6FD389F0-FA68-4744-B0B9-C263C289E7D2}">
      <dgm:prSet/>
      <dgm:spPr/>
      <dgm:t>
        <a:bodyPr/>
        <a:lstStyle/>
        <a:p>
          <a:endParaRPr lang="en-ZA"/>
        </a:p>
      </dgm:t>
    </dgm:pt>
    <dgm:pt modelId="{8797C90D-E4B7-4C32-98BF-39D7C43A861D}">
      <dgm:prSet custT="1"/>
      <dgm:spPr>
        <a:ln w="19050">
          <a:solidFill>
            <a:schemeClr val="accent3"/>
          </a:solidFill>
        </a:ln>
      </dgm:spPr>
      <dgm:t>
        <a:bodyPr/>
        <a:lstStyle/>
        <a:p>
          <a:pPr algn="l"/>
          <a:r>
            <a:rPr lang="en-ZA" sz="1600"/>
            <a:t>SB </a:t>
          </a:r>
          <a:r>
            <a:rPr lang="en-ZA" sz="1600" dirty="0"/>
            <a:t>to provide PMC and DHET with final assets as well as editable files for each asset.</a:t>
          </a:r>
        </a:p>
      </dgm:t>
    </dgm:pt>
    <dgm:pt modelId="{32C39652-BC17-4041-99CF-79ECBCCBFB2F}" type="parTrans" cxnId="{DA1CF866-40E4-41F2-8992-06B129C7021C}">
      <dgm:prSet/>
      <dgm:spPr/>
      <dgm:t>
        <a:bodyPr/>
        <a:lstStyle/>
        <a:p>
          <a:endParaRPr lang="en-ZA"/>
        </a:p>
      </dgm:t>
    </dgm:pt>
    <dgm:pt modelId="{9AA17DD7-9610-4192-A52B-1A380418DFBF}" type="sibTrans" cxnId="{DA1CF866-40E4-41F2-8992-06B129C7021C}">
      <dgm:prSet/>
      <dgm:spPr/>
      <dgm:t>
        <a:bodyPr/>
        <a:lstStyle/>
        <a:p>
          <a:endParaRPr lang="en-ZA"/>
        </a:p>
      </dgm:t>
    </dgm:pt>
    <dgm:pt modelId="{ACABF55D-078B-4430-8944-3588E46C8136}">
      <dgm:prSet custT="1"/>
      <dgm:spPr>
        <a:ln w="19050">
          <a:solidFill>
            <a:schemeClr val="accent6"/>
          </a:solidFill>
          <a:prstDash val="sysDash"/>
        </a:ln>
      </dgm:spPr>
      <dgm:t>
        <a:bodyPr/>
        <a:lstStyle/>
        <a:p>
          <a:r>
            <a:rPr lang="en-ZA" sz="1600" dirty="0"/>
            <a:t>SB shares samples of DLR to show that production briefs have been followed. </a:t>
          </a:r>
        </a:p>
      </dgm:t>
    </dgm:pt>
    <dgm:pt modelId="{BCE62053-5B01-45DB-BBBF-F6162164038E}" type="parTrans" cxnId="{00543929-C812-45DD-B839-9B3CA4E67B12}">
      <dgm:prSet/>
      <dgm:spPr/>
      <dgm:t>
        <a:bodyPr/>
        <a:lstStyle/>
        <a:p>
          <a:endParaRPr lang="en-ZA"/>
        </a:p>
      </dgm:t>
    </dgm:pt>
    <dgm:pt modelId="{81033453-3441-4053-9921-57789003C30E}" type="sibTrans" cxnId="{00543929-C812-45DD-B839-9B3CA4E67B12}">
      <dgm:prSet/>
      <dgm:spPr/>
      <dgm:t>
        <a:bodyPr/>
        <a:lstStyle/>
        <a:p>
          <a:endParaRPr lang="en-ZA"/>
        </a:p>
      </dgm:t>
    </dgm:pt>
    <dgm:pt modelId="{31A7ED17-7D32-407C-8743-29A0FCD3D6FB}" type="pres">
      <dgm:prSet presAssocID="{71E0606C-0D24-41E9-BB3B-F60258C8D68B}" presName="Name0" presStyleCnt="0">
        <dgm:presLayoutVars>
          <dgm:dir/>
          <dgm:resizeHandles val="exact"/>
        </dgm:presLayoutVars>
      </dgm:prSet>
      <dgm:spPr/>
      <dgm:t>
        <a:bodyPr/>
        <a:lstStyle/>
        <a:p>
          <a:endParaRPr lang="en-ZA"/>
        </a:p>
      </dgm:t>
    </dgm:pt>
    <dgm:pt modelId="{1ACBFF6D-CD90-49B4-A5B0-EFFE2AB01FC2}" type="pres">
      <dgm:prSet presAssocID="{1C420766-D56D-4ED1-AB71-208FDFD89E81}" presName="node" presStyleLbl="node1" presStyleIdx="0" presStyleCnt="10">
        <dgm:presLayoutVars>
          <dgm:bulletEnabled val="1"/>
        </dgm:presLayoutVars>
      </dgm:prSet>
      <dgm:spPr/>
      <dgm:t>
        <a:bodyPr/>
        <a:lstStyle/>
        <a:p>
          <a:endParaRPr lang="en-ZA"/>
        </a:p>
      </dgm:t>
    </dgm:pt>
    <dgm:pt modelId="{4464DF0A-C2B7-4889-B173-9480293C519C}" type="pres">
      <dgm:prSet presAssocID="{D3D4E2FB-A0C6-4070-A76E-471012BB9413}" presName="sibTrans" presStyleLbl="sibTrans1D1" presStyleIdx="0" presStyleCnt="9"/>
      <dgm:spPr/>
      <dgm:t>
        <a:bodyPr/>
        <a:lstStyle/>
        <a:p>
          <a:endParaRPr lang="en-ZA"/>
        </a:p>
      </dgm:t>
    </dgm:pt>
    <dgm:pt modelId="{F94AA3D7-2DB3-4931-BA41-457A0B2C673B}" type="pres">
      <dgm:prSet presAssocID="{D3D4E2FB-A0C6-4070-A76E-471012BB9413}" presName="connectorText" presStyleLbl="sibTrans1D1" presStyleIdx="0" presStyleCnt="9"/>
      <dgm:spPr/>
      <dgm:t>
        <a:bodyPr/>
        <a:lstStyle/>
        <a:p>
          <a:endParaRPr lang="en-ZA"/>
        </a:p>
      </dgm:t>
    </dgm:pt>
    <dgm:pt modelId="{57961204-95BD-482F-8C0E-84D020B6E8A5}" type="pres">
      <dgm:prSet presAssocID="{64D2EB31-6416-42D6-B4AA-125662C9318A}" presName="node" presStyleLbl="node1" presStyleIdx="1" presStyleCnt="10">
        <dgm:presLayoutVars>
          <dgm:bulletEnabled val="1"/>
        </dgm:presLayoutVars>
      </dgm:prSet>
      <dgm:spPr/>
      <dgm:t>
        <a:bodyPr/>
        <a:lstStyle/>
        <a:p>
          <a:endParaRPr lang="en-ZA"/>
        </a:p>
      </dgm:t>
    </dgm:pt>
    <dgm:pt modelId="{D5885B8F-F643-4A65-B545-45972C7A4CB1}" type="pres">
      <dgm:prSet presAssocID="{E2873BD0-8D72-4D6E-A49D-81D454EFC773}" presName="sibTrans" presStyleLbl="sibTrans1D1" presStyleIdx="1" presStyleCnt="9"/>
      <dgm:spPr/>
      <dgm:t>
        <a:bodyPr/>
        <a:lstStyle/>
        <a:p>
          <a:endParaRPr lang="en-ZA"/>
        </a:p>
      </dgm:t>
    </dgm:pt>
    <dgm:pt modelId="{C3C52FD4-561B-4101-A074-EF5E40874FAD}" type="pres">
      <dgm:prSet presAssocID="{E2873BD0-8D72-4D6E-A49D-81D454EFC773}" presName="connectorText" presStyleLbl="sibTrans1D1" presStyleIdx="1" presStyleCnt="9"/>
      <dgm:spPr/>
      <dgm:t>
        <a:bodyPr/>
        <a:lstStyle/>
        <a:p>
          <a:endParaRPr lang="en-ZA"/>
        </a:p>
      </dgm:t>
    </dgm:pt>
    <dgm:pt modelId="{55318FCF-6590-4401-B993-605F6447BEBA}" type="pres">
      <dgm:prSet presAssocID="{ACABF55D-078B-4430-8944-3588E46C8136}" presName="node" presStyleLbl="node1" presStyleIdx="2" presStyleCnt="10">
        <dgm:presLayoutVars>
          <dgm:bulletEnabled val="1"/>
        </dgm:presLayoutVars>
      </dgm:prSet>
      <dgm:spPr/>
      <dgm:t>
        <a:bodyPr/>
        <a:lstStyle/>
        <a:p>
          <a:endParaRPr lang="en-ZA"/>
        </a:p>
      </dgm:t>
    </dgm:pt>
    <dgm:pt modelId="{248D5BDC-4A2E-40E0-91D2-631F73A66FCE}" type="pres">
      <dgm:prSet presAssocID="{81033453-3441-4053-9921-57789003C30E}" presName="sibTrans" presStyleLbl="sibTrans1D1" presStyleIdx="2" presStyleCnt="9"/>
      <dgm:spPr/>
      <dgm:t>
        <a:bodyPr/>
        <a:lstStyle/>
        <a:p>
          <a:endParaRPr lang="en-ZA"/>
        </a:p>
      </dgm:t>
    </dgm:pt>
    <dgm:pt modelId="{BBD2C0C4-4876-40DA-A958-0FCAE49EA563}" type="pres">
      <dgm:prSet presAssocID="{81033453-3441-4053-9921-57789003C30E}" presName="connectorText" presStyleLbl="sibTrans1D1" presStyleIdx="2" presStyleCnt="9"/>
      <dgm:spPr/>
      <dgm:t>
        <a:bodyPr/>
        <a:lstStyle/>
        <a:p>
          <a:endParaRPr lang="en-ZA"/>
        </a:p>
      </dgm:t>
    </dgm:pt>
    <dgm:pt modelId="{03F0B4CF-D434-4067-8E70-417D1AFF78A6}" type="pres">
      <dgm:prSet presAssocID="{2B5D12A9-D827-4ACA-A935-1584B4E1AB4C}" presName="node" presStyleLbl="node1" presStyleIdx="3" presStyleCnt="10">
        <dgm:presLayoutVars>
          <dgm:bulletEnabled val="1"/>
        </dgm:presLayoutVars>
      </dgm:prSet>
      <dgm:spPr/>
      <dgm:t>
        <a:bodyPr/>
        <a:lstStyle/>
        <a:p>
          <a:endParaRPr lang="en-ZA"/>
        </a:p>
      </dgm:t>
    </dgm:pt>
    <dgm:pt modelId="{6E6C82B3-628D-4304-BBBC-3D36B2BD6647}" type="pres">
      <dgm:prSet presAssocID="{A97317B2-3F39-4C38-B748-7DF35B364EC3}" presName="sibTrans" presStyleLbl="sibTrans1D1" presStyleIdx="3" presStyleCnt="9"/>
      <dgm:spPr/>
      <dgm:t>
        <a:bodyPr/>
        <a:lstStyle/>
        <a:p>
          <a:endParaRPr lang="en-ZA"/>
        </a:p>
      </dgm:t>
    </dgm:pt>
    <dgm:pt modelId="{1AB0460E-8A44-4773-B6CC-86A9BC03B12D}" type="pres">
      <dgm:prSet presAssocID="{A97317B2-3F39-4C38-B748-7DF35B364EC3}" presName="connectorText" presStyleLbl="sibTrans1D1" presStyleIdx="3" presStyleCnt="9"/>
      <dgm:spPr/>
      <dgm:t>
        <a:bodyPr/>
        <a:lstStyle/>
        <a:p>
          <a:endParaRPr lang="en-ZA"/>
        </a:p>
      </dgm:t>
    </dgm:pt>
    <dgm:pt modelId="{9BAFE41C-AAD6-4DFA-A832-D4EAB41CF060}" type="pres">
      <dgm:prSet presAssocID="{1A2BB7BD-A7AD-4F84-9189-FAE919888EB3}" presName="node" presStyleLbl="node1" presStyleIdx="4" presStyleCnt="10">
        <dgm:presLayoutVars>
          <dgm:bulletEnabled val="1"/>
        </dgm:presLayoutVars>
      </dgm:prSet>
      <dgm:spPr/>
      <dgm:t>
        <a:bodyPr/>
        <a:lstStyle/>
        <a:p>
          <a:endParaRPr lang="en-ZA"/>
        </a:p>
      </dgm:t>
    </dgm:pt>
    <dgm:pt modelId="{4454D8E1-9ABB-4582-8E7F-B2199CA0709B}" type="pres">
      <dgm:prSet presAssocID="{C276F503-C149-4668-A0E2-FEA7D4F87DEF}" presName="sibTrans" presStyleLbl="sibTrans1D1" presStyleIdx="4" presStyleCnt="9"/>
      <dgm:spPr/>
      <dgm:t>
        <a:bodyPr/>
        <a:lstStyle/>
        <a:p>
          <a:endParaRPr lang="en-ZA"/>
        </a:p>
      </dgm:t>
    </dgm:pt>
    <dgm:pt modelId="{D90C8712-837E-4561-9DEC-6BDD35579B4E}" type="pres">
      <dgm:prSet presAssocID="{C276F503-C149-4668-A0E2-FEA7D4F87DEF}" presName="connectorText" presStyleLbl="sibTrans1D1" presStyleIdx="4" presStyleCnt="9"/>
      <dgm:spPr/>
      <dgm:t>
        <a:bodyPr/>
        <a:lstStyle/>
        <a:p>
          <a:endParaRPr lang="en-ZA"/>
        </a:p>
      </dgm:t>
    </dgm:pt>
    <dgm:pt modelId="{2C141E2A-6EC4-4515-99F6-E0011A244D00}" type="pres">
      <dgm:prSet presAssocID="{22BB4AB1-FED9-4724-9CD8-5A42DBDC62EF}" presName="node" presStyleLbl="node1" presStyleIdx="5" presStyleCnt="10">
        <dgm:presLayoutVars>
          <dgm:bulletEnabled val="1"/>
        </dgm:presLayoutVars>
      </dgm:prSet>
      <dgm:spPr/>
      <dgm:t>
        <a:bodyPr/>
        <a:lstStyle/>
        <a:p>
          <a:endParaRPr lang="en-ZA"/>
        </a:p>
      </dgm:t>
    </dgm:pt>
    <dgm:pt modelId="{1E559133-E8CA-44FF-B256-6B938F226A63}" type="pres">
      <dgm:prSet presAssocID="{E98062BE-2E38-4B46-B634-58B49C9641CD}" presName="sibTrans" presStyleLbl="sibTrans1D1" presStyleIdx="5" presStyleCnt="9"/>
      <dgm:spPr/>
      <dgm:t>
        <a:bodyPr/>
        <a:lstStyle/>
        <a:p>
          <a:endParaRPr lang="en-ZA"/>
        </a:p>
      </dgm:t>
    </dgm:pt>
    <dgm:pt modelId="{814FDD61-7590-4F41-94AC-F9960193601E}" type="pres">
      <dgm:prSet presAssocID="{E98062BE-2E38-4B46-B634-58B49C9641CD}" presName="connectorText" presStyleLbl="sibTrans1D1" presStyleIdx="5" presStyleCnt="9"/>
      <dgm:spPr/>
      <dgm:t>
        <a:bodyPr/>
        <a:lstStyle/>
        <a:p>
          <a:endParaRPr lang="en-ZA"/>
        </a:p>
      </dgm:t>
    </dgm:pt>
    <dgm:pt modelId="{5EEBD620-C6CE-48C0-A958-1450D06D30A1}" type="pres">
      <dgm:prSet presAssocID="{E2EE28F5-3404-4EBA-8D49-7A8607BCEB49}" presName="node" presStyleLbl="node1" presStyleIdx="6" presStyleCnt="10">
        <dgm:presLayoutVars>
          <dgm:bulletEnabled val="1"/>
        </dgm:presLayoutVars>
      </dgm:prSet>
      <dgm:spPr/>
      <dgm:t>
        <a:bodyPr/>
        <a:lstStyle/>
        <a:p>
          <a:endParaRPr lang="en-ZA"/>
        </a:p>
      </dgm:t>
    </dgm:pt>
    <dgm:pt modelId="{B34EAFB5-3099-4F3B-833C-3C55EF60B20C}" type="pres">
      <dgm:prSet presAssocID="{FF2BCFA9-C705-4202-B008-CDE5FD5AB67C}" presName="sibTrans" presStyleLbl="sibTrans1D1" presStyleIdx="6" presStyleCnt="9"/>
      <dgm:spPr/>
      <dgm:t>
        <a:bodyPr/>
        <a:lstStyle/>
        <a:p>
          <a:endParaRPr lang="en-ZA"/>
        </a:p>
      </dgm:t>
    </dgm:pt>
    <dgm:pt modelId="{2313E776-6532-46CF-B65F-2B9F2BCEC490}" type="pres">
      <dgm:prSet presAssocID="{FF2BCFA9-C705-4202-B008-CDE5FD5AB67C}" presName="connectorText" presStyleLbl="sibTrans1D1" presStyleIdx="6" presStyleCnt="9"/>
      <dgm:spPr/>
      <dgm:t>
        <a:bodyPr/>
        <a:lstStyle/>
        <a:p>
          <a:endParaRPr lang="en-ZA"/>
        </a:p>
      </dgm:t>
    </dgm:pt>
    <dgm:pt modelId="{FC704529-9151-46B1-89C9-3076032CC4D5}" type="pres">
      <dgm:prSet presAssocID="{0539F072-E813-4FD7-BB04-839ADCA576CD}" presName="node" presStyleLbl="node1" presStyleIdx="7" presStyleCnt="10">
        <dgm:presLayoutVars>
          <dgm:bulletEnabled val="1"/>
        </dgm:presLayoutVars>
      </dgm:prSet>
      <dgm:spPr/>
      <dgm:t>
        <a:bodyPr/>
        <a:lstStyle/>
        <a:p>
          <a:endParaRPr lang="en-ZA"/>
        </a:p>
      </dgm:t>
    </dgm:pt>
    <dgm:pt modelId="{AE9E83D0-C183-471F-823A-CF9CF057457A}" type="pres">
      <dgm:prSet presAssocID="{C95BBC13-71F3-4B38-8EAD-CC47CADB7924}" presName="sibTrans" presStyleLbl="sibTrans1D1" presStyleIdx="7" presStyleCnt="9"/>
      <dgm:spPr/>
      <dgm:t>
        <a:bodyPr/>
        <a:lstStyle/>
        <a:p>
          <a:endParaRPr lang="en-ZA"/>
        </a:p>
      </dgm:t>
    </dgm:pt>
    <dgm:pt modelId="{647273B9-BB46-4648-BA86-DD6F11C9B16F}" type="pres">
      <dgm:prSet presAssocID="{C95BBC13-71F3-4B38-8EAD-CC47CADB7924}" presName="connectorText" presStyleLbl="sibTrans1D1" presStyleIdx="7" presStyleCnt="9"/>
      <dgm:spPr/>
      <dgm:t>
        <a:bodyPr/>
        <a:lstStyle/>
        <a:p>
          <a:endParaRPr lang="en-ZA"/>
        </a:p>
      </dgm:t>
    </dgm:pt>
    <dgm:pt modelId="{37921F22-8EC1-495C-9CCD-DB28DC891C84}" type="pres">
      <dgm:prSet presAssocID="{E65939BA-A0FF-43EF-9948-F746137F9775}" presName="node" presStyleLbl="node1" presStyleIdx="8" presStyleCnt="10">
        <dgm:presLayoutVars>
          <dgm:bulletEnabled val="1"/>
        </dgm:presLayoutVars>
      </dgm:prSet>
      <dgm:spPr/>
      <dgm:t>
        <a:bodyPr/>
        <a:lstStyle/>
        <a:p>
          <a:endParaRPr lang="en-ZA"/>
        </a:p>
      </dgm:t>
    </dgm:pt>
    <dgm:pt modelId="{94C04383-49FD-490F-B962-5130E35EA47C}" type="pres">
      <dgm:prSet presAssocID="{40E9E7FA-2AD1-4703-9904-7005B1697983}" presName="sibTrans" presStyleLbl="sibTrans1D1" presStyleIdx="8" presStyleCnt="9"/>
      <dgm:spPr/>
      <dgm:t>
        <a:bodyPr/>
        <a:lstStyle/>
        <a:p>
          <a:endParaRPr lang="en-ZA"/>
        </a:p>
      </dgm:t>
    </dgm:pt>
    <dgm:pt modelId="{1C768803-9995-4FDD-ADBA-3733E4517E8B}" type="pres">
      <dgm:prSet presAssocID="{40E9E7FA-2AD1-4703-9904-7005B1697983}" presName="connectorText" presStyleLbl="sibTrans1D1" presStyleIdx="8" presStyleCnt="9"/>
      <dgm:spPr/>
      <dgm:t>
        <a:bodyPr/>
        <a:lstStyle/>
        <a:p>
          <a:endParaRPr lang="en-ZA"/>
        </a:p>
      </dgm:t>
    </dgm:pt>
    <dgm:pt modelId="{C555E4AD-442A-4FE1-9E4B-F6577AD3A9CE}" type="pres">
      <dgm:prSet presAssocID="{8797C90D-E4B7-4C32-98BF-39D7C43A861D}" presName="node" presStyleLbl="node1" presStyleIdx="9" presStyleCnt="10">
        <dgm:presLayoutVars>
          <dgm:bulletEnabled val="1"/>
        </dgm:presLayoutVars>
      </dgm:prSet>
      <dgm:spPr/>
      <dgm:t>
        <a:bodyPr/>
        <a:lstStyle/>
        <a:p>
          <a:endParaRPr lang="en-ZA"/>
        </a:p>
      </dgm:t>
    </dgm:pt>
  </dgm:ptLst>
  <dgm:cxnLst>
    <dgm:cxn modelId="{C1D6C0F7-8B4A-4913-AE51-9640460C1A9A}" type="presOf" srcId="{A97317B2-3F39-4C38-B748-7DF35B364EC3}" destId="{1AB0460E-8A44-4773-B6CC-86A9BC03B12D}" srcOrd="1" destOrd="0" presId="urn:microsoft.com/office/officeart/2005/8/layout/bProcess3"/>
    <dgm:cxn modelId="{8BA19B83-B4FE-4B0E-9E60-D9577EC07D74}" srcId="{71E0606C-0D24-41E9-BB3B-F60258C8D68B}" destId="{1C420766-D56D-4ED1-AB71-208FDFD89E81}" srcOrd="0" destOrd="0" parTransId="{63B6FC95-AA44-4D70-9EFA-324C8B7E855C}" sibTransId="{D3D4E2FB-A0C6-4070-A76E-471012BB9413}"/>
    <dgm:cxn modelId="{5FD28AF3-91E0-449C-8AA7-A541144632B0}" type="presOf" srcId="{E98062BE-2E38-4B46-B634-58B49C9641CD}" destId="{1E559133-E8CA-44FF-B256-6B938F226A63}" srcOrd="0" destOrd="0" presId="urn:microsoft.com/office/officeart/2005/8/layout/bProcess3"/>
    <dgm:cxn modelId="{00543929-C812-45DD-B839-9B3CA4E67B12}" srcId="{71E0606C-0D24-41E9-BB3B-F60258C8D68B}" destId="{ACABF55D-078B-4430-8944-3588E46C8136}" srcOrd="2" destOrd="0" parTransId="{BCE62053-5B01-45DB-BBBF-F6162164038E}" sibTransId="{81033453-3441-4053-9921-57789003C30E}"/>
    <dgm:cxn modelId="{B60A3AD6-71A8-4226-B7B8-34140FDE4A45}" type="presOf" srcId="{0539F072-E813-4FD7-BB04-839ADCA576CD}" destId="{FC704529-9151-46B1-89C9-3076032CC4D5}" srcOrd="0" destOrd="0" presId="urn:microsoft.com/office/officeart/2005/8/layout/bProcess3"/>
    <dgm:cxn modelId="{7AAE3632-D393-4D83-ADB2-3BEB3FD54558}" type="presOf" srcId="{C95BBC13-71F3-4B38-8EAD-CC47CADB7924}" destId="{647273B9-BB46-4648-BA86-DD6F11C9B16F}" srcOrd="1" destOrd="0" presId="urn:microsoft.com/office/officeart/2005/8/layout/bProcess3"/>
    <dgm:cxn modelId="{18148376-3D1C-4811-916D-B834E1008874}" srcId="{71E0606C-0D24-41E9-BB3B-F60258C8D68B}" destId="{1A2BB7BD-A7AD-4F84-9189-FAE919888EB3}" srcOrd="4" destOrd="0" parTransId="{9390C6E9-D75C-4173-9A00-0B0B1B70E426}" sibTransId="{C276F503-C149-4668-A0E2-FEA7D4F87DEF}"/>
    <dgm:cxn modelId="{B25B0988-1D85-45C8-92E2-55D9A2158D07}" type="presOf" srcId="{40E9E7FA-2AD1-4703-9904-7005B1697983}" destId="{94C04383-49FD-490F-B962-5130E35EA47C}" srcOrd="0" destOrd="0" presId="urn:microsoft.com/office/officeart/2005/8/layout/bProcess3"/>
    <dgm:cxn modelId="{44CC439B-1164-4CF9-AFB7-C10642A8CE67}" type="presOf" srcId="{E2EE28F5-3404-4EBA-8D49-7A8607BCEB49}" destId="{5EEBD620-C6CE-48C0-A958-1450D06D30A1}" srcOrd="0" destOrd="0" presId="urn:microsoft.com/office/officeart/2005/8/layout/bProcess3"/>
    <dgm:cxn modelId="{C7DBD752-BF3C-49EA-BAD7-A88B5FE47C2D}" type="presOf" srcId="{D3D4E2FB-A0C6-4070-A76E-471012BB9413}" destId="{4464DF0A-C2B7-4889-B173-9480293C519C}" srcOrd="0" destOrd="0" presId="urn:microsoft.com/office/officeart/2005/8/layout/bProcess3"/>
    <dgm:cxn modelId="{DA1CF866-40E4-41F2-8992-06B129C7021C}" srcId="{71E0606C-0D24-41E9-BB3B-F60258C8D68B}" destId="{8797C90D-E4B7-4C32-98BF-39D7C43A861D}" srcOrd="9" destOrd="0" parTransId="{32C39652-BC17-4041-99CF-79ECBCCBFB2F}" sibTransId="{9AA17DD7-9610-4192-A52B-1A380418DFBF}"/>
    <dgm:cxn modelId="{6EC9B53C-4CE4-4871-9C87-3675E71F984A}" type="presOf" srcId="{FF2BCFA9-C705-4202-B008-CDE5FD5AB67C}" destId="{2313E776-6532-46CF-B65F-2B9F2BCEC490}" srcOrd="1" destOrd="0" presId="urn:microsoft.com/office/officeart/2005/8/layout/bProcess3"/>
    <dgm:cxn modelId="{5A8B434D-6AE2-40E6-A365-67164A0E5A0C}" type="presOf" srcId="{1A2BB7BD-A7AD-4F84-9189-FAE919888EB3}" destId="{9BAFE41C-AAD6-4DFA-A832-D4EAB41CF060}" srcOrd="0" destOrd="0" presId="urn:microsoft.com/office/officeart/2005/8/layout/bProcess3"/>
    <dgm:cxn modelId="{C289DBA1-E622-4866-9C09-FC1D6174B22E}" type="presOf" srcId="{40E9E7FA-2AD1-4703-9904-7005B1697983}" destId="{1C768803-9995-4FDD-ADBA-3733E4517E8B}" srcOrd="1" destOrd="0" presId="urn:microsoft.com/office/officeart/2005/8/layout/bProcess3"/>
    <dgm:cxn modelId="{80AF0E04-DDC8-4377-A27E-1BA614127959}" type="presOf" srcId="{E65939BA-A0FF-43EF-9948-F746137F9775}" destId="{37921F22-8EC1-495C-9CCD-DB28DC891C84}" srcOrd="0" destOrd="0" presId="urn:microsoft.com/office/officeart/2005/8/layout/bProcess3"/>
    <dgm:cxn modelId="{CD59E727-E147-4DD3-8741-31C8CB505A79}" type="presOf" srcId="{FF2BCFA9-C705-4202-B008-CDE5FD5AB67C}" destId="{B34EAFB5-3099-4F3B-833C-3C55EF60B20C}" srcOrd="0" destOrd="0" presId="urn:microsoft.com/office/officeart/2005/8/layout/bProcess3"/>
    <dgm:cxn modelId="{8F7BC51A-2583-4569-A9E5-B724A2D0277F}" type="presOf" srcId="{81033453-3441-4053-9921-57789003C30E}" destId="{248D5BDC-4A2E-40E0-91D2-631F73A66FCE}" srcOrd="0" destOrd="0" presId="urn:microsoft.com/office/officeart/2005/8/layout/bProcess3"/>
    <dgm:cxn modelId="{08733090-A80D-42AA-8F70-E2486793C198}" srcId="{71E0606C-0D24-41E9-BB3B-F60258C8D68B}" destId="{0539F072-E813-4FD7-BB04-839ADCA576CD}" srcOrd="7" destOrd="0" parTransId="{ED50CE3D-30DD-4F67-B998-774489831A01}" sibTransId="{C95BBC13-71F3-4B38-8EAD-CC47CADB7924}"/>
    <dgm:cxn modelId="{53E33EEA-74E6-4424-B722-F06C9ADFEC14}" srcId="{71E0606C-0D24-41E9-BB3B-F60258C8D68B}" destId="{2B5D12A9-D827-4ACA-A935-1584B4E1AB4C}" srcOrd="3" destOrd="0" parTransId="{E9A97E71-E2CD-434B-A12F-EAF417CF57B0}" sibTransId="{A97317B2-3F39-4C38-B748-7DF35B364EC3}"/>
    <dgm:cxn modelId="{E79442B0-B101-4348-8597-D6A2BF3CB10B}" type="presOf" srcId="{71E0606C-0D24-41E9-BB3B-F60258C8D68B}" destId="{31A7ED17-7D32-407C-8743-29A0FCD3D6FB}" srcOrd="0" destOrd="0" presId="urn:microsoft.com/office/officeart/2005/8/layout/bProcess3"/>
    <dgm:cxn modelId="{CB257338-1FA7-4E42-A323-7053D7133DC8}" type="presOf" srcId="{81033453-3441-4053-9921-57789003C30E}" destId="{BBD2C0C4-4876-40DA-A958-0FCAE49EA563}" srcOrd="1" destOrd="0" presId="urn:microsoft.com/office/officeart/2005/8/layout/bProcess3"/>
    <dgm:cxn modelId="{6FD389F0-FA68-4744-B0B9-C263C289E7D2}" srcId="{71E0606C-0D24-41E9-BB3B-F60258C8D68B}" destId="{E65939BA-A0FF-43EF-9948-F746137F9775}" srcOrd="8" destOrd="0" parTransId="{0487C460-8640-4FAF-852B-DE0A8C3E4F27}" sibTransId="{40E9E7FA-2AD1-4703-9904-7005B1697983}"/>
    <dgm:cxn modelId="{611C5743-52B4-4907-A5D2-E805A12755E5}" type="presOf" srcId="{C276F503-C149-4668-A0E2-FEA7D4F87DEF}" destId="{4454D8E1-9ABB-4582-8E7F-B2199CA0709B}" srcOrd="0" destOrd="0" presId="urn:microsoft.com/office/officeart/2005/8/layout/bProcess3"/>
    <dgm:cxn modelId="{E989F4A6-484A-45DC-8D6E-D55FF8657B17}" type="presOf" srcId="{E2873BD0-8D72-4D6E-A49D-81D454EFC773}" destId="{C3C52FD4-561B-4101-A074-EF5E40874FAD}" srcOrd="1" destOrd="0" presId="urn:microsoft.com/office/officeart/2005/8/layout/bProcess3"/>
    <dgm:cxn modelId="{BF0C7B02-8D3A-4E6A-9F3A-8713DB5D75C8}" type="presOf" srcId="{22BB4AB1-FED9-4724-9CD8-5A42DBDC62EF}" destId="{2C141E2A-6EC4-4515-99F6-E0011A244D00}" srcOrd="0" destOrd="0" presId="urn:microsoft.com/office/officeart/2005/8/layout/bProcess3"/>
    <dgm:cxn modelId="{29CBD060-145D-489A-877F-FCBCD9BA2EB9}" type="presOf" srcId="{E2873BD0-8D72-4D6E-A49D-81D454EFC773}" destId="{D5885B8F-F643-4A65-B545-45972C7A4CB1}" srcOrd="0" destOrd="0" presId="urn:microsoft.com/office/officeart/2005/8/layout/bProcess3"/>
    <dgm:cxn modelId="{53DD7605-74CD-43C9-B27B-06A6304A4119}" type="presOf" srcId="{C95BBC13-71F3-4B38-8EAD-CC47CADB7924}" destId="{AE9E83D0-C183-471F-823A-CF9CF057457A}" srcOrd="0" destOrd="0" presId="urn:microsoft.com/office/officeart/2005/8/layout/bProcess3"/>
    <dgm:cxn modelId="{38282143-6D34-41CD-A577-C4FFE7CCAE0E}" type="presOf" srcId="{D3D4E2FB-A0C6-4070-A76E-471012BB9413}" destId="{F94AA3D7-2DB3-4931-BA41-457A0B2C673B}" srcOrd="1" destOrd="0" presId="urn:microsoft.com/office/officeart/2005/8/layout/bProcess3"/>
    <dgm:cxn modelId="{C28F3140-865B-4150-A6BE-7E7ECF282E73}" srcId="{71E0606C-0D24-41E9-BB3B-F60258C8D68B}" destId="{22BB4AB1-FED9-4724-9CD8-5A42DBDC62EF}" srcOrd="5" destOrd="0" parTransId="{B1960F26-73D5-4C1A-888F-6724B21DDAB7}" sibTransId="{E98062BE-2E38-4B46-B634-58B49C9641CD}"/>
    <dgm:cxn modelId="{CE0F0B4F-1D7B-43F6-8816-D33410BA4A0F}" srcId="{71E0606C-0D24-41E9-BB3B-F60258C8D68B}" destId="{64D2EB31-6416-42D6-B4AA-125662C9318A}" srcOrd="1" destOrd="0" parTransId="{A2EF4BDD-8737-46CB-8DBD-CEEA35D07592}" sibTransId="{E2873BD0-8D72-4D6E-A49D-81D454EFC773}"/>
    <dgm:cxn modelId="{E9B2633D-013F-4981-9D00-AA346DE4AFA8}" type="presOf" srcId="{A97317B2-3F39-4C38-B748-7DF35B364EC3}" destId="{6E6C82B3-628D-4304-BBBC-3D36B2BD6647}" srcOrd="0" destOrd="0" presId="urn:microsoft.com/office/officeart/2005/8/layout/bProcess3"/>
    <dgm:cxn modelId="{CBD43E05-D493-4CEF-B558-733A3B71DF05}" type="presOf" srcId="{8797C90D-E4B7-4C32-98BF-39D7C43A861D}" destId="{C555E4AD-442A-4FE1-9E4B-F6577AD3A9CE}" srcOrd="0" destOrd="0" presId="urn:microsoft.com/office/officeart/2005/8/layout/bProcess3"/>
    <dgm:cxn modelId="{33AB069D-5728-432D-9683-821246148AF5}" type="presOf" srcId="{1C420766-D56D-4ED1-AB71-208FDFD89E81}" destId="{1ACBFF6D-CD90-49B4-A5B0-EFFE2AB01FC2}" srcOrd="0" destOrd="0" presId="urn:microsoft.com/office/officeart/2005/8/layout/bProcess3"/>
    <dgm:cxn modelId="{91D59BE6-42C2-488F-84DB-03658E58489B}" type="presOf" srcId="{ACABF55D-078B-4430-8944-3588E46C8136}" destId="{55318FCF-6590-4401-B993-605F6447BEBA}" srcOrd="0" destOrd="0" presId="urn:microsoft.com/office/officeart/2005/8/layout/bProcess3"/>
    <dgm:cxn modelId="{F48B205E-77CE-4115-97BC-72E0ADA03B71}" type="presOf" srcId="{2B5D12A9-D827-4ACA-A935-1584B4E1AB4C}" destId="{03F0B4CF-D434-4067-8E70-417D1AFF78A6}" srcOrd="0" destOrd="0" presId="urn:microsoft.com/office/officeart/2005/8/layout/bProcess3"/>
    <dgm:cxn modelId="{6C3BD41D-9AAC-40D2-854A-3F89E81E0D34}" type="presOf" srcId="{C276F503-C149-4668-A0E2-FEA7D4F87DEF}" destId="{D90C8712-837E-4561-9DEC-6BDD35579B4E}" srcOrd="1" destOrd="0" presId="urn:microsoft.com/office/officeart/2005/8/layout/bProcess3"/>
    <dgm:cxn modelId="{C997A62D-7D86-461D-BA3D-5AC07D20196D}" type="presOf" srcId="{E98062BE-2E38-4B46-B634-58B49C9641CD}" destId="{814FDD61-7590-4F41-94AC-F9960193601E}" srcOrd="1" destOrd="0" presId="urn:microsoft.com/office/officeart/2005/8/layout/bProcess3"/>
    <dgm:cxn modelId="{0E4E2467-E2BA-4C8F-AD22-4E88ED571A85}" srcId="{71E0606C-0D24-41E9-BB3B-F60258C8D68B}" destId="{E2EE28F5-3404-4EBA-8D49-7A8607BCEB49}" srcOrd="6" destOrd="0" parTransId="{1BA52F03-9FAD-45F2-A4C5-B3CDBD105F54}" sibTransId="{FF2BCFA9-C705-4202-B008-CDE5FD5AB67C}"/>
    <dgm:cxn modelId="{2D478525-786B-4078-BF5B-CDC3280527F8}" type="presOf" srcId="{64D2EB31-6416-42D6-B4AA-125662C9318A}" destId="{57961204-95BD-482F-8C0E-84D020B6E8A5}" srcOrd="0" destOrd="0" presId="urn:microsoft.com/office/officeart/2005/8/layout/bProcess3"/>
    <dgm:cxn modelId="{0FCCCEFC-EA60-4761-B944-11146D092939}" type="presParOf" srcId="{31A7ED17-7D32-407C-8743-29A0FCD3D6FB}" destId="{1ACBFF6D-CD90-49B4-A5B0-EFFE2AB01FC2}" srcOrd="0" destOrd="0" presId="urn:microsoft.com/office/officeart/2005/8/layout/bProcess3"/>
    <dgm:cxn modelId="{8444045A-CB6B-4458-B285-6C4DCB5694B2}" type="presParOf" srcId="{31A7ED17-7D32-407C-8743-29A0FCD3D6FB}" destId="{4464DF0A-C2B7-4889-B173-9480293C519C}" srcOrd="1" destOrd="0" presId="urn:microsoft.com/office/officeart/2005/8/layout/bProcess3"/>
    <dgm:cxn modelId="{7ABFD644-8152-47A7-ADE5-465150FDB075}" type="presParOf" srcId="{4464DF0A-C2B7-4889-B173-9480293C519C}" destId="{F94AA3D7-2DB3-4931-BA41-457A0B2C673B}" srcOrd="0" destOrd="0" presId="urn:microsoft.com/office/officeart/2005/8/layout/bProcess3"/>
    <dgm:cxn modelId="{9A358AFB-D99A-49E1-AAA8-CC047CBDDB7B}" type="presParOf" srcId="{31A7ED17-7D32-407C-8743-29A0FCD3D6FB}" destId="{57961204-95BD-482F-8C0E-84D020B6E8A5}" srcOrd="2" destOrd="0" presId="urn:microsoft.com/office/officeart/2005/8/layout/bProcess3"/>
    <dgm:cxn modelId="{AC25A698-8C99-4C02-A628-20BAA28D2CA4}" type="presParOf" srcId="{31A7ED17-7D32-407C-8743-29A0FCD3D6FB}" destId="{D5885B8F-F643-4A65-B545-45972C7A4CB1}" srcOrd="3" destOrd="0" presId="urn:microsoft.com/office/officeart/2005/8/layout/bProcess3"/>
    <dgm:cxn modelId="{3F60020D-0DCC-4C15-9654-B0460BF636ED}" type="presParOf" srcId="{D5885B8F-F643-4A65-B545-45972C7A4CB1}" destId="{C3C52FD4-561B-4101-A074-EF5E40874FAD}" srcOrd="0" destOrd="0" presId="urn:microsoft.com/office/officeart/2005/8/layout/bProcess3"/>
    <dgm:cxn modelId="{A2CED58C-938F-49A1-A189-6F94BCA8C93C}" type="presParOf" srcId="{31A7ED17-7D32-407C-8743-29A0FCD3D6FB}" destId="{55318FCF-6590-4401-B993-605F6447BEBA}" srcOrd="4" destOrd="0" presId="urn:microsoft.com/office/officeart/2005/8/layout/bProcess3"/>
    <dgm:cxn modelId="{EB1DF5C1-BE55-4959-93E1-88520214B16B}" type="presParOf" srcId="{31A7ED17-7D32-407C-8743-29A0FCD3D6FB}" destId="{248D5BDC-4A2E-40E0-91D2-631F73A66FCE}" srcOrd="5" destOrd="0" presId="urn:microsoft.com/office/officeart/2005/8/layout/bProcess3"/>
    <dgm:cxn modelId="{1DFABC0B-0465-4BEE-8DCD-E7DDEBA16CF8}" type="presParOf" srcId="{248D5BDC-4A2E-40E0-91D2-631F73A66FCE}" destId="{BBD2C0C4-4876-40DA-A958-0FCAE49EA563}" srcOrd="0" destOrd="0" presId="urn:microsoft.com/office/officeart/2005/8/layout/bProcess3"/>
    <dgm:cxn modelId="{4CB3428B-E444-491F-8D3C-9CFE5100E420}" type="presParOf" srcId="{31A7ED17-7D32-407C-8743-29A0FCD3D6FB}" destId="{03F0B4CF-D434-4067-8E70-417D1AFF78A6}" srcOrd="6" destOrd="0" presId="urn:microsoft.com/office/officeart/2005/8/layout/bProcess3"/>
    <dgm:cxn modelId="{BD4B879D-E11C-44FC-9D3F-BE6B3F2459ED}" type="presParOf" srcId="{31A7ED17-7D32-407C-8743-29A0FCD3D6FB}" destId="{6E6C82B3-628D-4304-BBBC-3D36B2BD6647}" srcOrd="7" destOrd="0" presId="urn:microsoft.com/office/officeart/2005/8/layout/bProcess3"/>
    <dgm:cxn modelId="{A070F5D4-F4BA-45DD-8B29-145B4AAD1EB3}" type="presParOf" srcId="{6E6C82B3-628D-4304-BBBC-3D36B2BD6647}" destId="{1AB0460E-8A44-4773-B6CC-86A9BC03B12D}" srcOrd="0" destOrd="0" presId="urn:microsoft.com/office/officeart/2005/8/layout/bProcess3"/>
    <dgm:cxn modelId="{9E1A9B12-E7D0-4835-AEF7-FFF3B5A15BBA}" type="presParOf" srcId="{31A7ED17-7D32-407C-8743-29A0FCD3D6FB}" destId="{9BAFE41C-AAD6-4DFA-A832-D4EAB41CF060}" srcOrd="8" destOrd="0" presId="urn:microsoft.com/office/officeart/2005/8/layout/bProcess3"/>
    <dgm:cxn modelId="{2DD3E32F-035D-4C73-A670-D20198C40514}" type="presParOf" srcId="{31A7ED17-7D32-407C-8743-29A0FCD3D6FB}" destId="{4454D8E1-9ABB-4582-8E7F-B2199CA0709B}" srcOrd="9" destOrd="0" presId="urn:microsoft.com/office/officeart/2005/8/layout/bProcess3"/>
    <dgm:cxn modelId="{44EA2183-7829-49AF-B3D6-062077FAA444}" type="presParOf" srcId="{4454D8E1-9ABB-4582-8E7F-B2199CA0709B}" destId="{D90C8712-837E-4561-9DEC-6BDD35579B4E}" srcOrd="0" destOrd="0" presId="urn:microsoft.com/office/officeart/2005/8/layout/bProcess3"/>
    <dgm:cxn modelId="{76F25856-CF45-4B8E-A5E6-29A8A516A8CA}" type="presParOf" srcId="{31A7ED17-7D32-407C-8743-29A0FCD3D6FB}" destId="{2C141E2A-6EC4-4515-99F6-E0011A244D00}" srcOrd="10" destOrd="0" presId="urn:microsoft.com/office/officeart/2005/8/layout/bProcess3"/>
    <dgm:cxn modelId="{962E725B-FAF8-4345-9BC3-AEF978D802BF}" type="presParOf" srcId="{31A7ED17-7D32-407C-8743-29A0FCD3D6FB}" destId="{1E559133-E8CA-44FF-B256-6B938F226A63}" srcOrd="11" destOrd="0" presId="urn:microsoft.com/office/officeart/2005/8/layout/bProcess3"/>
    <dgm:cxn modelId="{856E473F-79CE-4DD8-8578-21D60704D5C8}" type="presParOf" srcId="{1E559133-E8CA-44FF-B256-6B938F226A63}" destId="{814FDD61-7590-4F41-94AC-F9960193601E}" srcOrd="0" destOrd="0" presId="urn:microsoft.com/office/officeart/2005/8/layout/bProcess3"/>
    <dgm:cxn modelId="{E78D03EB-E368-4B49-8383-02AB8B4C9654}" type="presParOf" srcId="{31A7ED17-7D32-407C-8743-29A0FCD3D6FB}" destId="{5EEBD620-C6CE-48C0-A958-1450D06D30A1}" srcOrd="12" destOrd="0" presId="urn:microsoft.com/office/officeart/2005/8/layout/bProcess3"/>
    <dgm:cxn modelId="{5149996C-DAD1-49EA-9D7C-D1C3F5438B4B}" type="presParOf" srcId="{31A7ED17-7D32-407C-8743-29A0FCD3D6FB}" destId="{B34EAFB5-3099-4F3B-833C-3C55EF60B20C}" srcOrd="13" destOrd="0" presId="urn:microsoft.com/office/officeart/2005/8/layout/bProcess3"/>
    <dgm:cxn modelId="{E5C5DB4C-90E7-4AE1-8576-E4C1FC25A91E}" type="presParOf" srcId="{B34EAFB5-3099-4F3B-833C-3C55EF60B20C}" destId="{2313E776-6532-46CF-B65F-2B9F2BCEC490}" srcOrd="0" destOrd="0" presId="urn:microsoft.com/office/officeart/2005/8/layout/bProcess3"/>
    <dgm:cxn modelId="{719F4322-EF58-4171-9FF6-F013111F926C}" type="presParOf" srcId="{31A7ED17-7D32-407C-8743-29A0FCD3D6FB}" destId="{FC704529-9151-46B1-89C9-3076032CC4D5}" srcOrd="14" destOrd="0" presId="urn:microsoft.com/office/officeart/2005/8/layout/bProcess3"/>
    <dgm:cxn modelId="{F6EB2ACF-B931-4E3E-A7A3-B3B1F0A06982}" type="presParOf" srcId="{31A7ED17-7D32-407C-8743-29A0FCD3D6FB}" destId="{AE9E83D0-C183-471F-823A-CF9CF057457A}" srcOrd="15" destOrd="0" presId="urn:microsoft.com/office/officeart/2005/8/layout/bProcess3"/>
    <dgm:cxn modelId="{832F6D9F-E1BE-4A20-9176-F51DE8EA671D}" type="presParOf" srcId="{AE9E83D0-C183-471F-823A-CF9CF057457A}" destId="{647273B9-BB46-4648-BA86-DD6F11C9B16F}" srcOrd="0" destOrd="0" presId="urn:microsoft.com/office/officeart/2005/8/layout/bProcess3"/>
    <dgm:cxn modelId="{8029F82A-FD2D-4DE1-BF70-B0DE317CFF0D}" type="presParOf" srcId="{31A7ED17-7D32-407C-8743-29A0FCD3D6FB}" destId="{37921F22-8EC1-495C-9CCD-DB28DC891C84}" srcOrd="16" destOrd="0" presId="urn:microsoft.com/office/officeart/2005/8/layout/bProcess3"/>
    <dgm:cxn modelId="{AD1D8A32-3270-465E-8034-799521E061BF}" type="presParOf" srcId="{31A7ED17-7D32-407C-8743-29A0FCD3D6FB}" destId="{94C04383-49FD-490F-B962-5130E35EA47C}" srcOrd="17" destOrd="0" presId="urn:microsoft.com/office/officeart/2005/8/layout/bProcess3"/>
    <dgm:cxn modelId="{F49FB88E-A085-4F77-9826-3E5DC7B5A345}" type="presParOf" srcId="{94C04383-49FD-490F-B962-5130E35EA47C}" destId="{1C768803-9995-4FDD-ADBA-3733E4517E8B}" srcOrd="0" destOrd="0" presId="urn:microsoft.com/office/officeart/2005/8/layout/bProcess3"/>
    <dgm:cxn modelId="{D9C76352-D616-4F25-A882-805380930662}" type="presParOf" srcId="{31A7ED17-7D32-407C-8743-29A0FCD3D6FB}" destId="{C555E4AD-442A-4FE1-9E4B-F6577AD3A9CE}" srcOrd="18" destOrd="0" presId="urn:microsoft.com/office/officeart/2005/8/layout/b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7F3666-0179-4A5B-B7E4-9FE72A467FC6}" type="datetimeFigureOut">
              <a:rPr lang="en-ZA" smtClean="0"/>
              <a:t>2018/09/27</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DE3DDB-8887-4BF4-937F-95CCB4214453}" type="slidenum">
              <a:rPr lang="en-ZA" smtClean="0"/>
              <a:t>‹#›</a:t>
            </a:fld>
            <a:endParaRPr lang="en-ZA"/>
          </a:p>
        </p:txBody>
      </p:sp>
    </p:spTree>
    <p:extLst>
      <p:ext uri="{BB962C8B-B14F-4D97-AF65-F5344CB8AC3E}">
        <p14:creationId xmlns:p14="http://schemas.microsoft.com/office/powerpoint/2010/main" val="1449710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Notes for presenter: </a:t>
            </a:r>
          </a:p>
          <a:p>
            <a:r>
              <a:rPr lang="en-ZA" dirty="0"/>
              <a:t>Media Production: </a:t>
            </a:r>
          </a:p>
          <a:p>
            <a:endParaRPr lang="en-ZA" dirty="0"/>
          </a:p>
        </p:txBody>
      </p:sp>
      <p:sp>
        <p:nvSpPr>
          <p:cNvPr id="4" name="Slide Number Placeholder 3"/>
          <p:cNvSpPr>
            <a:spLocks noGrp="1"/>
          </p:cNvSpPr>
          <p:nvPr>
            <p:ph type="sldNum" sz="quarter" idx="10"/>
          </p:nvPr>
        </p:nvSpPr>
        <p:spPr/>
        <p:txBody>
          <a:bodyPr/>
          <a:lstStyle/>
          <a:p>
            <a:fld id="{A2DE3DDB-8887-4BF4-937F-95CCB4214453}" type="slidenum">
              <a:rPr lang="en-ZA" smtClean="0"/>
              <a:t>2</a:t>
            </a:fld>
            <a:endParaRPr lang="en-ZA"/>
          </a:p>
        </p:txBody>
      </p:sp>
    </p:spTree>
    <p:extLst>
      <p:ext uri="{BB962C8B-B14F-4D97-AF65-F5344CB8AC3E}">
        <p14:creationId xmlns:p14="http://schemas.microsoft.com/office/powerpoint/2010/main" val="1896480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ZA" b="1" dirty="0"/>
              <a:t>DEMONSTRATION</a:t>
            </a:r>
          </a:p>
          <a:p>
            <a:r>
              <a:rPr lang="en-ZA" dirty="0"/>
              <a:t>Open the Asset Register and take participants through the various categories and how they work. It would be useful to talk the same exemplar storyboard mentioned earlier in the presentation (Slide 7).</a:t>
            </a:r>
          </a:p>
        </p:txBody>
      </p:sp>
      <p:sp>
        <p:nvSpPr>
          <p:cNvPr id="4" name="Slide Number Placeholder 3"/>
          <p:cNvSpPr>
            <a:spLocks noGrp="1"/>
          </p:cNvSpPr>
          <p:nvPr>
            <p:ph type="sldNum" sz="quarter" idx="10"/>
          </p:nvPr>
        </p:nvSpPr>
        <p:spPr/>
        <p:txBody>
          <a:bodyPr/>
          <a:lstStyle/>
          <a:p>
            <a:fld id="{A2DE3DDB-8887-4BF4-937F-95CCB4214453}" type="slidenum">
              <a:rPr lang="en-ZA" smtClean="0"/>
              <a:t>11</a:t>
            </a:fld>
            <a:endParaRPr lang="en-ZA"/>
          </a:p>
        </p:txBody>
      </p:sp>
    </p:spTree>
    <p:extLst>
      <p:ext uri="{BB962C8B-B14F-4D97-AF65-F5344CB8AC3E}">
        <p14:creationId xmlns:p14="http://schemas.microsoft.com/office/powerpoint/2010/main" val="1774253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Sto</a:t>
            </a:r>
            <a:endParaRPr lang="en-ZA" dirty="0"/>
          </a:p>
        </p:txBody>
      </p:sp>
      <p:sp>
        <p:nvSpPr>
          <p:cNvPr id="4" name="Slide Number Placeholder 3"/>
          <p:cNvSpPr>
            <a:spLocks noGrp="1"/>
          </p:cNvSpPr>
          <p:nvPr>
            <p:ph type="sldNum" sz="quarter" idx="10"/>
          </p:nvPr>
        </p:nvSpPr>
        <p:spPr/>
        <p:txBody>
          <a:bodyPr/>
          <a:lstStyle/>
          <a:p>
            <a:fld id="{A2DE3DDB-8887-4BF4-937F-95CCB4214453}" type="slidenum">
              <a:rPr lang="en-ZA" smtClean="0"/>
              <a:t>12</a:t>
            </a:fld>
            <a:endParaRPr lang="en-ZA"/>
          </a:p>
        </p:txBody>
      </p:sp>
    </p:spTree>
    <p:extLst>
      <p:ext uri="{BB962C8B-B14F-4D97-AF65-F5344CB8AC3E}">
        <p14:creationId xmlns:p14="http://schemas.microsoft.com/office/powerpoint/2010/main" val="323922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Presenter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You will be provided the following graphic design elements to ensure consistency of look and feel. You can use these as starting point. </a:t>
            </a:r>
          </a:p>
          <a:p>
            <a:endParaRPr lang="en-ZA" dirty="0"/>
          </a:p>
        </p:txBody>
      </p:sp>
      <p:sp>
        <p:nvSpPr>
          <p:cNvPr id="4" name="Slide Number Placeholder 3"/>
          <p:cNvSpPr>
            <a:spLocks noGrp="1"/>
          </p:cNvSpPr>
          <p:nvPr>
            <p:ph type="sldNum" sz="quarter" idx="10"/>
          </p:nvPr>
        </p:nvSpPr>
        <p:spPr/>
        <p:txBody>
          <a:bodyPr/>
          <a:lstStyle/>
          <a:p>
            <a:fld id="{A2DE3DDB-8887-4BF4-937F-95CCB4214453}" type="slidenum">
              <a:rPr lang="en-ZA" smtClean="0"/>
              <a:t>13</a:t>
            </a:fld>
            <a:endParaRPr lang="en-ZA"/>
          </a:p>
        </p:txBody>
      </p:sp>
    </p:spTree>
    <p:extLst>
      <p:ext uri="{BB962C8B-B14F-4D97-AF65-F5344CB8AC3E}">
        <p14:creationId xmlns:p14="http://schemas.microsoft.com/office/powerpoint/2010/main" val="195441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ZA" b="1" dirty="0"/>
              <a:t>DEMONSTRATION</a:t>
            </a:r>
          </a:p>
          <a:p>
            <a:r>
              <a:rPr lang="en-ZA" dirty="0"/>
              <a:t>Open the Asset Register and take participants through the various categories and how they work. It would be useful to talk the same exemplar storyboard mentioned earlier in the presentation (Slide 7).</a:t>
            </a:r>
          </a:p>
        </p:txBody>
      </p:sp>
      <p:sp>
        <p:nvSpPr>
          <p:cNvPr id="4" name="Slide Number Placeholder 3"/>
          <p:cNvSpPr>
            <a:spLocks noGrp="1"/>
          </p:cNvSpPr>
          <p:nvPr>
            <p:ph type="sldNum" sz="quarter" idx="10"/>
          </p:nvPr>
        </p:nvSpPr>
        <p:spPr/>
        <p:txBody>
          <a:bodyPr/>
          <a:lstStyle/>
          <a:p>
            <a:fld id="{A2DE3DDB-8887-4BF4-937F-95CCB4214453}" type="slidenum">
              <a:rPr lang="en-ZA" smtClean="0"/>
              <a:t>14</a:t>
            </a:fld>
            <a:endParaRPr lang="en-ZA"/>
          </a:p>
        </p:txBody>
      </p:sp>
    </p:spTree>
    <p:extLst>
      <p:ext uri="{BB962C8B-B14F-4D97-AF65-F5344CB8AC3E}">
        <p14:creationId xmlns:p14="http://schemas.microsoft.com/office/powerpoint/2010/main" val="1348842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ZA" b="1" dirty="0"/>
              <a:t>DEMONSTRATION</a:t>
            </a:r>
          </a:p>
          <a:p>
            <a:r>
              <a:rPr lang="en-ZA" dirty="0"/>
              <a:t>Open the Asset Register and take participants through the various categories and how they work. It would be useful to talk the same exemplar storyboard mentioned earlier in the presentation (Slide 7).</a:t>
            </a:r>
          </a:p>
        </p:txBody>
      </p:sp>
      <p:sp>
        <p:nvSpPr>
          <p:cNvPr id="4" name="Slide Number Placeholder 3"/>
          <p:cNvSpPr>
            <a:spLocks noGrp="1"/>
          </p:cNvSpPr>
          <p:nvPr>
            <p:ph type="sldNum" sz="quarter" idx="10"/>
          </p:nvPr>
        </p:nvSpPr>
        <p:spPr/>
        <p:txBody>
          <a:bodyPr/>
          <a:lstStyle/>
          <a:p>
            <a:fld id="{A2DE3DDB-8887-4BF4-937F-95CCB4214453}" type="slidenum">
              <a:rPr lang="en-ZA" smtClean="0"/>
              <a:t>15</a:t>
            </a:fld>
            <a:endParaRPr lang="en-ZA"/>
          </a:p>
        </p:txBody>
      </p:sp>
    </p:spTree>
    <p:extLst>
      <p:ext uri="{BB962C8B-B14F-4D97-AF65-F5344CB8AC3E}">
        <p14:creationId xmlns:p14="http://schemas.microsoft.com/office/powerpoint/2010/main" val="4274287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ZA" b="1" dirty="0"/>
              <a:t>DEMONSTRATION</a:t>
            </a:r>
          </a:p>
          <a:p>
            <a:r>
              <a:rPr lang="en-ZA" dirty="0"/>
              <a:t>Open the Asset Register and take participants through the various categories and how they work. It would be useful to talk the same exemplar storyboard mentioned earlier in the presentation (Slide 7).</a:t>
            </a:r>
          </a:p>
        </p:txBody>
      </p:sp>
      <p:sp>
        <p:nvSpPr>
          <p:cNvPr id="4" name="Slide Number Placeholder 3"/>
          <p:cNvSpPr>
            <a:spLocks noGrp="1"/>
          </p:cNvSpPr>
          <p:nvPr>
            <p:ph type="sldNum" sz="quarter" idx="10"/>
          </p:nvPr>
        </p:nvSpPr>
        <p:spPr/>
        <p:txBody>
          <a:bodyPr/>
          <a:lstStyle/>
          <a:p>
            <a:fld id="{A2DE3DDB-8887-4BF4-937F-95CCB4214453}" type="slidenum">
              <a:rPr lang="en-ZA" smtClean="0"/>
              <a:t>16</a:t>
            </a:fld>
            <a:endParaRPr lang="en-ZA"/>
          </a:p>
        </p:txBody>
      </p:sp>
    </p:spTree>
    <p:extLst>
      <p:ext uri="{BB962C8B-B14F-4D97-AF65-F5344CB8AC3E}">
        <p14:creationId xmlns:p14="http://schemas.microsoft.com/office/powerpoint/2010/main" val="1209225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Presenter Notes: </a:t>
            </a:r>
          </a:p>
          <a:p>
            <a:endParaRPr lang="en-ZA" dirty="0"/>
          </a:p>
        </p:txBody>
      </p:sp>
      <p:sp>
        <p:nvSpPr>
          <p:cNvPr id="4" name="Slide Number Placeholder 3"/>
          <p:cNvSpPr>
            <a:spLocks noGrp="1"/>
          </p:cNvSpPr>
          <p:nvPr>
            <p:ph type="sldNum" sz="quarter" idx="10"/>
          </p:nvPr>
        </p:nvSpPr>
        <p:spPr/>
        <p:txBody>
          <a:bodyPr/>
          <a:lstStyle/>
          <a:p>
            <a:fld id="{A2DE3DDB-8887-4BF4-937F-95CCB4214453}" type="slidenum">
              <a:rPr lang="en-ZA" smtClean="0"/>
              <a:t>17</a:t>
            </a:fld>
            <a:endParaRPr lang="en-ZA"/>
          </a:p>
        </p:txBody>
      </p:sp>
    </p:spTree>
    <p:extLst>
      <p:ext uri="{BB962C8B-B14F-4D97-AF65-F5344CB8AC3E}">
        <p14:creationId xmlns:p14="http://schemas.microsoft.com/office/powerpoint/2010/main" val="1561264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ZA" b="1" dirty="0"/>
              <a:t>DEMONSTRATION</a:t>
            </a:r>
          </a:p>
          <a:p>
            <a:r>
              <a:rPr lang="en-ZA" dirty="0"/>
              <a:t>Open the Asset Register and take participants through the various categories and how they work. It would be useful to talk the same exemplar storyboard mentioned earlier in the presentation (Slide 7).</a:t>
            </a:r>
          </a:p>
        </p:txBody>
      </p:sp>
      <p:sp>
        <p:nvSpPr>
          <p:cNvPr id="4" name="Slide Number Placeholder 3"/>
          <p:cNvSpPr>
            <a:spLocks noGrp="1"/>
          </p:cNvSpPr>
          <p:nvPr>
            <p:ph type="sldNum" sz="quarter" idx="10"/>
          </p:nvPr>
        </p:nvSpPr>
        <p:spPr/>
        <p:txBody>
          <a:bodyPr/>
          <a:lstStyle/>
          <a:p>
            <a:fld id="{A2DE3DDB-8887-4BF4-937F-95CCB4214453}" type="slidenum">
              <a:rPr lang="en-ZA" smtClean="0"/>
              <a:t>18</a:t>
            </a:fld>
            <a:endParaRPr lang="en-ZA"/>
          </a:p>
        </p:txBody>
      </p:sp>
    </p:spTree>
    <p:extLst>
      <p:ext uri="{BB962C8B-B14F-4D97-AF65-F5344CB8AC3E}">
        <p14:creationId xmlns:p14="http://schemas.microsoft.com/office/powerpoint/2010/main" val="3321920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2DE3DDB-8887-4BF4-937F-95CCB4214453}" type="slidenum">
              <a:rPr lang="en-ZA" smtClean="0"/>
              <a:t>19</a:t>
            </a:fld>
            <a:endParaRPr lang="en-ZA"/>
          </a:p>
        </p:txBody>
      </p:sp>
    </p:spTree>
    <p:extLst>
      <p:ext uri="{BB962C8B-B14F-4D97-AF65-F5344CB8AC3E}">
        <p14:creationId xmlns:p14="http://schemas.microsoft.com/office/powerpoint/2010/main" val="4133988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Presenter Notes: </a:t>
            </a:r>
          </a:p>
          <a:p>
            <a:r>
              <a:rPr lang="en-ZA" dirty="0"/>
              <a:t> Talk through the various steps in the process. </a:t>
            </a:r>
          </a:p>
          <a:p>
            <a:r>
              <a:rPr lang="en-ZA" dirty="0"/>
              <a:t>Click to show numbers for each box</a:t>
            </a:r>
          </a:p>
          <a:p>
            <a:endParaRPr lang="en-ZA" dirty="0"/>
          </a:p>
        </p:txBody>
      </p:sp>
      <p:sp>
        <p:nvSpPr>
          <p:cNvPr id="4" name="Slide Number Placeholder 3"/>
          <p:cNvSpPr>
            <a:spLocks noGrp="1"/>
          </p:cNvSpPr>
          <p:nvPr>
            <p:ph type="sldNum" sz="quarter" idx="10"/>
          </p:nvPr>
        </p:nvSpPr>
        <p:spPr/>
        <p:txBody>
          <a:bodyPr/>
          <a:lstStyle/>
          <a:p>
            <a:fld id="{A2DE3DDB-8887-4BF4-937F-95CCB4214453}" type="slidenum">
              <a:rPr lang="en-ZA" smtClean="0"/>
              <a:t>20</a:t>
            </a:fld>
            <a:endParaRPr lang="en-ZA"/>
          </a:p>
        </p:txBody>
      </p:sp>
    </p:spTree>
    <p:extLst>
      <p:ext uri="{BB962C8B-B14F-4D97-AF65-F5344CB8AC3E}">
        <p14:creationId xmlns:p14="http://schemas.microsoft.com/office/powerpoint/2010/main" val="400361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Presenter Notes: </a:t>
            </a:r>
          </a:p>
        </p:txBody>
      </p:sp>
      <p:sp>
        <p:nvSpPr>
          <p:cNvPr id="4" name="Slide Number Placeholder 3"/>
          <p:cNvSpPr>
            <a:spLocks noGrp="1"/>
          </p:cNvSpPr>
          <p:nvPr>
            <p:ph type="sldNum" sz="quarter" idx="10"/>
          </p:nvPr>
        </p:nvSpPr>
        <p:spPr/>
        <p:txBody>
          <a:bodyPr/>
          <a:lstStyle/>
          <a:p>
            <a:fld id="{A2DE3DDB-8887-4BF4-937F-95CCB4214453}" type="slidenum">
              <a:rPr lang="en-ZA" smtClean="0"/>
              <a:t>3</a:t>
            </a:fld>
            <a:endParaRPr lang="en-ZA"/>
          </a:p>
        </p:txBody>
      </p:sp>
    </p:spTree>
    <p:extLst>
      <p:ext uri="{BB962C8B-B14F-4D97-AF65-F5344CB8AC3E}">
        <p14:creationId xmlns:p14="http://schemas.microsoft.com/office/powerpoint/2010/main" val="133923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Presenter Notes: </a:t>
            </a:r>
          </a:p>
          <a:p>
            <a:r>
              <a:rPr lang="en-ZA" dirty="0"/>
              <a:t> Talk through the various steps in the process. </a:t>
            </a:r>
          </a:p>
          <a:p>
            <a:endParaRPr lang="en-ZA" dirty="0"/>
          </a:p>
        </p:txBody>
      </p:sp>
      <p:sp>
        <p:nvSpPr>
          <p:cNvPr id="4" name="Slide Number Placeholder 3"/>
          <p:cNvSpPr>
            <a:spLocks noGrp="1"/>
          </p:cNvSpPr>
          <p:nvPr>
            <p:ph type="sldNum" sz="quarter" idx="10"/>
          </p:nvPr>
        </p:nvSpPr>
        <p:spPr/>
        <p:txBody>
          <a:bodyPr/>
          <a:lstStyle/>
          <a:p>
            <a:fld id="{A2DE3DDB-8887-4BF4-937F-95CCB4214453}" type="slidenum">
              <a:rPr lang="en-ZA" smtClean="0"/>
              <a:t>21</a:t>
            </a:fld>
            <a:endParaRPr lang="en-ZA"/>
          </a:p>
        </p:txBody>
      </p:sp>
    </p:spTree>
    <p:extLst>
      <p:ext uri="{BB962C8B-B14F-4D97-AF65-F5344CB8AC3E}">
        <p14:creationId xmlns:p14="http://schemas.microsoft.com/office/powerpoint/2010/main" val="3994221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Presenter Notes: </a:t>
            </a:r>
          </a:p>
          <a:p>
            <a:r>
              <a:rPr lang="en-ZA" dirty="0"/>
              <a:t> Talk through the various steps in the process. </a:t>
            </a:r>
          </a:p>
          <a:p>
            <a:endParaRPr lang="en-ZA" dirty="0"/>
          </a:p>
        </p:txBody>
      </p:sp>
      <p:sp>
        <p:nvSpPr>
          <p:cNvPr id="4" name="Slide Number Placeholder 3"/>
          <p:cNvSpPr>
            <a:spLocks noGrp="1"/>
          </p:cNvSpPr>
          <p:nvPr>
            <p:ph type="sldNum" sz="quarter" idx="10"/>
          </p:nvPr>
        </p:nvSpPr>
        <p:spPr/>
        <p:txBody>
          <a:bodyPr/>
          <a:lstStyle/>
          <a:p>
            <a:fld id="{A2DE3DDB-8887-4BF4-937F-95CCB4214453}" type="slidenum">
              <a:rPr lang="en-ZA" smtClean="0"/>
              <a:t>22</a:t>
            </a:fld>
            <a:endParaRPr lang="en-ZA"/>
          </a:p>
        </p:txBody>
      </p:sp>
    </p:spTree>
    <p:extLst>
      <p:ext uri="{BB962C8B-B14F-4D97-AF65-F5344CB8AC3E}">
        <p14:creationId xmlns:p14="http://schemas.microsoft.com/office/powerpoint/2010/main" val="1638654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Presenter Notes: </a:t>
            </a:r>
          </a:p>
          <a:p>
            <a:pPr marL="171450" indent="-171450">
              <a:buFont typeface="Arial" panose="020B0604020202020204" pitchFamily="34" charset="0"/>
              <a:buChar char="•"/>
            </a:pPr>
            <a:r>
              <a:rPr lang="en-ZA" dirty="0"/>
              <a:t>In Phase 1 of this project, a curriculum framework was developed for the Occupational Certificate: Electrician.</a:t>
            </a:r>
          </a:p>
          <a:p>
            <a:pPr marL="171450" indent="-171450">
              <a:buFont typeface="Arial" panose="020B0604020202020204" pitchFamily="34" charset="0"/>
              <a:buChar char="•"/>
            </a:pPr>
            <a:r>
              <a:rPr lang="en-ZA" dirty="0"/>
              <a:t>There are 11 courses, each containing between 1-6 topics. </a:t>
            </a:r>
          </a:p>
          <a:p>
            <a:pPr marL="171450" indent="-171450">
              <a:buFont typeface="Arial" panose="020B0604020202020204" pitchFamily="34" charset="0"/>
              <a:buChar char="•"/>
            </a:pPr>
            <a:r>
              <a:rPr lang="en-ZA" dirty="0"/>
              <a:t>Each topic has between 1-6 units of learning or storyboards as they will be referred to for the rest of this presentation. </a:t>
            </a:r>
          </a:p>
        </p:txBody>
      </p:sp>
      <p:sp>
        <p:nvSpPr>
          <p:cNvPr id="4" name="Slide Number Placeholder 3"/>
          <p:cNvSpPr>
            <a:spLocks noGrp="1"/>
          </p:cNvSpPr>
          <p:nvPr>
            <p:ph type="sldNum" sz="quarter" idx="10"/>
          </p:nvPr>
        </p:nvSpPr>
        <p:spPr/>
        <p:txBody>
          <a:bodyPr/>
          <a:lstStyle/>
          <a:p>
            <a:fld id="{A2DE3DDB-8887-4BF4-937F-95CCB4214453}" type="slidenum">
              <a:rPr lang="en-ZA" smtClean="0"/>
              <a:t>4</a:t>
            </a:fld>
            <a:endParaRPr lang="en-ZA"/>
          </a:p>
        </p:txBody>
      </p:sp>
    </p:spTree>
    <p:extLst>
      <p:ext uri="{BB962C8B-B14F-4D97-AF65-F5344CB8AC3E}">
        <p14:creationId xmlns:p14="http://schemas.microsoft.com/office/powerpoint/2010/main" val="1659399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Presenter Notes: </a:t>
            </a:r>
            <a:endParaRPr lang="en-ZA" dirty="0"/>
          </a:p>
          <a:p>
            <a:pPr marL="171450" indent="-171450">
              <a:buFont typeface="Arial" panose="020B0604020202020204" pitchFamily="34" charset="0"/>
              <a:buChar char="•"/>
            </a:pPr>
            <a:r>
              <a:rPr lang="en-ZA" dirty="0"/>
              <a:t>For each unit of study a storyboard was developed. </a:t>
            </a:r>
          </a:p>
          <a:p>
            <a:pPr marL="171450" indent="-171450">
              <a:buFont typeface="Arial" panose="020B0604020202020204" pitchFamily="34" charset="0"/>
              <a:buChar char="•"/>
            </a:pPr>
            <a:r>
              <a:rPr lang="en-ZA" dirty="0"/>
              <a:t>Storyboards contain all the suggested flow of learning (Image 1) </a:t>
            </a:r>
          </a:p>
          <a:p>
            <a:pPr marL="171450" indent="-171450">
              <a:buFont typeface="Arial" panose="020B0604020202020204" pitchFamily="34" charset="0"/>
              <a:buChar char="•"/>
            </a:pPr>
            <a:r>
              <a:rPr lang="en-ZA" dirty="0"/>
              <a:t>The information to be covered and supportive materials such as multimedia.  (Image 2) </a:t>
            </a:r>
          </a:p>
          <a:p>
            <a:pPr marL="171450" indent="-171450">
              <a:buFont typeface="Arial" panose="020B0604020202020204" pitchFamily="34" charset="0"/>
              <a:buChar char="•"/>
            </a:pPr>
            <a:r>
              <a:rPr lang="en-ZA" dirty="0"/>
              <a:t>Detailed information about the multimedia item that needs to be produced (Image 3). These are called Digital Learning Resources or DLRs </a:t>
            </a:r>
          </a:p>
          <a:p>
            <a:pPr marL="171450" indent="-171450">
              <a:buFont typeface="Arial" panose="020B0604020202020204" pitchFamily="34" charset="0"/>
              <a:buChar char="•"/>
            </a:pPr>
            <a:endParaRPr lang="en-ZA" dirty="0"/>
          </a:p>
          <a:p>
            <a:pPr marL="0" indent="0">
              <a:buFont typeface="Arial" panose="020B0604020202020204" pitchFamily="34" charset="0"/>
              <a:buNone/>
            </a:pPr>
            <a:r>
              <a:rPr lang="en-ZA" b="1" dirty="0"/>
              <a:t>DEMONSTRATION</a:t>
            </a:r>
          </a:p>
          <a:p>
            <a:pPr marL="0" indent="0">
              <a:buFont typeface="Arial" panose="020B0604020202020204" pitchFamily="34" charset="0"/>
              <a:buNone/>
            </a:pPr>
            <a:r>
              <a:rPr lang="en-ZA" b="0" dirty="0"/>
              <a:t>At this point you can show 1 exemplar storyboards in more detail if needed.</a:t>
            </a:r>
          </a:p>
        </p:txBody>
      </p:sp>
      <p:sp>
        <p:nvSpPr>
          <p:cNvPr id="4" name="Slide Number Placeholder 3"/>
          <p:cNvSpPr>
            <a:spLocks noGrp="1"/>
          </p:cNvSpPr>
          <p:nvPr>
            <p:ph type="sldNum" sz="quarter" idx="10"/>
          </p:nvPr>
        </p:nvSpPr>
        <p:spPr/>
        <p:txBody>
          <a:bodyPr/>
          <a:lstStyle/>
          <a:p>
            <a:fld id="{A2DE3DDB-8887-4BF4-937F-95CCB4214453}" type="slidenum">
              <a:rPr lang="en-ZA" smtClean="0"/>
              <a:t>5</a:t>
            </a:fld>
            <a:endParaRPr lang="en-ZA"/>
          </a:p>
        </p:txBody>
      </p:sp>
    </p:spTree>
    <p:extLst>
      <p:ext uri="{BB962C8B-B14F-4D97-AF65-F5344CB8AC3E}">
        <p14:creationId xmlns:p14="http://schemas.microsoft.com/office/powerpoint/2010/main" val="3423842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Presenter Notes: </a:t>
            </a:r>
          </a:p>
          <a:p>
            <a:pPr marL="171450" indent="-171450">
              <a:buFont typeface="Arial" panose="020B0604020202020204" pitchFamily="34" charset="0"/>
              <a:buChar char="•"/>
            </a:pPr>
            <a:r>
              <a:rPr lang="en-ZA" dirty="0"/>
              <a:t>The types and number of DLR’s vary depending on the needs of each storyboard. </a:t>
            </a:r>
          </a:p>
          <a:p>
            <a:endParaRPr lang="en-ZA" dirty="0"/>
          </a:p>
        </p:txBody>
      </p:sp>
      <p:sp>
        <p:nvSpPr>
          <p:cNvPr id="4" name="Slide Number Placeholder 3"/>
          <p:cNvSpPr>
            <a:spLocks noGrp="1"/>
          </p:cNvSpPr>
          <p:nvPr>
            <p:ph type="sldNum" sz="quarter" idx="10"/>
          </p:nvPr>
        </p:nvSpPr>
        <p:spPr/>
        <p:txBody>
          <a:bodyPr/>
          <a:lstStyle/>
          <a:p>
            <a:fld id="{A2DE3DDB-8887-4BF4-937F-95CCB4214453}" type="slidenum">
              <a:rPr lang="en-ZA" smtClean="0"/>
              <a:t>6</a:t>
            </a:fld>
            <a:endParaRPr lang="en-ZA"/>
          </a:p>
        </p:txBody>
      </p:sp>
    </p:spTree>
    <p:extLst>
      <p:ext uri="{BB962C8B-B14F-4D97-AF65-F5344CB8AC3E}">
        <p14:creationId xmlns:p14="http://schemas.microsoft.com/office/powerpoint/2010/main" val="2432412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ZA" b="1" dirty="0"/>
              <a:t>DEMONSTRATION</a:t>
            </a:r>
          </a:p>
          <a:p>
            <a:r>
              <a:rPr lang="en-ZA" dirty="0"/>
              <a:t>Open the Asset Register and take participants through the various categories and how they work. It would be useful to talk the same exemplar storyboard mentioned earlier in the presentation (Slide 7).</a:t>
            </a:r>
          </a:p>
        </p:txBody>
      </p:sp>
      <p:sp>
        <p:nvSpPr>
          <p:cNvPr id="4" name="Slide Number Placeholder 3"/>
          <p:cNvSpPr>
            <a:spLocks noGrp="1"/>
          </p:cNvSpPr>
          <p:nvPr>
            <p:ph type="sldNum" sz="quarter" idx="10"/>
          </p:nvPr>
        </p:nvSpPr>
        <p:spPr/>
        <p:txBody>
          <a:bodyPr/>
          <a:lstStyle/>
          <a:p>
            <a:fld id="{A2DE3DDB-8887-4BF4-937F-95CCB4214453}" type="slidenum">
              <a:rPr lang="en-ZA" smtClean="0"/>
              <a:t>7</a:t>
            </a:fld>
            <a:endParaRPr lang="en-ZA"/>
          </a:p>
        </p:txBody>
      </p:sp>
    </p:spTree>
    <p:extLst>
      <p:ext uri="{BB962C8B-B14F-4D97-AF65-F5344CB8AC3E}">
        <p14:creationId xmlns:p14="http://schemas.microsoft.com/office/powerpoint/2010/main" val="1631526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b="1" dirty="0"/>
              <a:t>Presenter Notes: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Attach images as an example. </a:t>
            </a:r>
            <a:endParaRPr lang="en-ZA" dirty="0"/>
          </a:p>
        </p:txBody>
      </p:sp>
      <p:sp>
        <p:nvSpPr>
          <p:cNvPr id="4" name="Slide Number Placeholder 3"/>
          <p:cNvSpPr>
            <a:spLocks noGrp="1"/>
          </p:cNvSpPr>
          <p:nvPr>
            <p:ph type="sldNum" sz="quarter" idx="10"/>
          </p:nvPr>
        </p:nvSpPr>
        <p:spPr/>
        <p:txBody>
          <a:bodyPr/>
          <a:lstStyle/>
          <a:p>
            <a:fld id="{A2DE3DDB-8887-4BF4-937F-95CCB4214453}" type="slidenum">
              <a:rPr lang="en-ZA" smtClean="0"/>
              <a:t>8</a:t>
            </a:fld>
            <a:endParaRPr lang="en-ZA"/>
          </a:p>
        </p:txBody>
      </p:sp>
    </p:spTree>
    <p:extLst>
      <p:ext uri="{BB962C8B-B14F-4D97-AF65-F5344CB8AC3E}">
        <p14:creationId xmlns:p14="http://schemas.microsoft.com/office/powerpoint/2010/main" val="2866597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b="1" dirty="0"/>
              <a:t>Presenter Notes: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Attach images as an example. </a:t>
            </a:r>
            <a:endParaRPr lang="en-ZA" dirty="0"/>
          </a:p>
        </p:txBody>
      </p:sp>
      <p:sp>
        <p:nvSpPr>
          <p:cNvPr id="4" name="Slide Number Placeholder 3"/>
          <p:cNvSpPr>
            <a:spLocks noGrp="1"/>
          </p:cNvSpPr>
          <p:nvPr>
            <p:ph type="sldNum" sz="quarter" idx="10"/>
          </p:nvPr>
        </p:nvSpPr>
        <p:spPr/>
        <p:txBody>
          <a:bodyPr/>
          <a:lstStyle/>
          <a:p>
            <a:fld id="{A2DE3DDB-8887-4BF4-937F-95CCB4214453}" type="slidenum">
              <a:rPr lang="en-ZA" smtClean="0"/>
              <a:t>9</a:t>
            </a:fld>
            <a:endParaRPr lang="en-ZA"/>
          </a:p>
        </p:txBody>
      </p:sp>
    </p:spTree>
    <p:extLst>
      <p:ext uri="{BB962C8B-B14F-4D97-AF65-F5344CB8AC3E}">
        <p14:creationId xmlns:p14="http://schemas.microsoft.com/office/powerpoint/2010/main" val="1576654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dirty="0"/>
          </a:p>
        </p:txBody>
      </p:sp>
      <p:sp>
        <p:nvSpPr>
          <p:cNvPr id="4" name="Slide Number Placeholder 3"/>
          <p:cNvSpPr>
            <a:spLocks noGrp="1"/>
          </p:cNvSpPr>
          <p:nvPr>
            <p:ph type="sldNum" sz="quarter" idx="10"/>
          </p:nvPr>
        </p:nvSpPr>
        <p:spPr/>
        <p:txBody>
          <a:bodyPr/>
          <a:lstStyle/>
          <a:p>
            <a:fld id="{A2DE3DDB-8887-4BF4-937F-95CCB4214453}" type="slidenum">
              <a:rPr lang="en-ZA" smtClean="0"/>
              <a:t>10</a:t>
            </a:fld>
            <a:endParaRPr lang="en-ZA"/>
          </a:p>
        </p:txBody>
      </p:sp>
    </p:spTree>
    <p:extLst>
      <p:ext uri="{BB962C8B-B14F-4D97-AF65-F5344CB8AC3E}">
        <p14:creationId xmlns:p14="http://schemas.microsoft.com/office/powerpoint/2010/main" val="1709321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860B19-ACA9-4B22-8C82-69978244FF1B}" type="datetimeFigureOut">
              <a:rPr lang="en-GB" smtClean="0"/>
              <a:t>27/09/2018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55AC1-F105-460F-AA20-A21CA24BA5D3}" type="slidenum">
              <a:rPr lang="en-GB" smtClean="0"/>
              <a:t>‹#›</a:t>
            </a:fld>
            <a:endParaRPr lang="en-GB"/>
          </a:p>
        </p:txBody>
      </p:sp>
    </p:spTree>
    <p:extLst>
      <p:ext uri="{BB962C8B-B14F-4D97-AF65-F5344CB8AC3E}">
        <p14:creationId xmlns:p14="http://schemas.microsoft.com/office/powerpoint/2010/main" val="419635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860B19-ACA9-4B22-8C82-69978244FF1B}" type="datetimeFigureOut">
              <a:rPr lang="en-GB" smtClean="0"/>
              <a:t>27/09/2018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55AC1-F105-460F-AA20-A21CA24BA5D3}" type="slidenum">
              <a:rPr lang="en-GB" smtClean="0"/>
              <a:t>‹#›</a:t>
            </a:fld>
            <a:endParaRPr lang="en-GB"/>
          </a:p>
        </p:txBody>
      </p:sp>
    </p:spTree>
    <p:extLst>
      <p:ext uri="{BB962C8B-B14F-4D97-AF65-F5344CB8AC3E}">
        <p14:creationId xmlns:p14="http://schemas.microsoft.com/office/powerpoint/2010/main" val="2169660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860B19-ACA9-4B22-8C82-69978244FF1B}" type="datetimeFigureOut">
              <a:rPr lang="en-GB" smtClean="0"/>
              <a:t>27/09/2018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55AC1-F105-460F-AA20-A21CA24BA5D3}" type="slidenum">
              <a:rPr lang="en-GB" smtClean="0"/>
              <a:t>‹#›</a:t>
            </a:fld>
            <a:endParaRPr lang="en-GB"/>
          </a:p>
        </p:txBody>
      </p:sp>
    </p:spTree>
    <p:extLst>
      <p:ext uri="{BB962C8B-B14F-4D97-AF65-F5344CB8AC3E}">
        <p14:creationId xmlns:p14="http://schemas.microsoft.com/office/powerpoint/2010/main" val="3304190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5"/>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4CB4665C-96C9-4826-9680-96D3C10F7589}"/>
              </a:ext>
            </a:extLst>
          </p:cNvPr>
          <p:cNvSpPr/>
          <p:nvPr userDrawn="1"/>
        </p:nvSpPr>
        <p:spPr>
          <a:xfrm>
            <a:off x="0" y="1491639"/>
            <a:ext cx="9144000" cy="4224042"/>
          </a:xfrm>
          <a:prstGeom prst="roundRect">
            <a:avLst>
              <a:gd name="adj" fmla="val 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xmlns="" id="{5733CB19-43D5-4BDF-BFC4-9F0FD2AFF565}"/>
              </a:ext>
            </a:extLst>
          </p:cNvPr>
          <p:cNvSpPr>
            <a:spLocks noGrp="1"/>
          </p:cNvSpPr>
          <p:nvPr>
            <p:ph type="ctrTitle" hasCustomPrompt="1"/>
          </p:nvPr>
        </p:nvSpPr>
        <p:spPr>
          <a:xfrm>
            <a:off x="1294545" y="393226"/>
            <a:ext cx="6827716" cy="602377"/>
          </a:xfrm>
        </p:spPr>
        <p:txBody>
          <a:bodyPr anchor="b">
            <a:noAutofit/>
          </a:bodyPr>
          <a:lstStyle>
            <a:lvl1pPr algn="l">
              <a:defRPr sz="2700" b="1">
                <a:solidFill>
                  <a:schemeClr val="bg1"/>
                </a:solidFill>
              </a:defRPr>
            </a:lvl1pPr>
          </a:lstStyle>
          <a:p>
            <a:r>
              <a:rPr lang="en-US" dirty="0"/>
              <a:t>DHET NOC </a:t>
            </a:r>
            <a:r>
              <a:rPr lang="en-US" dirty="0" err="1"/>
              <a:t>Programme</a:t>
            </a:r>
            <a:r>
              <a:rPr lang="en-US" dirty="0"/>
              <a:t> Development</a:t>
            </a:r>
          </a:p>
        </p:txBody>
      </p:sp>
      <p:sp>
        <p:nvSpPr>
          <p:cNvPr id="4" name="Date Placeholder 3">
            <a:extLst>
              <a:ext uri="{FF2B5EF4-FFF2-40B4-BE49-F238E27FC236}">
                <a16:creationId xmlns:a16="http://schemas.microsoft.com/office/drawing/2014/main" xmlns="" id="{515B1859-BF60-436C-AE47-CDCA33B6F549}"/>
              </a:ext>
            </a:extLst>
          </p:cNvPr>
          <p:cNvSpPr>
            <a:spLocks noGrp="1"/>
          </p:cNvSpPr>
          <p:nvPr>
            <p:ph type="dt" sz="half" idx="10"/>
          </p:nvPr>
        </p:nvSpPr>
        <p:spPr>
          <a:xfrm>
            <a:off x="1020351" y="5933182"/>
            <a:ext cx="2057400" cy="365125"/>
          </a:xfrm>
        </p:spPr>
        <p:txBody>
          <a:bodyPr/>
          <a:lstStyle>
            <a:lvl1pPr>
              <a:defRPr/>
            </a:lvl1pPr>
          </a:lstStyle>
          <a:p>
            <a:pPr algn="ctr"/>
            <a:r>
              <a:rPr lang="en-US" dirty="0"/>
              <a:t>PHASE ONE</a:t>
            </a:r>
          </a:p>
        </p:txBody>
      </p:sp>
      <p:sp>
        <p:nvSpPr>
          <p:cNvPr id="6" name="Slide Number Placeholder 5">
            <a:extLst>
              <a:ext uri="{FF2B5EF4-FFF2-40B4-BE49-F238E27FC236}">
                <a16:creationId xmlns:a16="http://schemas.microsoft.com/office/drawing/2014/main" xmlns="" id="{59D4AE51-E9C8-4F5C-AB0C-CD40ED24BCA8}"/>
              </a:ext>
            </a:extLst>
          </p:cNvPr>
          <p:cNvSpPr>
            <a:spLocks noGrp="1"/>
          </p:cNvSpPr>
          <p:nvPr>
            <p:ph type="sldNum" sz="quarter" idx="12"/>
          </p:nvPr>
        </p:nvSpPr>
        <p:spPr>
          <a:xfrm>
            <a:off x="5595671" y="5932665"/>
            <a:ext cx="2057400" cy="365125"/>
          </a:xfrm>
        </p:spPr>
        <p:txBody>
          <a:bodyPr/>
          <a:lstStyle/>
          <a:p>
            <a:pPr algn="ctr"/>
            <a:r>
              <a:rPr lang="en-US" dirty="0"/>
              <a:t>PHASE TWO</a:t>
            </a:r>
          </a:p>
        </p:txBody>
      </p:sp>
      <p:grpSp>
        <p:nvGrpSpPr>
          <p:cNvPr id="28" name="Group 27">
            <a:extLst>
              <a:ext uri="{FF2B5EF4-FFF2-40B4-BE49-F238E27FC236}">
                <a16:creationId xmlns:a16="http://schemas.microsoft.com/office/drawing/2014/main" xmlns="" id="{88CF1267-4931-45F4-8CE7-0A164EC5D2A4}"/>
              </a:ext>
            </a:extLst>
          </p:cNvPr>
          <p:cNvGrpSpPr/>
          <p:nvPr userDrawn="1"/>
        </p:nvGrpSpPr>
        <p:grpSpPr>
          <a:xfrm>
            <a:off x="1139731" y="2751858"/>
            <a:ext cx="92468" cy="439989"/>
            <a:chOff x="1602768" y="2537718"/>
            <a:chExt cx="123290" cy="585626"/>
          </a:xfrm>
          <a:solidFill>
            <a:schemeClr val="tx2"/>
          </a:solidFill>
        </p:grpSpPr>
        <p:cxnSp>
          <p:nvCxnSpPr>
            <p:cNvPr id="14" name="Straight Connector 13">
              <a:extLst>
                <a:ext uri="{FF2B5EF4-FFF2-40B4-BE49-F238E27FC236}">
                  <a16:creationId xmlns:a16="http://schemas.microsoft.com/office/drawing/2014/main" xmlns="" id="{D9593919-88D8-4B1C-9F23-B2DF8B6784FA}"/>
                </a:ext>
              </a:extLst>
            </p:cNvPr>
            <p:cNvCxnSpPr>
              <a:cxnSpLocks/>
            </p:cNvCxnSpPr>
            <p:nvPr userDrawn="1"/>
          </p:nvCxnSpPr>
          <p:spPr>
            <a:xfrm flipV="1">
              <a:off x="1664413" y="2661007"/>
              <a:ext cx="0" cy="462337"/>
            </a:xfrm>
            <a:prstGeom prst="line">
              <a:avLst/>
            </a:prstGeom>
            <a:grpFill/>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8BF71FD9-BB00-4C9D-824F-09198BBF74FA}"/>
                </a:ext>
              </a:extLst>
            </p:cNvPr>
            <p:cNvSpPr/>
            <p:nvPr userDrawn="1"/>
          </p:nvSpPr>
          <p:spPr>
            <a:xfrm>
              <a:off x="1602768" y="2537718"/>
              <a:ext cx="123290" cy="12329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7" name="Group 16">
            <a:extLst>
              <a:ext uri="{FF2B5EF4-FFF2-40B4-BE49-F238E27FC236}">
                <a16:creationId xmlns:a16="http://schemas.microsoft.com/office/drawing/2014/main" xmlns="" id="{F99B1172-2E36-48DA-92A9-BF06B06B5917}"/>
              </a:ext>
            </a:extLst>
          </p:cNvPr>
          <p:cNvGrpSpPr/>
          <p:nvPr userDrawn="1"/>
        </p:nvGrpSpPr>
        <p:grpSpPr>
          <a:xfrm>
            <a:off x="80515" y="3196818"/>
            <a:ext cx="9049568" cy="526279"/>
            <a:chOff x="187914" y="3155722"/>
            <a:chExt cx="12066091" cy="526279"/>
          </a:xfrm>
        </p:grpSpPr>
        <p:sp>
          <p:nvSpPr>
            <p:cNvPr id="18" name="Parallelogram 17">
              <a:extLst>
                <a:ext uri="{FF2B5EF4-FFF2-40B4-BE49-F238E27FC236}">
                  <a16:creationId xmlns:a16="http://schemas.microsoft.com/office/drawing/2014/main" xmlns="" id="{A699446E-101F-4020-B253-BAA59A10ED48}"/>
                </a:ext>
              </a:extLst>
            </p:cNvPr>
            <p:cNvSpPr/>
            <p:nvPr userDrawn="1"/>
          </p:nvSpPr>
          <p:spPr>
            <a:xfrm>
              <a:off x="187914" y="3175999"/>
              <a:ext cx="2541587" cy="506002"/>
            </a:xfrm>
            <a:prstGeom prst="parallelogram">
              <a:avLst>
                <a:gd name="adj" fmla="val 59518"/>
              </a:avLst>
            </a:prstGeom>
            <a:solidFill>
              <a:schemeClr val="bg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solidFill>
                    <a:schemeClr val="bg1"/>
                  </a:solidFill>
                </a:rPr>
                <a:t>CURRICULUM DEVELOPMENT</a:t>
              </a:r>
            </a:p>
          </p:txBody>
        </p:sp>
        <p:sp>
          <p:nvSpPr>
            <p:cNvPr id="19" name="Parallelogram 18">
              <a:extLst>
                <a:ext uri="{FF2B5EF4-FFF2-40B4-BE49-F238E27FC236}">
                  <a16:creationId xmlns:a16="http://schemas.microsoft.com/office/drawing/2014/main" xmlns="" id="{4546DEA4-99BF-4F38-AD25-66E535451EC7}"/>
                </a:ext>
              </a:extLst>
            </p:cNvPr>
            <p:cNvSpPr/>
            <p:nvPr userDrawn="1"/>
          </p:nvSpPr>
          <p:spPr>
            <a:xfrm>
              <a:off x="2669353" y="3175999"/>
              <a:ext cx="2415467" cy="506002"/>
            </a:xfrm>
            <a:prstGeom prst="parallelogram">
              <a:avLst>
                <a:gd name="adj" fmla="val 59518"/>
              </a:avLst>
            </a:prstGeom>
            <a:solidFill>
              <a:schemeClr val="bg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solidFill>
                    <a:schemeClr val="bg1"/>
                  </a:solidFill>
                </a:rPr>
                <a:t>STORYBOARD DEVELOPMENT</a:t>
              </a:r>
            </a:p>
          </p:txBody>
        </p:sp>
        <p:sp>
          <p:nvSpPr>
            <p:cNvPr id="20" name="Parallelogram 19">
              <a:extLst>
                <a:ext uri="{FF2B5EF4-FFF2-40B4-BE49-F238E27FC236}">
                  <a16:creationId xmlns:a16="http://schemas.microsoft.com/office/drawing/2014/main" xmlns="" id="{F7649109-A946-4122-A4F0-7AB3740318ED}"/>
                </a:ext>
              </a:extLst>
            </p:cNvPr>
            <p:cNvSpPr/>
            <p:nvPr userDrawn="1"/>
          </p:nvSpPr>
          <p:spPr>
            <a:xfrm>
              <a:off x="5405849" y="3175999"/>
              <a:ext cx="2322816" cy="506002"/>
            </a:xfrm>
            <a:prstGeom prst="parallelogram">
              <a:avLst>
                <a:gd name="adj" fmla="val 59518"/>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solidFill>
                    <a:schemeClr val="bg1"/>
                  </a:solidFill>
                </a:rPr>
                <a:t>MEDIA PRODUCTION</a:t>
              </a:r>
            </a:p>
          </p:txBody>
        </p:sp>
        <p:sp>
          <p:nvSpPr>
            <p:cNvPr id="21" name="Parallelogram 20">
              <a:extLst>
                <a:ext uri="{FF2B5EF4-FFF2-40B4-BE49-F238E27FC236}">
                  <a16:creationId xmlns:a16="http://schemas.microsoft.com/office/drawing/2014/main" xmlns="" id="{FF21E5CE-E72B-4E92-BD31-1687D038F53A}"/>
                </a:ext>
              </a:extLst>
            </p:cNvPr>
            <p:cNvSpPr/>
            <p:nvPr userDrawn="1"/>
          </p:nvSpPr>
          <p:spPr>
            <a:xfrm>
              <a:off x="7611653" y="3155722"/>
              <a:ext cx="2436549" cy="506002"/>
            </a:xfrm>
            <a:prstGeom prst="parallelogram">
              <a:avLst>
                <a:gd name="adj" fmla="val 59518"/>
              </a:avLst>
            </a:prstGeom>
            <a:solidFill>
              <a:srgbClr val="2FA73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solidFill>
                    <a:schemeClr val="bg1"/>
                  </a:solidFill>
                </a:rPr>
                <a:t>MATERIAL UPLOAD - NOLS</a:t>
              </a:r>
            </a:p>
          </p:txBody>
        </p:sp>
        <p:sp>
          <p:nvSpPr>
            <p:cNvPr id="22" name="Parallelogram 21">
              <a:extLst>
                <a:ext uri="{FF2B5EF4-FFF2-40B4-BE49-F238E27FC236}">
                  <a16:creationId xmlns:a16="http://schemas.microsoft.com/office/drawing/2014/main" xmlns="" id="{03427C2E-DFAB-4FB9-A611-F9B5E45F94C9}"/>
                </a:ext>
              </a:extLst>
            </p:cNvPr>
            <p:cNvSpPr/>
            <p:nvPr userDrawn="1"/>
          </p:nvSpPr>
          <p:spPr>
            <a:xfrm>
              <a:off x="9931189" y="3175999"/>
              <a:ext cx="2322816" cy="506002"/>
            </a:xfrm>
            <a:prstGeom prst="parallelogram">
              <a:avLst>
                <a:gd name="adj" fmla="val 59518"/>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solidFill>
                    <a:schemeClr val="bg1"/>
                  </a:solidFill>
                </a:rPr>
                <a:t>TESTING &amp; DEPLOYMENT</a:t>
              </a:r>
            </a:p>
          </p:txBody>
        </p:sp>
      </p:grpSp>
      <p:sp>
        <p:nvSpPr>
          <p:cNvPr id="24" name="Text Placeholder 23">
            <a:extLst>
              <a:ext uri="{FF2B5EF4-FFF2-40B4-BE49-F238E27FC236}">
                <a16:creationId xmlns:a16="http://schemas.microsoft.com/office/drawing/2014/main" xmlns="" id="{FE98CF56-49D9-4EE0-8948-7B306B044B64}"/>
              </a:ext>
            </a:extLst>
          </p:cNvPr>
          <p:cNvSpPr>
            <a:spLocks noGrp="1"/>
          </p:cNvSpPr>
          <p:nvPr>
            <p:ph type="body" sz="quarter" idx="13" hasCustomPrompt="1"/>
          </p:nvPr>
        </p:nvSpPr>
        <p:spPr>
          <a:xfrm>
            <a:off x="306941" y="2014037"/>
            <a:ext cx="1906191" cy="415460"/>
          </a:xfrm>
        </p:spPr>
        <p:txBody>
          <a:bodyPr/>
          <a:lstStyle>
            <a:lvl1pPr marL="0" marR="0" indent="0" algn="l" defTabSz="685783" rtl="0" eaLnBrk="1" fontAlgn="auto" latinLnBrk="0" hangingPunct="1">
              <a:lnSpc>
                <a:spcPct val="100000"/>
              </a:lnSpc>
              <a:spcBef>
                <a:spcPts val="0"/>
              </a:spcBef>
              <a:spcAft>
                <a:spcPts val="0"/>
              </a:spcAft>
              <a:buClrTx/>
              <a:buSzTx/>
              <a:buFontTx/>
              <a:buNone/>
              <a:tabLst/>
              <a:defRPr>
                <a:solidFill>
                  <a:schemeClr val="tx1"/>
                </a:solidFill>
              </a:defRPr>
            </a:lvl1p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FFFFFF"/>
                </a:solidFill>
                <a:effectLst/>
                <a:uLnTx/>
                <a:uFillTx/>
                <a:latin typeface="+mn-lt"/>
                <a:ea typeface="+mn-ea"/>
                <a:cs typeface="+mn-cs"/>
              </a:rPr>
              <a:t>Consectetur</a:t>
            </a:r>
            <a:r>
              <a:rPr kumimoji="0" lang="en-US" sz="900" b="0" i="0" u="none" strike="noStrike" kern="1200" cap="none" spc="0" normalizeH="0" baseline="0" noProof="0" dirty="0">
                <a:ln>
                  <a:noFill/>
                </a:ln>
                <a:solidFill>
                  <a:srgbClr val="FFFFFF"/>
                </a:solidFill>
                <a:effectLst/>
                <a:uLnTx/>
                <a:uFillTx/>
                <a:latin typeface="+mn-lt"/>
                <a:ea typeface="+mn-ea"/>
                <a:cs typeface="+mn-cs"/>
              </a:rPr>
              <a:t> </a:t>
            </a:r>
            <a:r>
              <a:rPr kumimoji="0" lang="en-US" sz="900" b="0" i="0" u="none" strike="noStrike" kern="1200" cap="none" spc="0" normalizeH="0" baseline="0" noProof="0" dirty="0" err="1">
                <a:ln>
                  <a:noFill/>
                </a:ln>
                <a:solidFill>
                  <a:srgbClr val="FFFFFF"/>
                </a:solidFill>
                <a:effectLst/>
                <a:uLnTx/>
                <a:uFillTx/>
                <a:latin typeface="+mn-lt"/>
                <a:ea typeface="+mn-ea"/>
                <a:cs typeface="+mn-cs"/>
              </a:rPr>
              <a:t>adipiscing</a:t>
            </a:r>
            <a:r>
              <a:rPr kumimoji="0" lang="en-US" sz="900" b="0" i="0" u="none" strike="noStrike" kern="1200" cap="none" spc="0" normalizeH="0" baseline="0" noProof="0" dirty="0">
                <a:ln>
                  <a:noFill/>
                </a:ln>
                <a:solidFill>
                  <a:srgbClr val="FFFFFF"/>
                </a:solidFill>
                <a:effectLst/>
                <a:uLnTx/>
                <a:uFillTx/>
                <a:latin typeface="+mn-lt"/>
                <a:ea typeface="+mn-ea"/>
                <a:cs typeface="+mn-cs"/>
              </a:rPr>
              <a:t> </a:t>
            </a:r>
            <a:r>
              <a:rPr kumimoji="0" lang="en-US" sz="900" b="0" i="0" u="none" strike="noStrike" kern="1200" cap="none" spc="0" normalizeH="0" baseline="0" noProof="0" dirty="0" err="1">
                <a:ln>
                  <a:noFill/>
                </a:ln>
                <a:solidFill>
                  <a:srgbClr val="FFFFFF"/>
                </a:solidFill>
                <a:effectLst/>
                <a:uLnTx/>
                <a:uFillTx/>
                <a:latin typeface="+mn-lt"/>
                <a:ea typeface="+mn-ea"/>
                <a:cs typeface="+mn-cs"/>
              </a:rPr>
              <a:t>elit</a:t>
            </a:r>
            <a:r>
              <a:rPr kumimoji="0" lang="en-US" sz="900" b="0" i="0" u="none" strike="noStrike" kern="1200" cap="none" spc="0" normalizeH="0" baseline="0" noProof="0" dirty="0">
                <a:ln>
                  <a:noFill/>
                </a:ln>
                <a:solidFill>
                  <a:srgbClr val="FFFFFF"/>
                </a:solidFill>
                <a:effectLst/>
                <a:uLnTx/>
                <a:uFillTx/>
                <a:latin typeface="+mn-lt"/>
                <a:ea typeface="+mn-ea"/>
                <a:cs typeface="+mn-cs"/>
              </a:rPr>
              <a:t>, </a:t>
            </a:r>
            <a:r>
              <a:rPr kumimoji="0" lang="en-US" sz="900" b="0" i="0" u="none" strike="noStrike" kern="1200" cap="none" spc="0" normalizeH="0" baseline="0" noProof="0" dirty="0" err="1">
                <a:ln>
                  <a:noFill/>
                </a:ln>
                <a:solidFill>
                  <a:srgbClr val="FFFFFF"/>
                </a:solidFill>
                <a:effectLst/>
                <a:uLnTx/>
                <a:uFillTx/>
                <a:latin typeface="+mn-lt"/>
                <a:ea typeface="+mn-ea"/>
                <a:cs typeface="+mn-cs"/>
              </a:rPr>
              <a:t>sed</a:t>
            </a:r>
            <a:r>
              <a:rPr kumimoji="0" lang="en-US" sz="900" b="0" i="0" u="none" strike="noStrike" kern="1200" cap="none" spc="0" normalizeH="0" baseline="0" noProof="0" dirty="0">
                <a:ln>
                  <a:noFill/>
                </a:ln>
                <a:solidFill>
                  <a:srgbClr val="FFFFFF"/>
                </a:solidFill>
                <a:effectLst/>
                <a:uLnTx/>
                <a:uFillTx/>
                <a:latin typeface="+mn-lt"/>
                <a:ea typeface="+mn-ea"/>
                <a:cs typeface="+mn-cs"/>
              </a:rPr>
              <a:t>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mn-cs"/>
              </a:rPr>
              <a:t>do </a:t>
            </a:r>
            <a:r>
              <a:rPr kumimoji="0" lang="en-US" sz="900" b="0" i="0" u="none" strike="noStrike" kern="1200" cap="none" spc="0" normalizeH="0" baseline="0" noProof="0" dirty="0" err="1">
                <a:ln>
                  <a:noFill/>
                </a:ln>
                <a:solidFill>
                  <a:srgbClr val="FFFFFF"/>
                </a:solidFill>
                <a:effectLst/>
                <a:uLnTx/>
                <a:uFillTx/>
                <a:latin typeface="+mn-lt"/>
                <a:ea typeface="+mn-ea"/>
                <a:cs typeface="+mn-cs"/>
              </a:rPr>
              <a:t>eiusmod</a:t>
            </a:r>
            <a:r>
              <a:rPr kumimoji="0" lang="en-US" sz="900" b="0" i="0" u="none" strike="noStrike" kern="1200" cap="none" spc="0" normalizeH="0" baseline="0" noProof="0" dirty="0">
                <a:ln>
                  <a:noFill/>
                </a:ln>
                <a:solidFill>
                  <a:srgbClr val="FFFFFF"/>
                </a:solidFill>
                <a:effectLst/>
                <a:uLnTx/>
                <a:uFillTx/>
                <a:latin typeface="+mn-lt"/>
                <a:ea typeface="+mn-ea"/>
                <a:cs typeface="+mn-cs"/>
              </a:rPr>
              <a:t> </a:t>
            </a:r>
            <a:r>
              <a:rPr kumimoji="0" lang="en-US" sz="900" b="0" i="0" u="none" strike="noStrike" kern="1200" cap="none" spc="0" normalizeH="0" baseline="0" noProof="0" dirty="0" err="1">
                <a:ln>
                  <a:noFill/>
                </a:ln>
                <a:solidFill>
                  <a:srgbClr val="FFFFFF"/>
                </a:solidFill>
                <a:effectLst/>
                <a:uLnTx/>
                <a:uFillTx/>
                <a:latin typeface="+mn-lt"/>
                <a:ea typeface="+mn-ea"/>
                <a:cs typeface="+mn-cs"/>
              </a:rPr>
              <a:t>tempor</a:t>
            </a:r>
            <a:r>
              <a:rPr kumimoji="0" lang="en-US" sz="900" b="0" i="0" u="none" strike="noStrike" kern="1200" cap="none" spc="0" normalizeH="0" baseline="0" noProof="0" dirty="0">
                <a:ln>
                  <a:noFill/>
                </a:ln>
                <a:solidFill>
                  <a:srgbClr val="FFFFFF"/>
                </a:solidFill>
                <a:effectLst/>
                <a:uLnTx/>
                <a:uFillTx/>
                <a:latin typeface="+mn-lt"/>
                <a:ea typeface="+mn-ea"/>
                <a:cs typeface="+mn-cs"/>
              </a:rPr>
              <a:t> </a:t>
            </a:r>
            <a:r>
              <a:rPr kumimoji="0" lang="en-US" sz="900" b="0" i="0" u="none" strike="noStrike" kern="1200" cap="none" spc="0" normalizeH="0" baseline="0" noProof="0" dirty="0" err="1">
                <a:ln>
                  <a:noFill/>
                </a:ln>
                <a:solidFill>
                  <a:srgbClr val="FFFFFF"/>
                </a:solidFill>
                <a:effectLst/>
                <a:uLnTx/>
                <a:uFillTx/>
                <a:latin typeface="+mn-lt"/>
                <a:ea typeface="+mn-ea"/>
                <a:cs typeface="+mn-cs"/>
              </a:rPr>
              <a:t>incididunt</a:t>
            </a:r>
            <a:r>
              <a:rPr kumimoji="0" lang="en-US" sz="900" b="0" i="0" u="none" strike="noStrike" kern="1200" cap="none" spc="0" normalizeH="0" baseline="0" noProof="0" dirty="0">
                <a:ln>
                  <a:noFill/>
                </a:ln>
                <a:solidFill>
                  <a:srgbClr val="FFFFFF"/>
                </a:solidFill>
                <a:effectLst/>
                <a:uLnTx/>
                <a:uFillTx/>
                <a:latin typeface="+mn-lt"/>
                <a:ea typeface="+mn-ea"/>
                <a:cs typeface="+mn-cs"/>
              </a:rPr>
              <a:t>.</a:t>
            </a:r>
          </a:p>
        </p:txBody>
      </p:sp>
      <p:grpSp>
        <p:nvGrpSpPr>
          <p:cNvPr id="29" name="Group 28">
            <a:extLst>
              <a:ext uri="{FF2B5EF4-FFF2-40B4-BE49-F238E27FC236}">
                <a16:creationId xmlns:a16="http://schemas.microsoft.com/office/drawing/2014/main" xmlns="" id="{2836CD16-3EF1-4753-8B0C-05095A81A9EE}"/>
              </a:ext>
            </a:extLst>
          </p:cNvPr>
          <p:cNvGrpSpPr/>
          <p:nvPr userDrawn="1"/>
        </p:nvGrpSpPr>
        <p:grpSpPr>
          <a:xfrm rot="10800000">
            <a:off x="2767921" y="3730890"/>
            <a:ext cx="92468" cy="439989"/>
            <a:chOff x="1602768" y="2537718"/>
            <a:chExt cx="123290" cy="585626"/>
          </a:xfrm>
          <a:solidFill>
            <a:schemeClr val="tx2"/>
          </a:solidFill>
        </p:grpSpPr>
        <p:cxnSp>
          <p:nvCxnSpPr>
            <p:cNvPr id="30" name="Straight Connector 29">
              <a:extLst>
                <a:ext uri="{FF2B5EF4-FFF2-40B4-BE49-F238E27FC236}">
                  <a16:creationId xmlns:a16="http://schemas.microsoft.com/office/drawing/2014/main" xmlns="" id="{7C07BB6C-738F-4079-841F-97F39F4D45B7}"/>
                </a:ext>
              </a:extLst>
            </p:cNvPr>
            <p:cNvCxnSpPr>
              <a:cxnSpLocks/>
            </p:cNvCxnSpPr>
            <p:nvPr userDrawn="1"/>
          </p:nvCxnSpPr>
          <p:spPr>
            <a:xfrm flipV="1">
              <a:off x="1664413" y="2661007"/>
              <a:ext cx="0" cy="462337"/>
            </a:xfrm>
            <a:prstGeom prst="line">
              <a:avLst/>
            </a:prstGeom>
            <a:grpFill/>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xmlns="" id="{9AF7367F-B016-4736-BD59-3AB55DA60F75}"/>
                </a:ext>
              </a:extLst>
            </p:cNvPr>
            <p:cNvSpPr/>
            <p:nvPr userDrawn="1"/>
          </p:nvSpPr>
          <p:spPr>
            <a:xfrm>
              <a:off x="1602768" y="2537718"/>
              <a:ext cx="123290" cy="12329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sp>
        <p:nvSpPr>
          <p:cNvPr id="32" name="Text Placeholder 23">
            <a:extLst>
              <a:ext uri="{FF2B5EF4-FFF2-40B4-BE49-F238E27FC236}">
                <a16:creationId xmlns:a16="http://schemas.microsoft.com/office/drawing/2014/main" xmlns="" id="{7F96BFBA-B6DC-4545-A84F-FC358D802210}"/>
              </a:ext>
            </a:extLst>
          </p:cNvPr>
          <p:cNvSpPr>
            <a:spLocks noGrp="1"/>
          </p:cNvSpPr>
          <p:nvPr>
            <p:ph type="body" sz="quarter" idx="15" hasCustomPrompt="1"/>
          </p:nvPr>
        </p:nvSpPr>
        <p:spPr>
          <a:xfrm>
            <a:off x="1861058" y="4831273"/>
            <a:ext cx="1906191" cy="415460"/>
          </a:xfrm>
        </p:spPr>
        <p:txBody>
          <a:bodyPr/>
          <a:lstStyle>
            <a:lvl1pPr marL="0" marR="0" indent="0" algn="l" defTabSz="685783" rtl="0" eaLnBrk="1" fontAlgn="auto" latinLnBrk="0" hangingPunct="1">
              <a:lnSpc>
                <a:spcPct val="100000"/>
              </a:lnSpc>
              <a:spcBef>
                <a:spcPts val="0"/>
              </a:spcBef>
              <a:spcAft>
                <a:spcPts val="0"/>
              </a:spcAft>
              <a:buClrTx/>
              <a:buSzTx/>
              <a:buFontTx/>
              <a:buNone/>
              <a:tabLst/>
              <a:defRPr>
                <a:solidFill>
                  <a:schemeClr val="tx1"/>
                </a:solidFill>
              </a:defRPr>
            </a:lvl1p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FFFFFF"/>
                </a:solidFill>
                <a:effectLst/>
                <a:uLnTx/>
                <a:uFillTx/>
                <a:latin typeface="+mn-lt"/>
                <a:ea typeface="+mn-ea"/>
                <a:cs typeface="+mn-cs"/>
              </a:rPr>
              <a:t>Consectetur</a:t>
            </a:r>
            <a:r>
              <a:rPr kumimoji="0" lang="en-US" sz="900" b="0" i="0" u="none" strike="noStrike" kern="1200" cap="none" spc="0" normalizeH="0" baseline="0" noProof="0" dirty="0">
                <a:ln>
                  <a:noFill/>
                </a:ln>
                <a:solidFill>
                  <a:srgbClr val="FFFFFF"/>
                </a:solidFill>
                <a:effectLst/>
                <a:uLnTx/>
                <a:uFillTx/>
                <a:latin typeface="+mn-lt"/>
                <a:ea typeface="+mn-ea"/>
                <a:cs typeface="+mn-cs"/>
              </a:rPr>
              <a:t> </a:t>
            </a:r>
            <a:r>
              <a:rPr kumimoji="0" lang="en-US" sz="900" b="0" i="0" u="none" strike="noStrike" kern="1200" cap="none" spc="0" normalizeH="0" baseline="0" noProof="0" dirty="0" err="1">
                <a:ln>
                  <a:noFill/>
                </a:ln>
                <a:solidFill>
                  <a:srgbClr val="FFFFFF"/>
                </a:solidFill>
                <a:effectLst/>
                <a:uLnTx/>
                <a:uFillTx/>
                <a:latin typeface="+mn-lt"/>
                <a:ea typeface="+mn-ea"/>
                <a:cs typeface="+mn-cs"/>
              </a:rPr>
              <a:t>adipiscing</a:t>
            </a:r>
            <a:r>
              <a:rPr kumimoji="0" lang="en-US" sz="900" b="0" i="0" u="none" strike="noStrike" kern="1200" cap="none" spc="0" normalizeH="0" baseline="0" noProof="0" dirty="0">
                <a:ln>
                  <a:noFill/>
                </a:ln>
                <a:solidFill>
                  <a:srgbClr val="FFFFFF"/>
                </a:solidFill>
                <a:effectLst/>
                <a:uLnTx/>
                <a:uFillTx/>
                <a:latin typeface="+mn-lt"/>
                <a:ea typeface="+mn-ea"/>
                <a:cs typeface="+mn-cs"/>
              </a:rPr>
              <a:t> </a:t>
            </a:r>
            <a:r>
              <a:rPr kumimoji="0" lang="en-US" sz="900" b="0" i="0" u="none" strike="noStrike" kern="1200" cap="none" spc="0" normalizeH="0" baseline="0" noProof="0" dirty="0" err="1">
                <a:ln>
                  <a:noFill/>
                </a:ln>
                <a:solidFill>
                  <a:srgbClr val="FFFFFF"/>
                </a:solidFill>
                <a:effectLst/>
                <a:uLnTx/>
                <a:uFillTx/>
                <a:latin typeface="+mn-lt"/>
                <a:ea typeface="+mn-ea"/>
                <a:cs typeface="+mn-cs"/>
              </a:rPr>
              <a:t>elit</a:t>
            </a:r>
            <a:r>
              <a:rPr kumimoji="0" lang="en-US" sz="900" b="0" i="0" u="none" strike="noStrike" kern="1200" cap="none" spc="0" normalizeH="0" baseline="0" noProof="0" dirty="0">
                <a:ln>
                  <a:noFill/>
                </a:ln>
                <a:solidFill>
                  <a:srgbClr val="FFFFFF"/>
                </a:solidFill>
                <a:effectLst/>
                <a:uLnTx/>
                <a:uFillTx/>
                <a:latin typeface="+mn-lt"/>
                <a:ea typeface="+mn-ea"/>
                <a:cs typeface="+mn-cs"/>
              </a:rPr>
              <a:t>, </a:t>
            </a:r>
            <a:r>
              <a:rPr kumimoji="0" lang="en-US" sz="900" b="0" i="0" u="none" strike="noStrike" kern="1200" cap="none" spc="0" normalizeH="0" baseline="0" noProof="0" dirty="0" err="1">
                <a:ln>
                  <a:noFill/>
                </a:ln>
                <a:solidFill>
                  <a:srgbClr val="FFFFFF"/>
                </a:solidFill>
                <a:effectLst/>
                <a:uLnTx/>
                <a:uFillTx/>
                <a:latin typeface="+mn-lt"/>
                <a:ea typeface="+mn-ea"/>
                <a:cs typeface="+mn-cs"/>
              </a:rPr>
              <a:t>sed</a:t>
            </a:r>
            <a:r>
              <a:rPr kumimoji="0" lang="en-US" sz="900" b="0" i="0" u="none" strike="noStrike" kern="1200" cap="none" spc="0" normalizeH="0" baseline="0" noProof="0" dirty="0">
                <a:ln>
                  <a:noFill/>
                </a:ln>
                <a:solidFill>
                  <a:srgbClr val="FFFFFF"/>
                </a:solidFill>
                <a:effectLst/>
                <a:uLnTx/>
                <a:uFillTx/>
                <a:latin typeface="+mn-lt"/>
                <a:ea typeface="+mn-ea"/>
                <a:cs typeface="+mn-cs"/>
              </a:rPr>
              <a:t>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mn-cs"/>
              </a:rPr>
              <a:t>do </a:t>
            </a:r>
            <a:r>
              <a:rPr kumimoji="0" lang="en-US" sz="900" b="0" i="0" u="none" strike="noStrike" kern="1200" cap="none" spc="0" normalizeH="0" baseline="0" noProof="0" dirty="0" err="1">
                <a:ln>
                  <a:noFill/>
                </a:ln>
                <a:solidFill>
                  <a:srgbClr val="FFFFFF"/>
                </a:solidFill>
                <a:effectLst/>
                <a:uLnTx/>
                <a:uFillTx/>
                <a:latin typeface="+mn-lt"/>
                <a:ea typeface="+mn-ea"/>
                <a:cs typeface="+mn-cs"/>
              </a:rPr>
              <a:t>eiusmod</a:t>
            </a:r>
            <a:r>
              <a:rPr kumimoji="0" lang="en-US" sz="900" b="0" i="0" u="none" strike="noStrike" kern="1200" cap="none" spc="0" normalizeH="0" baseline="0" noProof="0" dirty="0">
                <a:ln>
                  <a:noFill/>
                </a:ln>
                <a:solidFill>
                  <a:srgbClr val="FFFFFF"/>
                </a:solidFill>
                <a:effectLst/>
                <a:uLnTx/>
                <a:uFillTx/>
                <a:latin typeface="+mn-lt"/>
                <a:ea typeface="+mn-ea"/>
                <a:cs typeface="+mn-cs"/>
              </a:rPr>
              <a:t> </a:t>
            </a:r>
            <a:r>
              <a:rPr kumimoji="0" lang="en-US" sz="900" b="0" i="0" u="none" strike="noStrike" kern="1200" cap="none" spc="0" normalizeH="0" baseline="0" noProof="0" dirty="0" err="1">
                <a:ln>
                  <a:noFill/>
                </a:ln>
                <a:solidFill>
                  <a:srgbClr val="FFFFFF"/>
                </a:solidFill>
                <a:effectLst/>
                <a:uLnTx/>
                <a:uFillTx/>
                <a:latin typeface="+mn-lt"/>
                <a:ea typeface="+mn-ea"/>
                <a:cs typeface="+mn-cs"/>
              </a:rPr>
              <a:t>tempor</a:t>
            </a:r>
            <a:r>
              <a:rPr kumimoji="0" lang="en-US" sz="900" b="0" i="0" u="none" strike="noStrike" kern="1200" cap="none" spc="0" normalizeH="0" baseline="0" noProof="0" dirty="0">
                <a:ln>
                  <a:noFill/>
                </a:ln>
                <a:solidFill>
                  <a:srgbClr val="FFFFFF"/>
                </a:solidFill>
                <a:effectLst/>
                <a:uLnTx/>
                <a:uFillTx/>
                <a:latin typeface="+mn-lt"/>
                <a:ea typeface="+mn-ea"/>
                <a:cs typeface="+mn-cs"/>
              </a:rPr>
              <a:t> </a:t>
            </a:r>
            <a:r>
              <a:rPr kumimoji="0" lang="en-US" sz="900" b="0" i="0" u="none" strike="noStrike" kern="1200" cap="none" spc="0" normalizeH="0" baseline="0" noProof="0" dirty="0" err="1">
                <a:ln>
                  <a:noFill/>
                </a:ln>
                <a:solidFill>
                  <a:srgbClr val="FFFFFF"/>
                </a:solidFill>
                <a:effectLst/>
                <a:uLnTx/>
                <a:uFillTx/>
                <a:latin typeface="+mn-lt"/>
                <a:ea typeface="+mn-ea"/>
                <a:cs typeface="+mn-cs"/>
              </a:rPr>
              <a:t>incididunt</a:t>
            </a:r>
            <a:r>
              <a:rPr kumimoji="0" lang="en-US" sz="900" b="0" i="0" u="none" strike="noStrike" kern="1200" cap="none" spc="0" normalizeH="0" baseline="0" noProof="0" dirty="0">
                <a:ln>
                  <a:noFill/>
                </a:ln>
                <a:solidFill>
                  <a:srgbClr val="FFFFFF"/>
                </a:solidFill>
                <a:effectLst/>
                <a:uLnTx/>
                <a:uFillTx/>
                <a:latin typeface="+mn-lt"/>
                <a:ea typeface="+mn-ea"/>
                <a:cs typeface="+mn-cs"/>
              </a:rPr>
              <a:t>.</a:t>
            </a:r>
          </a:p>
        </p:txBody>
      </p:sp>
      <p:sp>
        <p:nvSpPr>
          <p:cNvPr id="33" name="Text Placeholder 23">
            <a:extLst>
              <a:ext uri="{FF2B5EF4-FFF2-40B4-BE49-F238E27FC236}">
                <a16:creationId xmlns:a16="http://schemas.microsoft.com/office/drawing/2014/main" xmlns="" id="{09F7AE02-7B72-41CA-BBBA-690477320ED4}"/>
              </a:ext>
            </a:extLst>
          </p:cNvPr>
          <p:cNvSpPr>
            <a:spLocks noGrp="1"/>
          </p:cNvSpPr>
          <p:nvPr>
            <p:ph type="body" sz="quarter" idx="16" hasCustomPrompt="1"/>
          </p:nvPr>
        </p:nvSpPr>
        <p:spPr>
          <a:xfrm>
            <a:off x="1861058" y="4520331"/>
            <a:ext cx="1906191" cy="287509"/>
          </a:xfrm>
        </p:spPr>
        <p:txBody>
          <a:bodyPr/>
          <a:lstStyle>
            <a:lvl1pPr marL="0" marR="0" indent="0" algn="l" defTabSz="685783" rtl="0" eaLnBrk="1" fontAlgn="auto" latinLnBrk="0" hangingPunct="1">
              <a:lnSpc>
                <a:spcPct val="100000"/>
              </a:lnSpc>
              <a:spcBef>
                <a:spcPts val="0"/>
              </a:spcBef>
              <a:spcAft>
                <a:spcPts val="0"/>
              </a:spcAft>
              <a:buClrTx/>
              <a:buSzTx/>
              <a:buFontTx/>
              <a:buNone/>
              <a:tabLst/>
              <a:defRPr>
                <a:solidFill>
                  <a:schemeClr val="tx1"/>
                </a:solidFill>
              </a:defRPr>
            </a:lvl1p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mn-cs"/>
              </a:rPr>
              <a:t>Lorem Ipsum Dolor </a:t>
            </a:r>
          </a:p>
        </p:txBody>
      </p:sp>
      <p:grpSp>
        <p:nvGrpSpPr>
          <p:cNvPr id="34" name="Group 33">
            <a:extLst>
              <a:ext uri="{FF2B5EF4-FFF2-40B4-BE49-F238E27FC236}">
                <a16:creationId xmlns:a16="http://schemas.microsoft.com/office/drawing/2014/main" xmlns="" id="{4091BA52-5A79-4CAB-AA26-A5756F64F583}"/>
              </a:ext>
            </a:extLst>
          </p:cNvPr>
          <p:cNvGrpSpPr/>
          <p:nvPr userDrawn="1"/>
        </p:nvGrpSpPr>
        <p:grpSpPr>
          <a:xfrm>
            <a:off x="4907194" y="2760650"/>
            <a:ext cx="92468" cy="439989"/>
            <a:chOff x="1602768" y="2537718"/>
            <a:chExt cx="123290" cy="585626"/>
          </a:xfrm>
          <a:solidFill>
            <a:schemeClr val="tx2"/>
          </a:solidFill>
        </p:grpSpPr>
        <p:cxnSp>
          <p:nvCxnSpPr>
            <p:cNvPr id="35" name="Straight Connector 34">
              <a:extLst>
                <a:ext uri="{FF2B5EF4-FFF2-40B4-BE49-F238E27FC236}">
                  <a16:creationId xmlns:a16="http://schemas.microsoft.com/office/drawing/2014/main" xmlns="" id="{25FF8A3A-6415-482C-8089-34FDE6C49116}"/>
                </a:ext>
              </a:extLst>
            </p:cNvPr>
            <p:cNvCxnSpPr>
              <a:cxnSpLocks/>
            </p:cNvCxnSpPr>
            <p:nvPr userDrawn="1"/>
          </p:nvCxnSpPr>
          <p:spPr>
            <a:xfrm flipV="1">
              <a:off x="1664413" y="2661007"/>
              <a:ext cx="0" cy="462337"/>
            </a:xfrm>
            <a:prstGeom prst="line">
              <a:avLst/>
            </a:prstGeom>
            <a:grpFill/>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xmlns="" id="{6BE66E73-E607-49A1-B68F-EA52DE35CB07}"/>
                </a:ext>
              </a:extLst>
            </p:cNvPr>
            <p:cNvSpPr/>
            <p:nvPr userDrawn="1"/>
          </p:nvSpPr>
          <p:spPr>
            <a:xfrm>
              <a:off x="1602768" y="2537718"/>
              <a:ext cx="123290" cy="12329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sp>
        <p:nvSpPr>
          <p:cNvPr id="37" name="Text Placeholder 23">
            <a:extLst>
              <a:ext uri="{FF2B5EF4-FFF2-40B4-BE49-F238E27FC236}">
                <a16:creationId xmlns:a16="http://schemas.microsoft.com/office/drawing/2014/main" xmlns="" id="{FC353EB4-FA83-4005-9982-8EDF80209855}"/>
              </a:ext>
            </a:extLst>
          </p:cNvPr>
          <p:cNvSpPr>
            <a:spLocks noGrp="1"/>
          </p:cNvSpPr>
          <p:nvPr>
            <p:ph type="body" sz="quarter" idx="17" hasCustomPrompt="1"/>
          </p:nvPr>
        </p:nvSpPr>
        <p:spPr>
          <a:xfrm>
            <a:off x="4046567" y="2022829"/>
            <a:ext cx="1906191" cy="415460"/>
          </a:xfrm>
        </p:spPr>
        <p:txBody>
          <a:bodyPr/>
          <a:lstStyle>
            <a:lvl1pPr marL="0" marR="0" indent="0" algn="l" defTabSz="685783" rtl="0" eaLnBrk="1" fontAlgn="auto" latinLnBrk="0" hangingPunct="1">
              <a:lnSpc>
                <a:spcPct val="100000"/>
              </a:lnSpc>
              <a:spcBef>
                <a:spcPts val="0"/>
              </a:spcBef>
              <a:spcAft>
                <a:spcPts val="0"/>
              </a:spcAft>
              <a:buClrTx/>
              <a:buSzTx/>
              <a:buFontTx/>
              <a:buNone/>
              <a:tabLst/>
              <a:defRPr>
                <a:noFill/>
              </a:defRPr>
            </a:lvl1p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FFFFFF"/>
                </a:solidFill>
                <a:effectLst/>
                <a:uLnTx/>
                <a:uFillTx/>
                <a:latin typeface="+mn-lt"/>
                <a:ea typeface="+mn-ea"/>
                <a:cs typeface="+mn-cs"/>
              </a:rPr>
              <a:t>Consectetur</a:t>
            </a:r>
            <a:r>
              <a:rPr kumimoji="0" lang="en-US" sz="900" b="0" i="0" u="none" strike="noStrike" kern="1200" cap="none" spc="0" normalizeH="0" baseline="0" noProof="0" dirty="0">
                <a:ln>
                  <a:noFill/>
                </a:ln>
                <a:solidFill>
                  <a:srgbClr val="FFFFFF"/>
                </a:solidFill>
                <a:effectLst/>
                <a:uLnTx/>
                <a:uFillTx/>
                <a:latin typeface="+mn-lt"/>
                <a:ea typeface="+mn-ea"/>
                <a:cs typeface="+mn-cs"/>
              </a:rPr>
              <a:t> </a:t>
            </a:r>
            <a:r>
              <a:rPr kumimoji="0" lang="en-US" sz="900" b="0" i="0" u="none" strike="noStrike" kern="1200" cap="none" spc="0" normalizeH="0" baseline="0" noProof="0" dirty="0" err="1">
                <a:ln>
                  <a:noFill/>
                </a:ln>
                <a:solidFill>
                  <a:srgbClr val="FFFFFF"/>
                </a:solidFill>
                <a:effectLst/>
                <a:uLnTx/>
                <a:uFillTx/>
                <a:latin typeface="+mn-lt"/>
                <a:ea typeface="+mn-ea"/>
                <a:cs typeface="+mn-cs"/>
              </a:rPr>
              <a:t>adipiscing</a:t>
            </a:r>
            <a:r>
              <a:rPr kumimoji="0" lang="en-US" sz="900" b="0" i="0" u="none" strike="noStrike" kern="1200" cap="none" spc="0" normalizeH="0" baseline="0" noProof="0" dirty="0">
                <a:ln>
                  <a:noFill/>
                </a:ln>
                <a:solidFill>
                  <a:srgbClr val="FFFFFF"/>
                </a:solidFill>
                <a:effectLst/>
                <a:uLnTx/>
                <a:uFillTx/>
                <a:latin typeface="+mn-lt"/>
                <a:ea typeface="+mn-ea"/>
                <a:cs typeface="+mn-cs"/>
              </a:rPr>
              <a:t> </a:t>
            </a:r>
            <a:r>
              <a:rPr kumimoji="0" lang="en-US" sz="900" b="0" i="0" u="none" strike="noStrike" kern="1200" cap="none" spc="0" normalizeH="0" baseline="0" noProof="0" dirty="0" err="1">
                <a:ln>
                  <a:noFill/>
                </a:ln>
                <a:solidFill>
                  <a:srgbClr val="FFFFFF"/>
                </a:solidFill>
                <a:effectLst/>
                <a:uLnTx/>
                <a:uFillTx/>
                <a:latin typeface="+mn-lt"/>
                <a:ea typeface="+mn-ea"/>
                <a:cs typeface="+mn-cs"/>
              </a:rPr>
              <a:t>elit</a:t>
            </a:r>
            <a:r>
              <a:rPr kumimoji="0" lang="en-US" sz="900" b="0" i="0" u="none" strike="noStrike" kern="1200" cap="none" spc="0" normalizeH="0" baseline="0" noProof="0" dirty="0">
                <a:ln>
                  <a:noFill/>
                </a:ln>
                <a:solidFill>
                  <a:srgbClr val="FFFFFF"/>
                </a:solidFill>
                <a:effectLst/>
                <a:uLnTx/>
                <a:uFillTx/>
                <a:latin typeface="+mn-lt"/>
                <a:ea typeface="+mn-ea"/>
                <a:cs typeface="+mn-cs"/>
              </a:rPr>
              <a:t>, </a:t>
            </a:r>
            <a:r>
              <a:rPr kumimoji="0" lang="en-US" sz="900" b="0" i="0" u="none" strike="noStrike" kern="1200" cap="none" spc="0" normalizeH="0" baseline="0" noProof="0" dirty="0" err="1">
                <a:ln>
                  <a:noFill/>
                </a:ln>
                <a:solidFill>
                  <a:srgbClr val="FFFFFF"/>
                </a:solidFill>
                <a:effectLst/>
                <a:uLnTx/>
                <a:uFillTx/>
                <a:latin typeface="+mn-lt"/>
                <a:ea typeface="+mn-ea"/>
                <a:cs typeface="+mn-cs"/>
              </a:rPr>
              <a:t>sed</a:t>
            </a:r>
            <a:r>
              <a:rPr kumimoji="0" lang="en-US" sz="900" b="0" i="0" u="none" strike="noStrike" kern="1200" cap="none" spc="0" normalizeH="0" baseline="0" noProof="0" dirty="0">
                <a:ln>
                  <a:noFill/>
                </a:ln>
                <a:solidFill>
                  <a:srgbClr val="FFFFFF"/>
                </a:solidFill>
                <a:effectLst/>
                <a:uLnTx/>
                <a:uFillTx/>
                <a:latin typeface="+mn-lt"/>
                <a:ea typeface="+mn-ea"/>
                <a:cs typeface="+mn-cs"/>
              </a:rPr>
              <a:t>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mn-cs"/>
              </a:rPr>
              <a:t>do </a:t>
            </a:r>
            <a:r>
              <a:rPr kumimoji="0" lang="en-US" sz="900" b="0" i="0" u="none" strike="noStrike" kern="1200" cap="none" spc="0" normalizeH="0" baseline="0" noProof="0" dirty="0" err="1">
                <a:ln>
                  <a:noFill/>
                </a:ln>
                <a:solidFill>
                  <a:srgbClr val="FFFFFF"/>
                </a:solidFill>
                <a:effectLst/>
                <a:uLnTx/>
                <a:uFillTx/>
                <a:latin typeface="+mn-lt"/>
                <a:ea typeface="+mn-ea"/>
                <a:cs typeface="+mn-cs"/>
              </a:rPr>
              <a:t>eiusmod</a:t>
            </a:r>
            <a:r>
              <a:rPr kumimoji="0" lang="en-US" sz="900" b="0" i="0" u="none" strike="noStrike" kern="1200" cap="none" spc="0" normalizeH="0" baseline="0" noProof="0" dirty="0">
                <a:ln>
                  <a:noFill/>
                </a:ln>
                <a:solidFill>
                  <a:srgbClr val="FFFFFF"/>
                </a:solidFill>
                <a:effectLst/>
                <a:uLnTx/>
                <a:uFillTx/>
                <a:latin typeface="+mn-lt"/>
                <a:ea typeface="+mn-ea"/>
                <a:cs typeface="+mn-cs"/>
              </a:rPr>
              <a:t> </a:t>
            </a:r>
            <a:r>
              <a:rPr kumimoji="0" lang="en-US" sz="900" b="0" i="0" u="none" strike="noStrike" kern="1200" cap="none" spc="0" normalizeH="0" baseline="0" noProof="0" dirty="0" err="1">
                <a:ln>
                  <a:noFill/>
                </a:ln>
                <a:solidFill>
                  <a:srgbClr val="FFFFFF"/>
                </a:solidFill>
                <a:effectLst/>
                <a:uLnTx/>
                <a:uFillTx/>
                <a:latin typeface="+mn-lt"/>
                <a:ea typeface="+mn-ea"/>
                <a:cs typeface="+mn-cs"/>
              </a:rPr>
              <a:t>tempor</a:t>
            </a:r>
            <a:r>
              <a:rPr kumimoji="0" lang="en-US" sz="900" b="0" i="0" u="none" strike="noStrike" kern="1200" cap="none" spc="0" normalizeH="0" baseline="0" noProof="0" dirty="0">
                <a:ln>
                  <a:noFill/>
                </a:ln>
                <a:solidFill>
                  <a:srgbClr val="FFFFFF"/>
                </a:solidFill>
                <a:effectLst/>
                <a:uLnTx/>
                <a:uFillTx/>
                <a:latin typeface="+mn-lt"/>
                <a:ea typeface="+mn-ea"/>
                <a:cs typeface="+mn-cs"/>
              </a:rPr>
              <a:t> </a:t>
            </a:r>
            <a:r>
              <a:rPr kumimoji="0" lang="en-US" sz="900" b="0" i="0" u="none" strike="noStrike" kern="1200" cap="none" spc="0" normalizeH="0" baseline="0" noProof="0" dirty="0" err="1">
                <a:ln>
                  <a:noFill/>
                </a:ln>
                <a:solidFill>
                  <a:srgbClr val="FFFFFF"/>
                </a:solidFill>
                <a:effectLst/>
                <a:uLnTx/>
                <a:uFillTx/>
                <a:latin typeface="+mn-lt"/>
                <a:ea typeface="+mn-ea"/>
                <a:cs typeface="+mn-cs"/>
              </a:rPr>
              <a:t>incididunt</a:t>
            </a:r>
            <a:r>
              <a:rPr kumimoji="0" lang="en-US" sz="900" b="0" i="0" u="none" strike="noStrike" kern="1200" cap="none" spc="0" normalizeH="0" baseline="0" noProof="0" dirty="0">
                <a:ln>
                  <a:noFill/>
                </a:ln>
                <a:solidFill>
                  <a:srgbClr val="FFFFFF"/>
                </a:solidFill>
                <a:effectLst/>
                <a:uLnTx/>
                <a:uFillTx/>
                <a:latin typeface="+mn-lt"/>
                <a:ea typeface="+mn-ea"/>
                <a:cs typeface="+mn-cs"/>
              </a:rPr>
              <a:t>.</a:t>
            </a:r>
          </a:p>
        </p:txBody>
      </p:sp>
      <p:sp>
        <p:nvSpPr>
          <p:cNvPr id="38" name="Text Placeholder 23">
            <a:extLst>
              <a:ext uri="{FF2B5EF4-FFF2-40B4-BE49-F238E27FC236}">
                <a16:creationId xmlns:a16="http://schemas.microsoft.com/office/drawing/2014/main" xmlns="" id="{F50F63B2-7BE2-458F-B8F4-C5D34029839B}"/>
              </a:ext>
            </a:extLst>
          </p:cNvPr>
          <p:cNvSpPr>
            <a:spLocks noGrp="1"/>
          </p:cNvSpPr>
          <p:nvPr>
            <p:ph type="body" sz="quarter" idx="18" hasCustomPrompt="1"/>
          </p:nvPr>
        </p:nvSpPr>
        <p:spPr>
          <a:xfrm>
            <a:off x="4046567" y="1711884"/>
            <a:ext cx="1906191" cy="287509"/>
          </a:xfrm>
        </p:spPr>
        <p:txBody>
          <a:bodyPr/>
          <a:lstStyle>
            <a:lvl1pPr marL="0" marR="0" indent="0" algn="l" defTabSz="685783" rtl="0" eaLnBrk="1" fontAlgn="auto" latinLnBrk="0" hangingPunct="1">
              <a:lnSpc>
                <a:spcPct val="100000"/>
              </a:lnSpc>
              <a:spcBef>
                <a:spcPts val="0"/>
              </a:spcBef>
              <a:spcAft>
                <a:spcPts val="0"/>
              </a:spcAft>
              <a:buClrTx/>
              <a:buSzTx/>
              <a:buFontTx/>
              <a:buNone/>
              <a:tabLst/>
              <a:defRPr>
                <a:noFill/>
              </a:defRPr>
            </a:lvl1p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mn-cs"/>
              </a:rPr>
              <a:t>Lorem Ipsum Dolor </a:t>
            </a:r>
          </a:p>
        </p:txBody>
      </p:sp>
      <p:grpSp>
        <p:nvGrpSpPr>
          <p:cNvPr id="39" name="Group 38">
            <a:extLst>
              <a:ext uri="{FF2B5EF4-FFF2-40B4-BE49-F238E27FC236}">
                <a16:creationId xmlns:a16="http://schemas.microsoft.com/office/drawing/2014/main" xmlns="" id="{859E1E28-F81D-47AB-B89E-D20C3A12D0D5}"/>
              </a:ext>
            </a:extLst>
          </p:cNvPr>
          <p:cNvGrpSpPr/>
          <p:nvPr userDrawn="1"/>
        </p:nvGrpSpPr>
        <p:grpSpPr>
          <a:xfrm rot="10800000">
            <a:off x="6494116" y="3712467"/>
            <a:ext cx="92468" cy="439989"/>
            <a:chOff x="1602768" y="2537718"/>
            <a:chExt cx="123290" cy="585626"/>
          </a:xfrm>
          <a:solidFill>
            <a:schemeClr val="tx2"/>
          </a:solidFill>
        </p:grpSpPr>
        <p:cxnSp>
          <p:nvCxnSpPr>
            <p:cNvPr id="40" name="Straight Connector 39">
              <a:extLst>
                <a:ext uri="{FF2B5EF4-FFF2-40B4-BE49-F238E27FC236}">
                  <a16:creationId xmlns:a16="http://schemas.microsoft.com/office/drawing/2014/main" xmlns="" id="{437426DB-4E59-460D-BA07-91C2AA7000A7}"/>
                </a:ext>
              </a:extLst>
            </p:cNvPr>
            <p:cNvCxnSpPr>
              <a:cxnSpLocks/>
            </p:cNvCxnSpPr>
            <p:nvPr userDrawn="1"/>
          </p:nvCxnSpPr>
          <p:spPr>
            <a:xfrm flipV="1">
              <a:off x="1664413" y="2661007"/>
              <a:ext cx="0" cy="462337"/>
            </a:xfrm>
            <a:prstGeom prst="line">
              <a:avLst/>
            </a:prstGeom>
            <a:grpFill/>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xmlns="" id="{F18C1D25-F344-4CE1-876B-EB44E6EB37A8}"/>
                </a:ext>
              </a:extLst>
            </p:cNvPr>
            <p:cNvSpPr/>
            <p:nvPr userDrawn="1"/>
          </p:nvSpPr>
          <p:spPr>
            <a:xfrm>
              <a:off x="1602768" y="2537718"/>
              <a:ext cx="123290" cy="12329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sp>
        <p:nvSpPr>
          <p:cNvPr id="42" name="Text Placeholder 23">
            <a:extLst>
              <a:ext uri="{FF2B5EF4-FFF2-40B4-BE49-F238E27FC236}">
                <a16:creationId xmlns:a16="http://schemas.microsoft.com/office/drawing/2014/main" xmlns="" id="{FC4C199B-1DF3-4B6C-9044-FBE141DB7267}"/>
              </a:ext>
            </a:extLst>
          </p:cNvPr>
          <p:cNvSpPr>
            <a:spLocks noGrp="1"/>
          </p:cNvSpPr>
          <p:nvPr>
            <p:ph type="body" sz="quarter" idx="19" hasCustomPrompt="1"/>
          </p:nvPr>
        </p:nvSpPr>
        <p:spPr>
          <a:xfrm>
            <a:off x="5674541" y="4812850"/>
            <a:ext cx="1906191" cy="415460"/>
          </a:xfrm>
        </p:spPr>
        <p:txBody>
          <a:bodyPr/>
          <a:lstStyle>
            <a:lvl1pPr marL="0" marR="0" indent="0" algn="l" defTabSz="685783" rtl="0" eaLnBrk="1" fontAlgn="auto" latinLnBrk="0" hangingPunct="1">
              <a:lnSpc>
                <a:spcPct val="100000"/>
              </a:lnSpc>
              <a:spcBef>
                <a:spcPts val="0"/>
              </a:spcBef>
              <a:spcAft>
                <a:spcPts val="0"/>
              </a:spcAft>
              <a:buClrTx/>
              <a:buSzTx/>
              <a:buFontTx/>
              <a:buNone/>
              <a:tabLst/>
              <a:defRPr>
                <a:solidFill>
                  <a:schemeClr val="tx1"/>
                </a:solidFill>
              </a:defRPr>
            </a:lvl1p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FFFFFF"/>
                </a:solidFill>
                <a:effectLst/>
                <a:uLnTx/>
                <a:uFillTx/>
                <a:latin typeface="+mn-lt"/>
                <a:ea typeface="+mn-ea"/>
                <a:cs typeface="+mn-cs"/>
              </a:rPr>
              <a:t>Consectetur</a:t>
            </a:r>
            <a:r>
              <a:rPr kumimoji="0" lang="en-US" sz="900" b="0" i="0" u="none" strike="noStrike" kern="1200" cap="none" spc="0" normalizeH="0" baseline="0" noProof="0" dirty="0">
                <a:ln>
                  <a:noFill/>
                </a:ln>
                <a:solidFill>
                  <a:srgbClr val="FFFFFF"/>
                </a:solidFill>
                <a:effectLst/>
                <a:uLnTx/>
                <a:uFillTx/>
                <a:latin typeface="+mn-lt"/>
                <a:ea typeface="+mn-ea"/>
                <a:cs typeface="+mn-cs"/>
              </a:rPr>
              <a:t> </a:t>
            </a:r>
            <a:r>
              <a:rPr kumimoji="0" lang="en-US" sz="900" b="0" i="0" u="none" strike="noStrike" kern="1200" cap="none" spc="0" normalizeH="0" baseline="0" noProof="0" dirty="0" err="1">
                <a:ln>
                  <a:noFill/>
                </a:ln>
                <a:solidFill>
                  <a:srgbClr val="FFFFFF"/>
                </a:solidFill>
                <a:effectLst/>
                <a:uLnTx/>
                <a:uFillTx/>
                <a:latin typeface="+mn-lt"/>
                <a:ea typeface="+mn-ea"/>
                <a:cs typeface="+mn-cs"/>
              </a:rPr>
              <a:t>adipiscing</a:t>
            </a:r>
            <a:r>
              <a:rPr kumimoji="0" lang="en-US" sz="900" b="0" i="0" u="none" strike="noStrike" kern="1200" cap="none" spc="0" normalizeH="0" baseline="0" noProof="0" dirty="0">
                <a:ln>
                  <a:noFill/>
                </a:ln>
                <a:solidFill>
                  <a:srgbClr val="FFFFFF"/>
                </a:solidFill>
                <a:effectLst/>
                <a:uLnTx/>
                <a:uFillTx/>
                <a:latin typeface="+mn-lt"/>
                <a:ea typeface="+mn-ea"/>
                <a:cs typeface="+mn-cs"/>
              </a:rPr>
              <a:t> </a:t>
            </a:r>
            <a:r>
              <a:rPr kumimoji="0" lang="en-US" sz="900" b="0" i="0" u="none" strike="noStrike" kern="1200" cap="none" spc="0" normalizeH="0" baseline="0" noProof="0" dirty="0" err="1">
                <a:ln>
                  <a:noFill/>
                </a:ln>
                <a:solidFill>
                  <a:srgbClr val="FFFFFF"/>
                </a:solidFill>
                <a:effectLst/>
                <a:uLnTx/>
                <a:uFillTx/>
                <a:latin typeface="+mn-lt"/>
                <a:ea typeface="+mn-ea"/>
                <a:cs typeface="+mn-cs"/>
              </a:rPr>
              <a:t>elit</a:t>
            </a:r>
            <a:r>
              <a:rPr kumimoji="0" lang="en-US" sz="900" b="0" i="0" u="none" strike="noStrike" kern="1200" cap="none" spc="0" normalizeH="0" baseline="0" noProof="0" dirty="0">
                <a:ln>
                  <a:noFill/>
                </a:ln>
                <a:solidFill>
                  <a:srgbClr val="FFFFFF"/>
                </a:solidFill>
                <a:effectLst/>
                <a:uLnTx/>
                <a:uFillTx/>
                <a:latin typeface="+mn-lt"/>
                <a:ea typeface="+mn-ea"/>
                <a:cs typeface="+mn-cs"/>
              </a:rPr>
              <a:t>, </a:t>
            </a:r>
            <a:r>
              <a:rPr kumimoji="0" lang="en-US" sz="900" b="0" i="0" u="none" strike="noStrike" kern="1200" cap="none" spc="0" normalizeH="0" baseline="0" noProof="0" dirty="0" err="1">
                <a:ln>
                  <a:noFill/>
                </a:ln>
                <a:solidFill>
                  <a:srgbClr val="FFFFFF"/>
                </a:solidFill>
                <a:effectLst/>
                <a:uLnTx/>
                <a:uFillTx/>
                <a:latin typeface="+mn-lt"/>
                <a:ea typeface="+mn-ea"/>
                <a:cs typeface="+mn-cs"/>
              </a:rPr>
              <a:t>sed</a:t>
            </a:r>
            <a:r>
              <a:rPr kumimoji="0" lang="en-US" sz="900" b="0" i="0" u="none" strike="noStrike" kern="1200" cap="none" spc="0" normalizeH="0" baseline="0" noProof="0" dirty="0">
                <a:ln>
                  <a:noFill/>
                </a:ln>
                <a:solidFill>
                  <a:srgbClr val="FFFFFF"/>
                </a:solidFill>
                <a:effectLst/>
                <a:uLnTx/>
                <a:uFillTx/>
                <a:latin typeface="+mn-lt"/>
                <a:ea typeface="+mn-ea"/>
                <a:cs typeface="+mn-cs"/>
              </a:rPr>
              <a:t>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mn-cs"/>
              </a:rPr>
              <a:t>do </a:t>
            </a:r>
            <a:r>
              <a:rPr kumimoji="0" lang="en-US" sz="900" b="0" i="0" u="none" strike="noStrike" kern="1200" cap="none" spc="0" normalizeH="0" baseline="0" noProof="0" dirty="0" err="1">
                <a:ln>
                  <a:noFill/>
                </a:ln>
                <a:solidFill>
                  <a:srgbClr val="FFFFFF"/>
                </a:solidFill>
                <a:effectLst/>
                <a:uLnTx/>
                <a:uFillTx/>
                <a:latin typeface="+mn-lt"/>
                <a:ea typeface="+mn-ea"/>
                <a:cs typeface="+mn-cs"/>
              </a:rPr>
              <a:t>eiusmod</a:t>
            </a:r>
            <a:r>
              <a:rPr kumimoji="0" lang="en-US" sz="900" b="0" i="0" u="none" strike="noStrike" kern="1200" cap="none" spc="0" normalizeH="0" baseline="0" noProof="0" dirty="0">
                <a:ln>
                  <a:noFill/>
                </a:ln>
                <a:solidFill>
                  <a:srgbClr val="FFFFFF"/>
                </a:solidFill>
                <a:effectLst/>
                <a:uLnTx/>
                <a:uFillTx/>
                <a:latin typeface="+mn-lt"/>
                <a:ea typeface="+mn-ea"/>
                <a:cs typeface="+mn-cs"/>
              </a:rPr>
              <a:t> </a:t>
            </a:r>
            <a:r>
              <a:rPr kumimoji="0" lang="en-US" sz="900" b="0" i="0" u="none" strike="noStrike" kern="1200" cap="none" spc="0" normalizeH="0" baseline="0" noProof="0" dirty="0" err="1">
                <a:ln>
                  <a:noFill/>
                </a:ln>
                <a:solidFill>
                  <a:srgbClr val="FFFFFF"/>
                </a:solidFill>
                <a:effectLst/>
                <a:uLnTx/>
                <a:uFillTx/>
                <a:latin typeface="+mn-lt"/>
                <a:ea typeface="+mn-ea"/>
                <a:cs typeface="+mn-cs"/>
              </a:rPr>
              <a:t>tempor</a:t>
            </a:r>
            <a:r>
              <a:rPr kumimoji="0" lang="en-US" sz="900" b="0" i="0" u="none" strike="noStrike" kern="1200" cap="none" spc="0" normalizeH="0" baseline="0" noProof="0" dirty="0">
                <a:ln>
                  <a:noFill/>
                </a:ln>
                <a:solidFill>
                  <a:srgbClr val="FFFFFF"/>
                </a:solidFill>
                <a:effectLst/>
                <a:uLnTx/>
                <a:uFillTx/>
                <a:latin typeface="+mn-lt"/>
                <a:ea typeface="+mn-ea"/>
                <a:cs typeface="+mn-cs"/>
              </a:rPr>
              <a:t> </a:t>
            </a:r>
            <a:r>
              <a:rPr kumimoji="0" lang="en-US" sz="900" b="0" i="0" u="none" strike="noStrike" kern="1200" cap="none" spc="0" normalizeH="0" baseline="0" noProof="0" dirty="0" err="1">
                <a:ln>
                  <a:noFill/>
                </a:ln>
                <a:solidFill>
                  <a:srgbClr val="FFFFFF"/>
                </a:solidFill>
                <a:effectLst/>
                <a:uLnTx/>
                <a:uFillTx/>
                <a:latin typeface="+mn-lt"/>
                <a:ea typeface="+mn-ea"/>
                <a:cs typeface="+mn-cs"/>
              </a:rPr>
              <a:t>incididunt</a:t>
            </a:r>
            <a:r>
              <a:rPr kumimoji="0" lang="en-US" sz="900" b="0" i="0" u="none" strike="noStrike" kern="1200" cap="none" spc="0" normalizeH="0" baseline="0" noProof="0" dirty="0">
                <a:ln>
                  <a:noFill/>
                </a:ln>
                <a:solidFill>
                  <a:srgbClr val="FFFFFF"/>
                </a:solidFill>
                <a:effectLst/>
                <a:uLnTx/>
                <a:uFillTx/>
                <a:latin typeface="+mn-lt"/>
                <a:ea typeface="+mn-ea"/>
                <a:cs typeface="+mn-cs"/>
              </a:rPr>
              <a:t>.</a:t>
            </a:r>
          </a:p>
        </p:txBody>
      </p:sp>
      <p:sp>
        <p:nvSpPr>
          <p:cNvPr id="43" name="Text Placeholder 23">
            <a:extLst>
              <a:ext uri="{FF2B5EF4-FFF2-40B4-BE49-F238E27FC236}">
                <a16:creationId xmlns:a16="http://schemas.microsoft.com/office/drawing/2014/main" xmlns="" id="{2F14D7D9-4C8A-47B7-B803-E0E49F49187F}"/>
              </a:ext>
            </a:extLst>
          </p:cNvPr>
          <p:cNvSpPr>
            <a:spLocks noGrp="1"/>
          </p:cNvSpPr>
          <p:nvPr>
            <p:ph type="body" sz="quarter" idx="20" hasCustomPrompt="1"/>
          </p:nvPr>
        </p:nvSpPr>
        <p:spPr>
          <a:xfrm>
            <a:off x="5674541" y="4501908"/>
            <a:ext cx="1906191" cy="287509"/>
          </a:xfrm>
        </p:spPr>
        <p:txBody>
          <a:bodyPr/>
          <a:lstStyle>
            <a:lvl1pPr marL="0" marR="0" indent="0" algn="l" defTabSz="685783" rtl="0" eaLnBrk="1" fontAlgn="auto" latinLnBrk="0" hangingPunct="1">
              <a:lnSpc>
                <a:spcPct val="100000"/>
              </a:lnSpc>
              <a:spcBef>
                <a:spcPts val="0"/>
              </a:spcBef>
              <a:spcAft>
                <a:spcPts val="0"/>
              </a:spcAft>
              <a:buClrTx/>
              <a:buSzTx/>
              <a:buFontTx/>
              <a:buNone/>
              <a:tabLst/>
              <a:defRPr>
                <a:solidFill>
                  <a:schemeClr val="tx1"/>
                </a:solidFill>
              </a:defRPr>
            </a:lvl1p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mn-cs"/>
              </a:rPr>
              <a:t>Lorem Ipsum Dolor </a:t>
            </a:r>
          </a:p>
        </p:txBody>
      </p:sp>
      <p:grpSp>
        <p:nvGrpSpPr>
          <p:cNvPr id="44" name="Group 43">
            <a:extLst>
              <a:ext uri="{FF2B5EF4-FFF2-40B4-BE49-F238E27FC236}">
                <a16:creationId xmlns:a16="http://schemas.microsoft.com/office/drawing/2014/main" xmlns="" id="{2040D7BD-F169-4920-BAF9-2345E09B5B24}"/>
              </a:ext>
            </a:extLst>
          </p:cNvPr>
          <p:cNvGrpSpPr/>
          <p:nvPr userDrawn="1"/>
        </p:nvGrpSpPr>
        <p:grpSpPr>
          <a:xfrm>
            <a:off x="8223661" y="2751858"/>
            <a:ext cx="92468" cy="439989"/>
            <a:chOff x="1602768" y="2537718"/>
            <a:chExt cx="123290" cy="585626"/>
          </a:xfrm>
          <a:solidFill>
            <a:schemeClr val="tx2"/>
          </a:solidFill>
        </p:grpSpPr>
        <p:cxnSp>
          <p:nvCxnSpPr>
            <p:cNvPr id="45" name="Straight Connector 44">
              <a:extLst>
                <a:ext uri="{FF2B5EF4-FFF2-40B4-BE49-F238E27FC236}">
                  <a16:creationId xmlns:a16="http://schemas.microsoft.com/office/drawing/2014/main" xmlns="" id="{5845E547-4652-4580-AF15-6CA8B15BFE9A}"/>
                </a:ext>
              </a:extLst>
            </p:cNvPr>
            <p:cNvCxnSpPr>
              <a:cxnSpLocks/>
            </p:cNvCxnSpPr>
            <p:nvPr userDrawn="1"/>
          </p:nvCxnSpPr>
          <p:spPr>
            <a:xfrm flipV="1">
              <a:off x="1664413" y="2661007"/>
              <a:ext cx="0" cy="462337"/>
            </a:xfrm>
            <a:prstGeom prst="line">
              <a:avLst/>
            </a:prstGeom>
            <a:grpFill/>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xmlns="" id="{8D0CC5E6-846A-47C4-BE82-A7C5C5E21E17}"/>
                </a:ext>
              </a:extLst>
            </p:cNvPr>
            <p:cNvSpPr/>
            <p:nvPr userDrawn="1"/>
          </p:nvSpPr>
          <p:spPr>
            <a:xfrm>
              <a:off x="1602768" y="2537718"/>
              <a:ext cx="123290" cy="12329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sp>
        <p:nvSpPr>
          <p:cNvPr id="47" name="Text Placeholder 23">
            <a:extLst>
              <a:ext uri="{FF2B5EF4-FFF2-40B4-BE49-F238E27FC236}">
                <a16:creationId xmlns:a16="http://schemas.microsoft.com/office/drawing/2014/main" xmlns="" id="{BA236539-C2F4-4FF6-8131-8834E1268017}"/>
              </a:ext>
            </a:extLst>
          </p:cNvPr>
          <p:cNvSpPr>
            <a:spLocks noGrp="1"/>
          </p:cNvSpPr>
          <p:nvPr>
            <p:ph type="body" sz="quarter" idx="21" hasCustomPrompt="1"/>
          </p:nvPr>
        </p:nvSpPr>
        <p:spPr>
          <a:xfrm>
            <a:off x="7094948" y="2014037"/>
            <a:ext cx="1906191" cy="415460"/>
          </a:xfrm>
        </p:spPr>
        <p:txBody>
          <a:bodyPr/>
          <a:lstStyle>
            <a:lvl1pPr marL="0" marR="0" indent="0" algn="l" defTabSz="685783" rtl="0" eaLnBrk="1" fontAlgn="auto" latinLnBrk="0" hangingPunct="1">
              <a:lnSpc>
                <a:spcPct val="100000"/>
              </a:lnSpc>
              <a:spcBef>
                <a:spcPts val="0"/>
              </a:spcBef>
              <a:spcAft>
                <a:spcPts val="0"/>
              </a:spcAft>
              <a:buClrTx/>
              <a:buSzTx/>
              <a:buFontTx/>
              <a:buNone/>
              <a:tabLst/>
              <a:defRPr>
                <a:noFill/>
              </a:defRPr>
            </a:lvl1p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FFFFFF"/>
                </a:solidFill>
                <a:effectLst/>
                <a:uLnTx/>
                <a:uFillTx/>
                <a:latin typeface="+mn-lt"/>
                <a:ea typeface="+mn-ea"/>
                <a:cs typeface="+mn-cs"/>
              </a:rPr>
              <a:t>Consectetur</a:t>
            </a:r>
            <a:r>
              <a:rPr kumimoji="0" lang="en-US" sz="900" b="0" i="0" u="none" strike="noStrike" kern="1200" cap="none" spc="0" normalizeH="0" baseline="0" noProof="0" dirty="0">
                <a:ln>
                  <a:noFill/>
                </a:ln>
                <a:solidFill>
                  <a:srgbClr val="FFFFFF"/>
                </a:solidFill>
                <a:effectLst/>
                <a:uLnTx/>
                <a:uFillTx/>
                <a:latin typeface="+mn-lt"/>
                <a:ea typeface="+mn-ea"/>
                <a:cs typeface="+mn-cs"/>
              </a:rPr>
              <a:t> </a:t>
            </a:r>
            <a:r>
              <a:rPr kumimoji="0" lang="en-US" sz="900" b="0" i="0" u="none" strike="noStrike" kern="1200" cap="none" spc="0" normalizeH="0" baseline="0" noProof="0" dirty="0" err="1">
                <a:ln>
                  <a:noFill/>
                </a:ln>
                <a:solidFill>
                  <a:srgbClr val="FFFFFF"/>
                </a:solidFill>
                <a:effectLst/>
                <a:uLnTx/>
                <a:uFillTx/>
                <a:latin typeface="+mn-lt"/>
                <a:ea typeface="+mn-ea"/>
                <a:cs typeface="+mn-cs"/>
              </a:rPr>
              <a:t>adipiscing</a:t>
            </a:r>
            <a:r>
              <a:rPr kumimoji="0" lang="en-US" sz="900" b="0" i="0" u="none" strike="noStrike" kern="1200" cap="none" spc="0" normalizeH="0" baseline="0" noProof="0" dirty="0">
                <a:ln>
                  <a:noFill/>
                </a:ln>
                <a:solidFill>
                  <a:srgbClr val="FFFFFF"/>
                </a:solidFill>
                <a:effectLst/>
                <a:uLnTx/>
                <a:uFillTx/>
                <a:latin typeface="+mn-lt"/>
                <a:ea typeface="+mn-ea"/>
                <a:cs typeface="+mn-cs"/>
              </a:rPr>
              <a:t> </a:t>
            </a:r>
            <a:r>
              <a:rPr kumimoji="0" lang="en-US" sz="900" b="0" i="0" u="none" strike="noStrike" kern="1200" cap="none" spc="0" normalizeH="0" baseline="0" noProof="0" dirty="0" err="1">
                <a:ln>
                  <a:noFill/>
                </a:ln>
                <a:solidFill>
                  <a:srgbClr val="FFFFFF"/>
                </a:solidFill>
                <a:effectLst/>
                <a:uLnTx/>
                <a:uFillTx/>
                <a:latin typeface="+mn-lt"/>
                <a:ea typeface="+mn-ea"/>
                <a:cs typeface="+mn-cs"/>
              </a:rPr>
              <a:t>elit</a:t>
            </a:r>
            <a:r>
              <a:rPr kumimoji="0" lang="en-US" sz="900" b="0" i="0" u="none" strike="noStrike" kern="1200" cap="none" spc="0" normalizeH="0" baseline="0" noProof="0" dirty="0">
                <a:ln>
                  <a:noFill/>
                </a:ln>
                <a:solidFill>
                  <a:srgbClr val="FFFFFF"/>
                </a:solidFill>
                <a:effectLst/>
                <a:uLnTx/>
                <a:uFillTx/>
                <a:latin typeface="+mn-lt"/>
                <a:ea typeface="+mn-ea"/>
                <a:cs typeface="+mn-cs"/>
              </a:rPr>
              <a:t>, </a:t>
            </a:r>
            <a:r>
              <a:rPr kumimoji="0" lang="en-US" sz="900" b="0" i="0" u="none" strike="noStrike" kern="1200" cap="none" spc="0" normalizeH="0" baseline="0" noProof="0" dirty="0" err="1">
                <a:ln>
                  <a:noFill/>
                </a:ln>
                <a:solidFill>
                  <a:srgbClr val="FFFFFF"/>
                </a:solidFill>
                <a:effectLst/>
                <a:uLnTx/>
                <a:uFillTx/>
                <a:latin typeface="+mn-lt"/>
                <a:ea typeface="+mn-ea"/>
                <a:cs typeface="+mn-cs"/>
              </a:rPr>
              <a:t>sed</a:t>
            </a:r>
            <a:r>
              <a:rPr kumimoji="0" lang="en-US" sz="900" b="0" i="0" u="none" strike="noStrike" kern="1200" cap="none" spc="0" normalizeH="0" baseline="0" noProof="0" dirty="0">
                <a:ln>
                  <a:noFill/>
                </a:ln>
                <a:solidFill>
                  <a:srgbClr val="FFFFFF"/>
                </a:solidFill>
                <a:effectLst/>
                <a:uLnTx/>
                <a:uFillTx/>
                <a:latin typeface="+mn-lt"/>
                <a:ea typeface="+mn-ea"/>
                <a:cs typeface="+mn-cs"/>
              </a:rPr>
              <a:t>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mn-cs"/>
              </a:rPr>
              <a:t>do </a:t>
            </a:r>
            <a:r>
              <a:rPr kumimoji="0" lang="en-US" sz="900" b="0" i="0" u="none" strike="noStrike" kern="1200" cap="none" spc="0" normalizeH="0" baseline="0" noProof="0" dirty="0" err="1">
                <a:ln>
                  <a:noFill/>
                </a:ln>
                <a:solidFill>
                  <a:srgbClr val="FFFFFF"/>
                </a:solidFill>
                <a:effectLst/>
                <a:uLnTx/>
                <a:uFillTx/>
                <a:latin typeface="+mn-lt"/>
                <a:ea typeface="+mn-ea"/>
                <a:cs typeface="+mn-cs"/>
              </a:rPr>
              <a:t>eiusmod</a:t>
            </a:r>
            <a:r>
              <a:rPr kumimoji="0" lang="en-US" sz="900" b="0" i="0" u="none" strike="noStrike" kern="1200" cap="none" spc="0" normalizeH="0" baseline="0" noProof="0" dirty="0">
                <a:ln>
                  <a:noFill/>
                </a:ln>
                <a:solidFill>
                  <a:srgbClr val="FFFFFF"/>
                </a:solidFill>
                <a:effectLst/>
                <a:uLnTx/>
                <a:uFillTx/>
                <a:latin typeface="+mn-lt"/>
                <a:ea typeface="+mn-ea"/>
                <a:cs typeface="+mn-cs"/>
              </a:rPr>
              <a:t> </a:t>
            </a:r>
            <a:r>
              <a:rPr kumimoji="0" lang="en-US" sz="900" b="0" i="0" u="none" strike="noStrike" kern="1200" cap="none" spc="0" normalizeH="0" baseline="0" noProof="0" dirty="0" err="1">
                <a:ln>
                  <a:noFill/>
                </a:ln>
                <a:solidFill>
                  <a:srgbClr val="FFFFFF"/>
                </a:solidFill>
                <a:effectLst/>
                <a:uLnTx/>
                <a:uFillTx/>
                <a:latin typeface="+mn-lt"/>
                <a:ea typeface="+mn-ea"/>
                <a:cs typeface="+mn-cs"/>
              </a:rPr>
              <a:t>tempor</a:t>
            </a:r>
            <a:r>
              <a:rPr kumimoji="0" lang="en-US" sz="900" b="0" i="0" u="none" strike="noStrike" kern="1200" cap="none" spc="0" normalizeH="0" baseline="0" noProof="0" dirty="0">
                <a:ln>
                  <a:noFill/>
                </a:ln>
                <a:solidFill>
                  <a:srgbClr val="FFFFFF"/>
                </a:solidFill>
                <a:effectLst/>
                <a:uLnTx/>
                <a:uFillTx/>
                <a:latin typeface="+mn-lt"/>
                <a:ea typeface="+mn-ea"/>
                <a:cs typeface="+mn-cs"/>
              </a:rPr>
              <a:t> </a:t>
            </a:r>
            <a:r>
              <a:rPr kumimoji="0" lang="en-US" sz="900" b="0" i="0" u="none" strike="noStrike" kern="1200" cap="none" spc="0" normalizeH="0" baseline="0" noProof="0" dirty="0" err="1">
                <a:ln>
                  <a:noFill/>
                </a:ln>
                <a:solidFill>
                  <a:srgbClr val="FFFFFF"/>
                </a:solidFill>
                <a:effectLst/>
                <a:uLnTx/>
                <a:uFillTx/>
                <a:latin typeface="+mn-lt"/>
                <a:ea typeface="+mn-ea"/>
                <a:cs typeface="+mn-cs"/>
              </a:rPr>
              <a:t>incididunt</a:t>
            </a:r>
            <a:r>
              <a:rPr kumimoji="0" lang="en-US" sz="900" b="0" i="0" u="none" strike="noStrike" kern="1200" cap="none" spc="0" normalizeH="0" baseline="0" noProof="0" dirty="0">
                <a:ln>
                  <a:noFill/>
                </a:ln>
                <a:solidFill>
                  <a:srgbClr val="FFFFFF"/>
                </a:solidFill>
                <a:effectLst/>
                <a:uLnTx/>
                <a:uFillTx/>
                <a:latin typeface="+mn-lt"/>
                <a:ea typeface="+mn-ea"/>
                <a:cs typeface="+mn-cs"/>
              </a:rPr>
              <a:t>.</a:t>
            </a:r>
          </a:p>
        </p:txBody>
      </p:sp>
      <p:sp>
        <p:nvSpPr>
          <p:cNvPr id="48" name="Text Placeholder 23">
            <a:extLst>
              <a:ext uri="{FF2B5EF4-FFF2-40B4-BE49-F238E27FC236}">
                <a16:creationId xmlns:a16="http://schemas.microsoft.com/office/drawing/2014/main" xmlns="" id="{0AF894AB-DA10-4943-A121-DC105788137F}"/>
              </a:ext>
            </a:extLst>
          </p:cNvPr>
          <p:cNvSpPr>
            <a:spLocks noGrp="1"/>
          </p:cNvSpPr>
          <p:nvPr>
            <p:ph type="body" sz="quarter" idx="22" hasCustomPrompt="1"/>
          </p:nvPr>
        </p:nvSpPr>
        <p:spPr>
          <a:xfrm>
            <a:off x="7094948" y="1703092"/>
            <a:ext cx="1906191" cy="287509"/>
          </a:xfrm>
        </p:spPr>
        <p:txBody>
          <a:bodyPr/>
          <a:lstStyle>
            <a:lvl1pPr marL="0" marR="0" indent="0" algn="l" defTabSz="685783" rtl="0" eaLnBrk="1" fontAlgn="auto" latinLnBrk="0" hangingPunct="1">
              <a:lnSpc>
                <a:spcPct val="100000"/>
              </a:lnSpc>
              <a:spcBef>
                <a:spcPts val="0"/>
              </a:spcBef>
              <a:spcAft>
                <a:spcPts val="0"/>
              </a:spcAft>
              <a:buClrTx/>
              <a:buSzTx/>
              <a:buFontTx/>
              <a:buNone/>
              <a:tabLst/>
              <a:defRPr>
                <a:noFill/>
              </a:defRPr>
            </a:lvl1p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mn-cs"/>
              </a:rPr>
              <a:t>Lorem Ipsum Dolor </a:t>
            </a:r>
          </a:p>
        </p:txBody>
      </p:sp>
      <p:sp>
        <p:nvSpPr>
          <p:cNvPr id="27" name="Text Placeholder 23">
            <a:extLst>
              <a:ext uri="{FF2B5EF4-FFF2-40B4-BE49-F238E27FC236}">
                <a16:creationId xmlns:a16="http://schemas.microsoft.com/office/drawing/2014/main" xmlns="" id="{6D1A5D58-B929-4B60-A518-F2EFDEE4CD0E}"/>
              </a:ext>
            </a:extLst>
          </p:cNvPr>
          <p:cNvSpPr>
            <a:spLocks noGrp="1"/>
          </p:cNvSpPr>
          <p:nvPr>
            <p:ph type="body" sz="quarter" idx="14" hasCustomPrompt="1"/>
          </p:nvPr>
        </p:nvSpPr>
        <p:spPr>
          <a:xfrm>
            <a:off x="306941" y="1703092"/>
            <a:ext cx="1906191" cy="287509"/>
          </a:xfrm>
        </p:spPr>
        <p:txBody>
          <a:bodyPr/>
          <a:lstStyle>
            <a:lvl1pPr marL="0" marR="0" indent="0" algn="l" defTabSz="685783" rtl="0" eaLnBrk="1" fontAlgn="auto" latinLnBrk="0" hangingPunct="1">
              <a:lnSpc>
                <a:spcPct val="100000"/>
              </a:lnSpc>
              <a:spcBef>
                <a:spcPts val="0"/>
              </a:spcBef>
              <a:spcAft>
                <a:spcPts val="0"/>
              </a:spcAft>
              <a:buClrTx/>
              <a:buSzTx/>
              <a:buFontTx/>
              <a:buNone/>
              <a:tabLst/>
              <a:defRPr>
                <a:solidFill>
                  <a:schemeClr val="tx1"/>
                </a:solidFill>
              </a:defRPr>
            </a:lvl1p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mn-cs"/>
              </a:rPr>
              <a:t>Complete</a:t>
            </a:r>
          </a:p>
        </p:txBody>
      </p:sp>
      <p:cxnSp>
        <p:nvCxnSpPr>
          <p:cNvPr id="8" name="Straight Connector 7">
            <a:extLst>
              <a:ext uri="{FF2B5EF4-FFF2-40B4-BE49-F238E27FC236}">
                <a16:creationId xmlns:a16="http://schemas.microsoft.com/office/drawing/2014/main" xmlns="" id="{7843E300-7DC1-40DA-BEC3-9B25B7C6EED6}"/>
              </a:ext>
            </a:extLst>
          </p:cNvPr>
          <p:cNvCxnSpPr>
            <a:cxnSpLocks/>
          </p:cNvCxnSpPr>
          <p:nvPr userDrawn="1"/>
        </p:nvCxnSpPr>
        <p:spPr>
          <a:xfrm>
            <a:off x="3940232" y="2386380"/>
            <a:ext cx="0" cy="290914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ustDataLst>
      <p:tags r:id="rId1"/>
    </p:custDataLst>
    <p:extLst>
      <p:ext uri="{BB962C8B-B14F-4D97-AF65-F5344CB8AC3E}">
        <p14:creationId xmlns:p14="http://schemas.microsoft.com/office/powerpoint/2010/main" val="1851326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8C86C3-57AD-40E0-B176-2B882F4968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40290BE-8CEA-41FD-933B-AD5E232C60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7E2B6AA-5999-4AA3-A4E8-CD3817FC474C}"/>
              </a:ext>
            </a:extLst>
          </p:cNvPr>
          <p:cNvSpPr>
            <a:spLocks noGrp="1"/>
          </p:cNvSpPr>
          <p:nvPr>
            <p:ph type="dt" sz="half" idx="10"/>
          </p:nvPr>
        </p:nvSpPr>
        <p:spPr/>
        <p:txBody>
          <a:bodyPr/>
          <a:lstStyle/>
          <a:p>
            <a:fld id="{1C72D579-680B-4C5C-B357-2E0F08617743}" type="datetimeFigureOut">
              <a:rPr lang="en-US" smtClean="0"/>
              <a:t>9/27/2018</a:t>
            </a:fld>
            <a:endParaRPr lang="en-US"/>
          </a:p>
        </p:txBody>
      </p:sp>
      <p:sp>
        <p:nvSpPr>
          <p:cNvPr id="5" name="Footer Placeholder 4">
            <a:extLst>
              <a:ext uri="{FF2B5EF4-FFF2-40B4-BE49-F238E27FC236}">
                <a16:creationId xmlns:a16="http://schemas.microsoft.com/office/drawing/2014/main" xmlns="" id="{D6A4FDED-A6D0-4EF3-B62A-7615CBB1B0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591ABA3-8701-4AD6-AA81-EF95F15CCF6C}"/>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3775926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B1AF50-FA45-49E2-B295-BA261714732E}"/>
              </a:ext>
            </a:extLst>
          </p:cNvPr>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CDE3E638-8811-427A-A627-6C8B9C6CBFCA}"/>
              </a:ext>
            </a:extLst>
          </p:cNvPr>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CA4E5A6-72B7-4C8F-BD1A-3094F85C9F91}"/>
              </a:ext>
            </a:extLst>
          </p:cNvPr>
          <p:cNvSpPr>
            <a:spLocks noGrp="1"/>
          </p:cNvSpPr>
          <p:nvPr>
            <p:ph type="dt" sz="half" idx="10"/>
          </p:nvPr>
        </p:nvSpPr>
        <p:spPr/>
        <p:txBody>
          <a:bodyPr/>
          <a:lstStyle/>
          <a:p>
            <a:fld id="{1C72D579-680B-4C5C-B357-2E0F08617743}" type="datetimeFigureOut">
              <a:rPr lang="en-US" smtClean="0"/>
              <a:t>9/27/2018</a:t>
            </a:fld>
            <a:endParaRPr lang="en-US"/>
          </a:p>
        </p:txBody>
      </p:sp>
      <p:sp>
        <p:nvSpPr>
          <p:cNvPr id="5" name="Footer Placeholder 4">
            <a:extLst>
              <a:ext uri="{FF2B5EF4-FFF2-40B4-BE49-F238E27FC236}">
                <a16:creationId xmlns:a16="http://schemas.microsoft.com/office/drawing/2014/main" xmlns="" id="{8B9392D7-B80E-454C-BC75-E1DBBEA214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CC0BE35-009A-4EF7-806D-4D9C17FAE983}"/>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4080287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CEFA98-0AA3-488E-8591-1D47FA736E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AB7EEAF-A3EF-47D7-AA3F-27D975686F95}"/>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2C400D4-A5F0-434C-8D28-9CE0603C98E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F108E0E-1CFA-4608-822A-2FAF203DBFD4}"/>
              </a:ext>
            </a:extLst>
          </p:cNvPr>
          <p:cNvSpPr>
            <a:spLocks noGrp="1"/>
          </p:cNvSpPr>
          <p:nvPr>
            <p:ph type="dt" sz="half" idx="10"/>
          </p:nvPr>
        </p:nvSpPr>
        <p:spPr/>
        <p:txBody>
          <a:bodyPr/>
          <a:lstStyle/>
          <a:p>
            <a:fld id="{1C72D579-680B-4C5C-B357-2E0F08617743}" type="datetimeFigureOut">
              <a:rPr lang="en-US" smtClean="0"/>
              <a:t>9/27/2018</a:t>
            </a:fld>
            <a:endParaRPr lang="en-US"/>
          </a:p>
        </p:txBody>
      </p:sp>
      <p:sp>
        <p:nvSpPr>
          <p:cNvPr id="6" name="Footer Placeholder 5">
            <a:extLst>
              <a:ext uri="{FF2B5EF4-FFF2-40B4-BE49-F238E27FC236}">
                <a16:creationId xmlns:a16="http://schemas.microsoft.com/office/drawing/2014/main" xmlns="" id="{6AE7FE4B-2475-47E6-8694-A5DE9E20E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E217348-8A1C-4AF3-AAA3-61836571559C}"/>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934498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634772-E5D6-4ABA-803D-DF89AEB4B223}"/>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DD21D5D-F19D-4AD8-85D2-9A919F0AE65A}"/>
              </a:ext>
            </a:extLst>
          </p:cNvPr>
          <p:cNvSpPr>
            <a:spLocks noGrp="1"/>
          </p:cNvSpPr>
          <p:nvPr>
            <p:ph type="body" idx="1"/>
          </p:nvPr>
        </p:nvSpPr>
        <p:spPr>
          <a:xfrm>
            <a:off x="629842" y="1681163"/>
            <a:ext cx="3868340"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210DB26E-B51E-4F80-BC1F-74EEB6CA48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BE771E0-93DE-408B-9DF6-C139C7E1A9F1}"/>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CB417B7A-7AB7-4980-B590-8395ABF39580}"/>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04B6D86-868B-4478-844C-3CE402943E02}"/>
              </a:ext>
            </a:extLst>
          </p:cNvPr>
          <p:cNvSpPr>
            <a:spLocks noGrp="1"/>
          </p:cNvSpPr>
          <p:nvPr>
            <p:ph type="dt" sz="half" idx="10"/>
          </p:nvPr>
        </p:nvSpPr>
        <p:spPr/>
        <p:txBody>
          <a:bodyPr/>
          <a:lstStyle/>
          <a:p>
            <a:fld id="{1C72D579-680B-4C5C-B357-2E0F08617743}" type="datetimeFigureOut">
              <a:rPr lang="en-US" smtClean="0"/>
              <a:t>9/27/2018</a:t>
            </a:fld>
            <a:endParaRPr lang="en-US"/>
          </a:p>
        </p:txBody>
      </p:sp>
      <p:sp>
        <p:nvSpPr>
          <p:cNvPr id="8" name="Footer Placeholder 7">
            <a:extLst>
              <a:ext uri="{FF2B5EF4-FFF2-40B4-BE49-F238E27FC236}">
                <a16:creationId xmlns:a16="http://schemas.microsoft.com/office/drawing/2014/main" xmlns="" id="{1CC2C1D0-FFD3-4C1F-8736-6C2823F286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D0A93DF-6F93-41BA-A3B5-7127306F09BE}"/>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683674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C66EFE-46E1-49F6-BCED-4D784E2755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ACB2628-78C5-4F39-8219-EADA7B183B2E}"/>
              </a:ext>
            </a:extLst>
          </p:cNvPr>
          <p:cNvSpPr>
            <a:spLocks noGrp="1"/>
          </p:cNvSpPr>
          <p:nvPr>
            <p:ph type="dt" sz="half" idx="10"/>
          </p:nvPr>
        </p:nvSpPr>
        <p:spPr/>
        <p:txBody>
          <a:bodyPr/>
          <a:lstStyle/>
          <a:p>
            <a:fld id="{1C72D579-680B-4C5C-B357-2E0F08617743}" type="datetimeFigureOut">
              <a:rPr lang="en-US" smtClean="0"/>
              <a:t>9/27/2018</a:t>
            </a:fld>
            <a:endParaRPr lang="en-US"/>
          </a:p>
        </p:txBody>
      </p:sp>
      <p:sp>
        <p:nvSpPr>
          <p:cNvPr id="4" name="Footer Placeholder 3">
            <a:extLst>
              <a:ext uri="{FF2B5EF4-FFF2-40B4-BE49-F238E27FC236}">
                <a16:creationId xmlns:a16="http://schemas.microsoft.com/office/drawing/2014/main" xmlns="" id="{30E6EC7A-7352-40AF-986A-CECEDFBB55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8DB4E9D-D092-416F-8571-3D25BBD72622}"/>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1908674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A3E3852-1FE7-45C0-8ACA-4CA18F271006}"/>
              </a:ext>
            </a:extLst>
          </p:cNvPr>
          <p:cNvSpPr>
            <a:spLocks noGrp="1"/>
          </p:cNvSpPr>
          <p:nvPr>
            <p:ph type="dt" sz="half" idx="10"/>
          </p:nvPr>
        </p:nvSpPr>
        <p:spPr/>
        <p:txBody>
          <a:bodyPr/>
          <a:lstStyle/>
          <a:p>
            <a:fld id="{1C72D579-680B-4C5C-B357-2E0F08617743}" type="datetimeFigureOut">
              <a:rPr lang="en-US" smtClean="0"/>
              <a:t>9/27/2018</a:t>
            </a:fld>
            <a:endParaRPr lang="en-US"/>
          </a:p>
        </p:txBody>
      </p:sp>
      <p:sp>
        <p:nvSpPr>
          <p:cNvPr id="3" name="Footer Placeholder 2">
            <a:extLst>
              <a:ext uri="{FF2B5EF4-FFF2-40B4-BE49-F238E27FC236}">
                <a16:creationId xmlns:a16="http://schemas.microsoft.com/office/drawing/2014/main" xmlns="" id="{128EA1CA-E316-44E5-A0B3-962D8986EF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68EBB75-8A5B-4A13-8DC6-EAD6D2E7ED93}"/>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2341003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DCE950-A012-418E-9244-034871AB96B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261CCFE0-A5BC-4517-A9D2-8D45AB4DDF4B}"/>
              </a:ext>
            </a:extLst>
          </p:cNvPr>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5AACF9C-5AF6-4C39-9DF9-F8C38B30294F}"/>
              </a:ext>
            </a:extLst>
          </p:cNvPr>
          <p:cNvSpPr>
            <a:spLocks noGrp="1"/>
          </p:cNvSpPr>
          <p:nvPr>
            <p:ph type="body" sz="half" idx="2"/>
          </p:nvPr>
        </p:nvSpPr>
        <p:spPr>
          <a:xfrm>
            <a:off x="629841" y="2057400"/>
            <a:ext cx="2949178"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a:extLst>
              <a:ext uri="{FF2B5EF4-FFF2-40B4-BE49-F238E27FC236}">
                <a16:creationId xmlns:a16="http://schemas.microsoft.com/office/drawing/2014/main" xmlns="" id="{A89042FB-ADC0-40B1-9BF1-0F78DC48CF34}"/>
              </a:ext>
            </a:extLst>
          </p:cNvPr>
          <p:cNvSpPr>
            <a:spLocks noGrp="1"/>
          </p:cNvSpPr>
          <p:nvPr>
            <p:ph type="dt" sz="half" idx="10"/>
          </p:nvPr>
        </p:nvSpPr>
        <p:spPr/>
        <p:txBody>
          <a:bodyPr/>
          <a:lstStyle/>
          <a:p>
            <a:fld id="{1C72D579-680B-4C5C-B357-2E0F08617743}" type="datetimeFigureOut">
              <a:rPr lang="en-US" smtClean="0"/>
              <a:t>9/27/2018</a:t>
            </a:fld>
            <a:endParaRPr lang="en-US"/>
          </a:p>
        </p:txBody>
      </p:sp>
      <p:sp>
        <p:nvSpPr>
          <p:cNvPr id="6" name="Footer Placeholder 5">
            <a:extLst>
              <a:ext uri="{FF2B5EF4-FFF2-40B4-BE49-F238E27FC236}">
                <a16:creationId xmlns:a16="http://schemas.microsoft.com/office/drawing/2014/main" xmlns="" id="{BBC34994-6818-456F-8F12-F02109F44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397E645-FA71-4362-957D-D17C3F0C6488}"/>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4174558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019" y="255821"/>
            <a:ext cx="7886700" cy="790341"/>
          </a:xfrm>
        </p:spPr>
        <p:txBody>
          <a:bodyPr/>
          <a:lstStyle/>
          <a:p>
            <a:r>
              <a:rPr lang="en-US"/>
              <a:t>Click to edit Master title style</a:t>
            </a:r>
            <a:endParaRPr lang="en-US" dirty="0"/>
          </a:p>
        </p:txBody>
      </p:sp>
      <p:sp>
        <p:nvSpPr>
          <p:cNvPr id="3" name="Content Placeholder 2"/>
          <p:cNvSpPr>
            <a:spLocks noGrp="1"/>
          </p:cNvSpPr>
          <p:nvPr>
            <p:ph idx="1"/>
          </p:nvPr>
        </p:nvSpPr>
        <p:spPr>
          <a:xfrm>
            <a:off x="479019" y="1202799"/>
            <a:ext cx="78867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860B19-ACA9-4B22-8C82-69978244FF1B}" type="datetimeFigureOut">
              <a:rPr lang="en-GB" smtClean="0"/>
              <a:t>27/09/2018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55AC1-F105-460F-AA20-A21CA24BA5D3}" type="slidenum">
              <a:rPr lang="en-GB" smtClean="0"/>
              <a:t>‹#›</a:t>
            </a:fld>
            <a:endParaRPr lang="en-GB"/>
          </a:p>
        </p:txBody>
      </p:sp>
    </p:spTree>
    <p:custDataLst>
      <p:tags r:id="rId1"/>
    </p:custDataLst>
    <p:extLst>
      <p:ext uri="{BB962C8B-B14F-4D97-AF65-F5344CB8AC3E}">
        <p14:creationId xmlns:p14="http://schemas.microsoft.com/office/powerpoint/2010/main" val="2763338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64094E-58C1-49FC-B97F-CD72EB9A7E6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B6233FE3-1EBD-49AA-94A9-965B34AA3614}"/>
              </a:ext>
            </a:extLst>
          </p:cNvPr>
          <p:cNvSpPr>
            <a:spLocks noGrp="1"/>
          </p:cNvSpPr>
          <p:nvPr>
            <p:ph type="pic" idx="1"/>
          </p:nvPr>
        </p:nvSpPr>
        <p:spPr>
          <a:xfrm>
            <a:off x="3887391" y="987430"/>
            <a:ext cx="462915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xmlns="" id="{8EEF402F-6A08-4354-8C50-0AE33C540EE4}"/>
              </a:ext>
            </a:extLst>
          </p:cNvPr>
          <p:cNvSpPr>
            <a:spLocks noGrp="1"/>
          </p:cNvSpPr>
          <p:nvPr>
            <p:ph type="body" sz="half" idx="2"/>
          </p:nvPr>
        </p:nvSpPr>
        <p:spPr>
          <a:xfrm>
            <a:off x="629841" y="2057400"/>
            <a:ext cx="2949178"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a:extLst>
              <a:ext uri="{FF2B5EF4-FFF2-40B4-BE49-F238E27FC236}">
                <a16:creationId xmlns:a16="http://schemas.microsoft.com/office/drawing/2014/main" xmlns="" id="{7ECA6D5F-C099-43ED-9D74-89055C43D529}"/>
              </a:ext>
            </a:extLst>
          </p:cNvPr>
          <p:cNvSpPr>
            <a:spLocks noGrp="1"/>
          </p:cNvSpPr>
          <p:nvPr>
            <p:ph type="dt" sz="half" idx="10"/>
          </p:nvPr>
        </p:nvSpPr>
        <p:spPr/>
        <p:txBody>
          <a:bodyPr/>
          <a:lstStyle/>
          <a:p>
            <a:fld id="{1C72D579-680B-4C5C-B357-2E0F08617743}" type="datetimeFigureOut">
              <a:rPr lang="en-US" smtClean="0"/>
              <a:t>9/27/2018</a:t>
            </a:fld>
            <a:endParaRPr lang="en-US"/>
          </a:p>
        </p:txBody>
      </p:sp>
      <p:sp>
        <p:nvSpPr>
          <p:cNvPr id="6" name="Footer Placeholder 5">
            <a:extLst>
              <a:ext uri="{FF2B5EF4-FFF2-40B4-BE49-F238E27FC236}">
                <a16:creationId xmlns:a16="http://schemas.microsoft.com/office/drawing/2014/main" xmlns="" id="{007D3C75-BF3D-4291-875C-2A7F8CB0BE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4AA99A9-8D07-4B25-A064-64787E9E8434}"/>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3449161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14D77A-4CE9-43B6-893A-2622E86719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D94EBB2-BB55-4472-A6C9-31F4E7E7B7C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5F22562-82F2-4D10-9185-A3FCD39D688A}"/>
              </a:ext>
            </a:extLst>
          </p:cNvPr>
          <p:cNvSpPr>
            <a:spLocks noGrp="1"/>
          </p:cNvSpPr>
          <p:nvPr>
            <p:ph type="dt" sz="half" idx="10"/>
          </p:nvPr>
        </p:nvSpPr>
        <p:spPr/>
        <p:txBody>
          <a:bodyPr/>
          <a:lstStyle/>
          <a:p>
            <a:fld id="{1C72D579-680B-4C5C-B357-2E0F08617743}" type="datetimeFigureOut">
              <a:rPr lang="en-US" smtClean="0"/>
              <a:t>9/27/2018</a:t>
            </a:fld>
            <a:endParaRPr lang="en-US"/>
          </a:p>
        </p:txBody>
      </p:sp>
      <p:sp>
        <p:nvSpPr>
          <p:cNvPr id="5" name="Footer Placeholder 4">
            <a:extLst>
              <a:ext uri="{FF2B5EF4-FFF2-40B4-BE49-F238E27FC236}">
                <a16:creationId xmlns:a16="http://schemas.microsoft.com/office/drawing/2014/main" xmlns="" id="{D816FE74-3BBD-44F6-8734-284ADE012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8117E49-05F2-4791-A671-0D160C09FFFB}"/>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1731563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4712253-5E2B-487B-B94A-255315CBE9F3}"/>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5924888-9EA6-4350-8F80-8E8C582F2584}"/>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5065BB7-DE7F-4C95-A5E5-A2BF0999C6C8}"/>
              </a:ext>
            </a:extLst>
          </p:cNvPr>
          <p:cNvSpPr>
            <a:spLocks noGrp="1"/>
          </p:cNvSpPr>
          <p:nvPr>
            <p:ph type="dt" sz="half" idx="10"/>
          </p:nvPr>
        </p:nvSpPr>
        <p:spPr/>
        <p:txBody>
          <a:bodyPr/>
          <a:lstStyle/>
          <a:p>
            <a:fld id="{1C72D579-680B-4C5C-B357-2E0F08617743}" type="datetimeFigureOut">
              <a:rPr lang="en-US" smtClean="0"/>
              <a:t>9/27/2018</a:t>
            </a:fld>
            <a:endParaRPr lang="en-US"/>
          </a:p>
        </p:txBody>
      </p:sp>
      <p:sp>
        <p:nvSpPr>
          <p:cNvPr id="5" name="Footer Placeholder 4">
            <a:extLst>
              <a:ext uri="{FF2B5EF4-FFF2-40B4-BE49-F238E27FC236}">
                <a16:creationId xmlns:a16="http://schemas.microsoft.com/office/drawing/2014/main" xmlns="" id="{E7D2B124-CC9F-4331-B286-E51F1E3DD1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1C5E707-F95E-4F1C-AA88-6C94665FDCEA}"/>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3727899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860B19-ACA9-4B22-8C82-69978244FF1B}" type="datetimeFigureOut">
              <a:rPr lang="en-GB" smtClean="0"/>
              <a:t>27/09/2018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55AC1-F105-460F-AA20-A21CA24BA5D3}" type="slidenum">
              <a:rPr lang="en-GB" smtClean="0"/>
              <a:t>‹#›</a:t>
            </a:fld>
            <a:endParaRPr lang="en-GB"/>
          </a:p>
        </p:txBody>
      </p:sp>
    </p:spTree>
    <p:extLst>
      <p:ext uri="{BB962C8B-B14F-4D97-AF65-F5344CB8AC3E}">
        <p14:creationId xmlns:p14="http://schemas.microsoft.com/office/powerpoint/2010/main" val="660592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860B19-ACA9-4B22-8C82-69978244FF1B}" type="datetimeFigureOut">
              <a:rPr lang="en-GB" smtClean="0"/>
              <a:t>27/09/2018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D55AC1-F105-460F-AA20-A21CA24BA5D3}" type="slidenum">
              <a:rPr lang="en-GB" smtClean="0"/>
              <a:t>‹#›</a:t>
            </a:fld>
            <a:endParaRPr lang="en-GB"/>
          </a:p>
        </p:txBody>
      </p:sp>
    </p:spTree>
    <p:extLst>
      <p:ext uri="{BB962C8B-B14F-4D97-AF65-F5344CB8AC3E}">
        <p14:creationId xmlns:p14="http://schemas.microsoft.com/office/powerpoint/2010/main" val="1060831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860B19-ACA9-4B22-8C82-69978244FF1B}" type="datetimeFigureOut">
              <a:rPr lang="en-GB" smtClean="0"/>
              <a:t>27/09/2018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D55AC1-F105-460F-AA20-A21CA24BA5D3}" type="slidenum">
              <a:rPr lang="en-GB" smtClean="0"/>
              <a:t>‹#›</a:t>
            </a:fld>
            <a:endParaRPr lang="en-GB"/>
          </a:p>
        </p:txBody>
      </p:sp>
    </p:spTree>
    <p:extLst>
      <p:ext uri="{BB962C8B-B14F-4D97-AF65-F5344CB8AC3E}">
        <p14:creationId xmlns:p14="http://schemas.microsoft.com/office/powerpoint/2010/main" val="204540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860B19-ACA9-4B22-8C82-69978244FF1B}" type="datetimeFigureOut">
              <a:rPr lang="en-GB" smtClean="0"/>
              <a:t>27/09/2018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D55AC1-F105-460F-AA20-A21CA24BA5D3}" type="slidenum">
              <a:rPr lang="en-GB" smtClean="0"/>
              <a:t>‹#›</a:t>
            </a:fld>
            <a:endParaRPr lang="en-GB"/>
          </a:p>
        </p:txBody>
      </p:sp>
    </p:spTree>
    <p:custDataLst>
      <p:tags r:id="rId1"/>
    </p:custDataLst>
    <p:extLst>
      <p:ext uri="{BB962C8B-B14F-4D97-AF65-F5344CB8AC3E}">
        <p14:creationId xmlns:p14="http://schemas.microsoft.com/office/powerpoint/2010/main" val="1571548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60B19-ACA9-4B22-8C82-69978244FF1B}" type="datetimeFigureOut">
              <a:rPr lang="en-GB" smtClean="0"/>
              <a:t>27/09/2018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D55AC1-F105-460F-AA20-A21CA24BA5D3}" type="slidenum">
              <a:rPr lang="en-GB" smtClean="0"/>
              <a:t>‹#›</a:t>
            </a:fld>
            <a:endParaRPr lang="en-GB"/>
          </a:p>
        </p:txBody>
      </p:sp>
    </p:spTree>
    <p:extLst>
      <p:ext uri="{BB962C8B-B14F-4D97-AF65-F5344CB8AC3E}">
        <p14:creationId xmlns:p14="http://schemas.microsoft.com/office/powerpoint/2010/main" val="2402486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860B19-ACA9-4B22-8C82-69978244FF1B}" type="datetimeFigureOut">
              <a:rPr lang="en-GB" smtClean="0"/>
              <a:t>27/09/2018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D55AC1-F105-460F-AA20-A21CA24BA5D3}" type="slidenum">
              <a:rPr lang="en-GB" smtClean="0"/>
              <a:t>‹#›</a:t>
            </a:fld>
            <a:endParaRPr lang="en-GB"/>
          </a:p>
        </p:txBody>
      </p:sp>
    </p:spTree>
    <p:extLst>
      <p:ext uri="{BB962C8B-B14F-4D97-AF65-F5344CB8AC3E}">
        <p14:creationId xmlns:p14="http://schemas.microsoft.com/office/powerpoint/2010/main" val="3178301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860B19-ACA9-4B22-8C82-69978244FF1B}" type="datetimeFigureOut">
              <a:rPr lang="en-GB" smtClean="0"/>
              <a:t>27/09/2018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D55AC1-F105-460F-AA20-A21CA24BA5D3}" type="slidenum">
              <a:rPr lang="en-GB" smtClean="0"/>
              <a:t>‹#›</a:t>
            </a:fld>
            <a:endParaRPr lang="en-GB"/>
          </a:p>
        </p:txBody>
      </p:sp>
    </p:spTree>
    <p:extLst>
      <p:ext uri="{BB962C8B-B14F-4D97-AF65-F5344CB8AC3E}">
        <p14:creationId xmlns:p14="http://schemas.microsoft.com/office/powerpoint/2010/main" val="750215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60B19-ACA9-4B22-8C82-69978244FF1B}" type="datetimeFigureOut">
              <a:rPr lang="en-GB" smtClean="0"/>
              <a:t>27/09/2018</a:t>
            </a:fld>
            <a:endParaRPr lang="en-GB"/>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55AC1-F105-460F-AA20-A21CA24BA5D3}" type="slidenum">
              <a:rPr lang="en-GB" smtClean="0"/>
              <a:t>‹#›</a:t>
            </a:fld>
            <a:endParaRPr lang="en-GB"/>
          </a:p>
        </p:txBody>
      </p:sp>
    </p:spTree>
    <p:extLst>
      <p:ext uri="{BB962C8B-B14F-4D97-AF65-F5344CB8AC3E}">
        <p14:creationId xmlns:p14="http://schemas.microsoft.com/office/powerpoint/2010/main" val="1290645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69BE005-C64D-4CAF-B906-EF572A200BA3}"/>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83273B4-951E-489C-9DB9-6251A83CED9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CA5EFA79-9173-4288-9018-90CDED0E1C7A}"/>
              </a:ext>
            </a:extLst>
          </p:cNvPr>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C72D579-680B-4C5C-B357-2E0F08617743}" type="datetimeFigureOut">
              <a:rPr lang="en-US" smtClean="0"/>
              <a:t>9/27/2018</a:t>
            </a:fld>
            <a:endParaRPr lang="en-US"/>
          </a:p>
        </p:txBody>
      </p:sp>
      <p:sp>
        <p:nvSpPr>
          <p:cNvPr id="5" name="Footer Placeholder 4">
            <a:extLst>
              <a:ext uri="{FF2B5EF4-FFF2-40B4-BE49-F238E27FC236}">
                <a16:creationId xmlns:a16="http://schemas.microsoft.com/office/drawing/2014/main" xmlns="" id="{C30F6851-2A1F-46A1-8921-C564140577ED}"/>
              </a:ext>
            </a:extLst>
          </p:cNvPr>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9B69840-E138-4A11-9AFA-D6C81316B09F}"/>
              </a:ext>
            </a:extLst>
          </p:cNvPr>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3EEA1D-F294-4872-A789-B0B343E9D0B7}" type="slidenum">
              <a:rPr lang="en-US" smtClean="0"/>
              <a:t>‹#›</a:t>
            </a:fld>
            <a:endParaRPr lang="en-US"/>
          </a:p>
        </p:txBody>
      </p:sp>
    </p:spTree>
    <p:extLst>
      <p:ext uri="{BB962C8B-B14F-4D97-AF65-F5344CB8AC3E}">
        <p14:creationId xmlns:p14="http://schemas.microsoft.com/office/powerpoint/2010/main" val="42859569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hyperlink" Target="https://phet.colorado.edu/en/simulation/capacitor-lab-basics" TargetMode="External"/><Relationship Id="rId5" Type="http://schemas.openxmlformats.org/officeDocument/2006/relationships/image" Target="../media/image18.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0.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6.png"/><Relationship Id="rId5" Type="http://schemas.openxmlformats.org/officeDocument/2006/relationships/image" Target="../media/image18.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hyperlink" Target="http://ol4nocelectrician.weebly.com/resources.html" TargetMode="External"/><Relationship Id="rId3" Type="http://schemas.openxmlformats.org/officeDocument/2006/relationships/notesSlide" Target="../notesSlides/notesSlide11.xml"/><Relationship Id="rId7" Type="http://schemas.openxmlformats.org/officeDocument/2006/relationships/image" Target="../media/image10.sv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6.png"/><Relationship Id="rId5"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7.emf"/></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notesSlide" Target="../notesSlides/notesSlide12.xml"/><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2.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8.sv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18.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18.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18.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notesSlide" Target="../notesSlides/notesSlide17.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27.png"/><Relationship Id="rId5" Type="http://schemas.openxmlformats.org/officeDocument/2006/relationships/image" Target="../media/image18.svg"/><Relationship Id="rId10" Type="http://schemas.openxmlformats.org/officeDocument/2006/relationships/image" Target="../media/image7.emf"/><Relationship Id="rId4" Type="http://schemas.openxmlformats.org/officeDocument/2006/relationships/image" Target="../media/image12.png"/><Relationship Id="rId9" Type="http://schemas.openxmlformats.org/officeDocument/2006/relationships/hyperlink" Target="http://ol4nocelectrician.weebly.com/resources.html"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8.xml"/><Relationship Id="rId7" Type="http://schemas.openxmlformats.org/officeDocument/2006/relationships/image" Target="../media/image35.svg"/><Relationship Id="rId12"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28.png"/><Relationship Id="rId11" Type="http://schemas.openxmlformats.org/officeDocument/2006/relationships/image" Target="../media/image39.svg"/><Relationship Id="rId5" Type="http://schemas.openxmlformats.org/officeDocument/2006/relationships/image" Target="../media/image18.svg"/><Relationship Id="rId10" Type="http://schemas.openxmlformats.org/officeDocument/2006/relationships/image" Target="../media/image30.png"/><Relationship Id="rId4" Type="http://schemas.openxmlformats.org/officeDocument/2006/relationships/image" Target="../media/image12.png"/><Relationship Id="rId9" Type="http://schemas.openxmlformats.org/officeDocument/2006/relationships/image" Target="../media/image37.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notesSlide" Target="../notesSlides/notesSlide19.xml"/><Relationship Id="rId7" Type="http://schemas.openxmlformats.org/officeDocument/2006/relationships/diagramLayout" Target="../diagrams/layout2.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diagramData" Target="../diagrams/data2.xml"/><Relationship Id="rId5" Type="http://schemas.openxmlformats.org/officeDocument/2006/relationships/image" Target="../media/image18.svg"/><Relationship Id="rId10" Type="http://schemas.microsoft.com/office/2007/relationships/diagramDrawing" Target="../diagrams/drawing2.xml"/><Relationship Id="rId4" Type="http://schemas.openxmlformats.org/officeDocument/2006/relationships/image" Target="../media/image12.png"/><Relationship Id="rId9" Type="http://schemas.openxmlformats.org/officeDocument/2006/relationships/diagramColors" Target="../diagrams/colors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hyperlink" Target="http://ol4nocelectrician.weebly.com/" TargetMode="External"/><Relationship Id="rId5" Type="http://schemas.openxmlformats.org/officeDocument/2006/relationships/image" Target="../media/image18.sv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32.emf"/><Relationship Id="rId5" Type="http://schemas.openxmlformats.org/officeDocument/2006/relationships/image" Target="../media/image18.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5.emf"/><Relationship Id="rId5" Type="http://schemas.openxmlformats.org/officeDocument/2006/relationships/image" Target="../media/image7.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hyperlink" Target="http://ol4nocelectrician.weebly.com/resources.html" TargetMode="External"/><Relationship Id="rId3" Type="http://schemas.openxmlformats.org/officeDocument/2006/relationships/notesSlide" Target="../notesSlides/notesSlide3.xml"/><Relationship Id="rId7" Type="http://schemas.openxmlformats.org/officeDocument/2006/relationships/diagramLayout" Target="../diagrams/layout1.xml"/><Relationship Id="rId12" Type="http://schemas.openxmlformats.org/officeDocument/2006/relationships/image" Target="../media/image10.sv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Data" Target="../diagrams/data1.xml"/><Relationship Id="rId11" Type="http://schemas.openxmlformats.org/officeDocument/2006/relationships/image" Target="../media/image6.png"/><Relationship Id="rId5" Type="http://schemas.openxmlformats.org/officeDocument/2006/relationships/image" Target="../media/image7.sv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 Id="rId14" Type="http://schemas.openxmlformats.org/officeDocument/2006/relationships/image" Target="../media/image7.emf"/></Relationships>
</file>

<file path=ppt/slides/_rels/slide5.xml.rels><?xml version="1.0" encoding="UTF-8" standalone="yes"?>
<Relationships xmlns="http://schemas.openxmlformats.org/package/2006/relationships"><Relationship Id="rId8" Type="http://schemas.openxmlformats.org/officeDocument/2006/relationships/hyperlink" Target="http://ol4nocelectrician.weebly.com/resources.html" TargetMode="External"/><Relationship Id="rId3" Type="http://schemas.openxmlformats.org/officeDocument/2006/relationships/notesSlide" Target="../notesSlides/notesSlide4.xml"/><Relationship Id="rId7" Type="http://schemas.openxmlformats.org/officeDocument/2006/relationships/image" Target="../media/image10.svg"/><Relationship Id="rId12"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7.sv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6.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hyperlink" Target="http://ol4nocelectrician.weebly.com/resources.html" TargetMode="External"/><Relationship Id="rId3" Type="http://schemas.openxmlformats.org/officeDocument/2006/relationships/notesSlide" Target="../notesSlides/notesSlide6.xml"/><Relationship Id="rId7" Type="http://schemas.openxmlformats.org/officeDocument/2006/relationships/image" Target="../media/image10.sv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6.png"/><Relationship Id="rId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8.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4.jpeg"/><Relationship Id="rId5" Type="http://schemas.openxmlformats.org/officeDocument/2006/relationships/image" Target="../media/image18.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D3C71DB-3436-4BDC-8DC6-B1651805DCBD}"/>
              </a:ext>
            </a:extLst>
          </p:cNvPr>
          <p:cNvSpPr/>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xmlns="" id="{30CCFE65-BAE0-4BAC-8C1A-DB25AAE320D9}"/>
              </a:ext>
            </a:extLst>
          </p:cNvPr>
          <p:cNvSpPr/>
          <p:nvPr/>
        </p:nvSpPr>
        <p:spPr>
          <a:xfrm>
            <a:off x="487395" y="1119326"/>
            <a:ext cx="8397813" cy="1938992"/>
          </a:xfrm>
          <a:prstGeom prst="rect">
            <a:avLst/>
          </a:prstGeom>
        </p:spPr>
        <p:txBody>
          <a:bodyPr wrap="square">
            <a:spAutoFit/>
          </a:bodyPr>
          <a:lstStyle/>
          <a:p>
            <a:r>
              <a:rPr lang="en-ZA" sz="2400" dirty="0"/>
              <a:t>Department of Higher Education and Training</a:t>
            </a:r>
          </a:p>
          <a:p>
            <a:r>
              <a:rPr lang="en-US" sz="3600" dirty="0">
                <a:solidFill>
                  <a:schemeClr val="bg1"/>
                </a:solidFill>
              </a:rPr>
              <a:t>OCCUPATIONAL CERTIFICATE - ELECTRICIAN</a:t>
            </a:r>
          </a:p>
          <a:p>
            <a:r>
              <a:rPr lang="en-ZA" sz="2400" dirty="0"/>
              <a:t>Tender Briefing</a:t>
            </a:r>
            <a:r>
              <a:rPr lang="en-ZA" dirty="0"/>
              <a:t/>
            </a:r>
            <a:br>
              <a:rPr lang="en-ZA" dirty="0"/>
            </a:br>
            <a:r>
              <a:rPr lang="en-ZA" dirty="0"/>
              <a:t/>
            </a:r>
            <a:br>
              <a:rPr lang="en-ZA" dirty="0"/>
            </a:br>
            <a:endParaRPr lang="en-GB" dirty="0"/>
          </a:p>
        </p:txBody>
      </p:sp>
      <p:pic>
        <p:nvPicPr>
          <p:cNvPr id="9" name="Graphic 8">
            <a:extLst>
              <a:ext uri="{FF2B5EF4-FFF2-40B4-BE49-F238E27FC236}">
                <a16:creationId xmlns:a16="http://schemas.microsoft.com/office/drawing/2014/main" xmlns="" id="{B7932230-CF00-469D-850E-D190BCB34E5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95672" y="2433046"/>
            <a:ext cx="3988595" cy="23813"/>
          </a:xfrm>
          <a:prstGeom prst="rect">
            <a:avLst/>
          </a:prstGeom>
        </p:spPr>
      </p:pic>
      <p:pic>
        <p:nvPicPr>
          <p:cNvPr id="3" name="Graphic 2">
            <a:extLst>
              <a:ext uri="{FF2B5EF4-FFF2-40B4-BE49-F238E27FC236}">
                <a16:creationId xmlns:a16="http://schemas.microsoft.com/office/drawing/2014/main" xmlns="" id="{6936D54C-E08B-4A08-A8E2-F04562859D1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215138" y="2579458"/>
            <a:ext cx="7753351" cy="5610227"/>
          </a:xfrm>
          <a:prstGeom prst="rect">
            <a:avLst/>
          </a:prstGeom>
        </p:spPr>
      </p:pic>
      <p:pic>
        <p:nvPicPr>
          <p:cNvPr id="10" name="Picture 9">
            <a:extLst>
              <a:ext uri="{FF2B5EF4-FFF2-40B4-BE49-F238E27FC236}">
                <a16:creationId xmlns:a16="http://schemas.microsoft.com/office/drawing/2014/main" xmlns="" id="{A476539A-C668-4367-94EA-306F15FB77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66889" y="6236901"/>
            <a:ext cx="1247717" cy="472053"/>
          </a:xfrm>
          <a:prstGeom prst="rect">
            <a:avLst/>
          </a:prstGeom>
        </p:spPr>
      </p:pic>
    </p:spTree>
    <p:custDataLst>
      <p:tags r:id="rId1"/>
    </p:custDataLst>
    <p:extLst>
      <p:ext uri="{BB962C8B-B14F-4D97-AF65-F5344CB8AC3E}">
        <p14:creationId xmlns:p14="http://schemas.microsoft.com/office/powerpoint/2010/main" val="135327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xmlns="" id="{8AB82A3A-C91D-4746-BA87-909BF694FFF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0800000">
            <a:off x="-85185" y="3"/>
            <a:ext cx="4305300" cy="104775"/>
          </a:xfrm>
          <a:prstGeom prst="rect">
            <a:avLst/>
          </a:prstGeom>
        </p:spPr>
      </p:pic>
      <p:sp>
        <p:nvSpPr>
          <p:cNvPr id="5" name="Title 4">
            <a:extLst>
              <a:ext uri="{FF2B5EF4-FFF2-40B4-BE49-F238E27FC236}">
                <a16:creationId xmlns:a16="http://schemas.microsoft.com/office/drawing/2014/main" xmlns="" id="{8A0BC402-1152-47AD-8B38-FCFECD5F483F}"/>
              </a:ext>
            </a:extLst>
          </p:cNvPr>
          <p:cNvSpPr>
            <a:spLocks noGrp="1"/>
          </p:cNvSpPr>
          <p:nvPr>
            <p:ph type="title"/>
          </p:nvPr>
        </p:nvSpPr>
        <p:spPr/>
        <p:txBody>
          <a:bodyPr>
            <a:normAutofit/>
          </a:bodyPr>
          <a:lstStyle/>
          <a:p>
            <a:r>
              <a:rPr lang="en-ZA" sz="3200" b="1" dirty="0">
                <a:solidFill>
                  <a:schemeClr val="accent3"/>
                </a:solidFill>
              </a:rPr>
              <a:t>How should DLRs be produced? </a:t>
            </a:r>
          </a:p>
        </p:txBody>
      </p:sp>
      <p:sp>
        <p:nvSpPr>
          <p:cNvPr id="7" name="Content Placeholder 6">
            <a:extLst>
              <a:ext uri="{FF2B5EF4-FFF2-40B4-BE49-F238E27FC236}">
                <a16:creationId xmlns:a16="http://schemas.microsoft.com/office/drawing/2014/main" xmlns="" id="{49DD39E0-6A4D-429B-923D-9627C3C60253}"/>
              </a:ext>
            </a:extLst>
          </p:cNvPr>
          <p:cNvSpPr>
            <a:spLocks noGrp="1"/>
          </p:cNvSpPr>
          <p:nvPr>
            <p:ph idx="1"/>
          </p:nvPr>
        </p:nvSpPr>
        <p:spPr>
          <a:xfrm>
            <a:off x="479019" y="1202799"/>
            <a:ext cx="7886700" cy="5399380"/>
          </a:xfrm>
        </p:spPr>
        <p:txBody>
          <a:bodyPr>
            <a:normAutofit/>
          </a:bodyPr>
          <a:lstStyle/>
          <a:p>
            <a:pPr marL="0" indent="0">
              <a:buNone/>
            </a:pPr>
            <a:r>
              <a:rPr lang="en-ZA" sz="2400" b="1" dirty="0">
                <a:solidFill>
                  <a:schemeClr val="accent3"/>
                </a:solidFill>
              </a:rPr>
              <a:t>Photographs</a:t>
            </a:r>
            <a:r>
              <a:rPr lang="en-ZA" sz="2400" dirty="0"/>
              <a:t>- Mostly practical in nature, to be taken on the premises of a training institute/service provider.</a:t>
            </a:r>
          </a:p>
          <a:p>
            <a:pPr marL="0" indent="0">
              <a:buNone/>
            </a:pPr>
            <a:r>
              <a:rPr lang="en-ZA" sz="2400" b="1" dirty="0">
                <a:solidFill>
                  <a:schemeClr val="accent3"/>
                </a:solidFill>
              </a:rPr>
              <a:t>Videos</a:t>
            </a:r>
            <a:r>
              <a:rPr lang="en-ZA" sz="2400" dirty="0"/>
              <a:t>- Mostly screencast/ information demonstration types of videos. Experienced electricians/facilitators talking through a topic and demonstrating where applicable. </a:t>
            </a:r>
          </a:p>
          <a:p>
            <a:pPr marL="0" indent="0">
              <a:buNone/>
            </a:pPr>
            <a:r>
              <a:rPr lang="en-ZA" sz="2400" b="1" dirty="0">
                <a:solidFill>
                  <a:schemeClr val="accent3"/>
                </a:solidFill>
              </a:rPr>
              <a:t>Simulations</a:t>
            </a:r>
            <a:r>
              <a:rPr lang="en-ZA" sz="2400" dirty="0"/>
              <a:t>- Motor starter wiring simulator (Course 7). A virtual simulator that lets students connect motors (three and single phase) to a range of different motor starters to explore the understand the working of both the main and control circuits.</a:t>
            </a:r>
          </a:p>
          <a:p>
            <a:pPr marL="0" indent="0">
              <a:buNone/>
            </a:pPr>
            <a:r>
              <a:rPr lang="en-ZA" sz="2400" dirty="0"/>
              <a:t>This will require customised programming to build. For an example of a similar type of simulation please see: </a:t>
            </a:r>
            <a:r>
              <a:rPr lang="en-ZA" sz="2400" b="1" dirty="0" err="1">
                <a:solidFill>
                  <a:schemeClr val="accent2"/>
                </a:solidFill>
              </a:rPr>
              <a:t>PhET</a:t>
            </a:r>
            <a:r>
              <a:rPr lang="en-ZA" sz="2400" b="1" dirty="0">
                <a:solidFill>
                  <a:schemeClr val="accent2"/>
                </a:solidFill>
              </a:rPr>
              <a:t> Interactive Simulations</a:t>
            </a:r>
          </a:p>
          <a:p>
            <a:pPr marL="0" indent="0">
              <a:buNone/>
            </a:pPr>
            <a:r>
              <a:rPr lang="en-ZA" sz="2400" dirty="0">
                <a:hlinkClick r:id="rId6"/>
              </a:rPr>
              <a:t>https://phet.colorado.edu/en/simulation/capacitor-lab-basics</a:t>
            </a:r>
            <a:endParaRPr lang="en-ZA" sz="2400" dirty="0"/>
          </a:p>
          <a:p>
            <a:pPr marL="0" indent="0">
              <a:buNone/>
            </a:pPr>
            <a:endParaRPr lang="en-ZA" sz="2400" dirty="0"/>
          </a:p>
          <a:p>
            <a:pPr marL="0" indent="0">
              <a:buNone/>
            </a:pPr>
            <a:endParaRPr lang="en-ZA" sz="2400" dirty="0"/>
          </a:p>
          <a:p>
            <a:pPr marL="0" indent="0">
              <a:buNone/>
            </a:pPr>
            <a:endParaRPr lang="en-ZA" sz="2400" dirty="0"/>
          </a:p>
        </p:txBody>
      </p:sp>
    </p:spTree>
    <p:custDataLst>
      <p:tags r:id="rId1"/>
    </p:custDataLst>
    <p:extLst>
      <p:ext uri="{BB962C8B-B14F-4D97-AF65-F5344CB8AC3E}">
        <p14:creationId xmlns:p14="http://schemas.microsoft.com/office/powerpoint/2010/main" val="614187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xmlns="" id="{8AB82A3A-C91D-4746-BA87-909BF694FFF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0800000">
            <a:off x="-85185" y="3"/>
            <a:ext cx="4305300" cy="104775"/>
          </a:xfrm>
          <a:prstGeom prst="rect">
            <a:avLst/>
          </a:prstGeom>
        </p:spPr>
      </p:pic>
      <p:sp>
        <p:nvSpPr>
          <p:cNvPr id="5" name="Title 4">
            <a:extLst>
              <a:ext uri="{FF2B5EF4-FFF2-40B4-BE49-F238E27FC236}">
                <a16:creationId xmlns:a16="http://schemas.microsoft.com/office/drawing/2014/main" xmlns="" id="{8A0BC402-1152-47AD-8B38-FCFECD5F483F}"/>
              </a:ext>
            </a:extLst>
          </p:cNvPr>
          <p:cNvSpPr>
            <a:spLocks noGrp="1"/>
          </p:cNvSpPr>
          <p:nvPr>
            <p:ph type="title"/>
          </p:nvPr>
        </p:nvSpPr>
        <p:spPr/>
        <p:txBody>
          <a:bodyPr>
            <a:normAutofit/>
          </a:bodyPr>
          <a:lstStyle/>
          <a:p>
            <a:r>
              <a:rPr lang="en-ZA" sz="3200" b="1" dirty="0">
                <a:solidFill>
                  <a:schemeClr val="accent3"/>
                </a:solidFill>
              </a:rPr>
              <a:t>Production briefs </a:t>
            </a:r>
          </a:p>
        </p:txBody>
      </p:sp>
      <p:sp>
        <p:nvSpPr>
          <p:cNvPr id="7" name="Content Placeholder 6">
            <a:extLst>
              <a:ext uri="{FF2B5EF4-FFF2-40B4-BE49-F238E27FC236}">
                <a16:creationId xmlns:a16="http://schemas.microsoft.com/office/drawing/2014/main" xmlns="" id="{49DD39E0-6A4D-429B-923D-9627C3C60253}"/>
              </a:ext>
            </a:extLst>
          </p:cNvPr>
          <p:cNvSpPr>
            <a:spLocks noGrp="1"/>
          </p:cNvSpPr>
          <p:nvPr>
            <p:ph idx="1"/>
          </p:nvPr>
        </p:nvSpPr>
        <p:spPr/>
        <p:txBody>
          <a:bodyPr>
            <a:normAutofit/>
          </a:bodyPr>
          <a:lstStyle/>
          <a:p>
            <a:pPr marL="0" indent="0">
              <a:buNone/>
            </a:pPr>
            <a:r>
              <a:rPr lang="en-ZA" sz="2400" dirty="0"/>
              <a:t>The successful bidder will receive detailed instructions for each DLR to be produced.</a:t>
            </a:r>
          </a:p>
        </p:txBody>
      </p:sp>
      <p:pic>
        <p:nvPicPr>
          <p:cNvPr id="14" name="Picture 13">
            <a:extLst>
              <a:ext uri="{FF2B5EF4-FFF2-40B4-BE49-F238E27FC236}">
                <a16:creationId xmlns:a16="http://schemas.microsoft.com/office/drawing/2014/main" xmlns="" id="{B9CAF0D9-BBF9-49DE-8B1F-186CD532998F}"/>
              </a:ext>
            </a:extLst>
          </p:cNvPr>
          <p:cNvPicPr>
            <a:picLocks noChangeAspect="1"/>
          </p:cNvPicPr>
          <p:nvPr/>
        </p:nvPicPr>
        <p:blipFill rotWithShape="1">
          <a:blip r:embed="rId6"/>
          <a:srcRect l="19176" b="12383"/>
          <a:stretch/>
        </p:blipFill>
        <p:spPr>
          <a:xfrm>
            <a:off x="3058851" y="2196255"/>
            <a:ext cx="3278020" cy="1614269"/>
          </a:xfrm>
          <a:prstGeom prst="rect">
            <a:avLst/>
          </a:prstGeom>
        </p:spPr>
      </p:pic>
      <p:pic>
        <p:nvPicPr>
          <p:cNvPr id="15" name="Picture 14">
            <a:extLst>
              <a:ext uri="{FF2B5EF4-FFF2-40B4-BE49-F238E27FC236}">
                <a16:creationId xmlns:a16="http://schemas.microsoft.com/office/drawing/2014/main" xmlns="" id="{4959A35A-C9F8-49C3-B0E4-2808041219DC}"/>
              </a:ext>
            </a:extLst>
          </p:cNvPr>
          <p:cNvPicPr>
            <a:picLocks noChangeAspect="1"/>
          </p:cNvPicPr>
          <p:nvPr/>
        </p:nvPicPr>
        <p:blipFill>
          <a:blip r:embed="rId7"/>
          <a:stretch>
            <a:fillRect/>
          </a:stretch>
        </p:blipFill>
        <p:spPr>
          <a:xfrm>
            <a:off x="3058851" y="3930503"/>
            <a:ext cx="3293355" cy="1614269"/>
          </a:xfrm>
          <a:prstGeom prst="rect">
            <a:avLst/>
          </a:prstGeom>
        </p:spPr>
      </p:pic>
      <p:pic>
        <p:nvPicPr>
          <p:cNvPr id="16" name="Picture 15">
            <a:extLst>
              <a:ext uri="{FF2B5EF4-FFF2-40B4-BE49-F238E27FC236}">
                <a16:creationId xmlns:a16="http://schemas.microsoft.com/office/drawing/2014/main" xmlns="" id="{3335B4AE-D363-4AB0-89A6-435A783BB148}"/>
              </a:ext>
            </a:extLst>
          </p:cNvPr>
          <p:cNvPicPr>
            <a:picLocks noChangeAspect="1"/>
          </p:cNvPicPr>
          <p:nvPr/>
        </p:nvPicPr>
        <p:blipFill>
          <a:blip r:embed="rId8"/>
          <a:stretch>
            <a:fillRect/>
          </a:stretch>
        </p:blipFill>
        <p:spPr>
          <a:xfrm>
            <a:off x="648572" y="2199162"/>
            <a:ext cx="1464473" cy="3354975"/>
          </a:xfrm>
          <a:prstGeom prst="rect">
            <a:avLst/>
          </a:prstGeom>
        </p:spPr>
      </p:pic>
      <p:sp>
        <p:nvSpPr>
          <p:cNvPr id="17" name="Arrow: Down 16">
            <a:extLst>
              <a:ext uri="{FF2B5EF4-FFF2-40B4-BE49-F238E27FC236}">
                <a16:creationId xmlns:a16="http://schemas.microsoft.com/office/drawing/2014/main" xmlns="" id="{F2FAA5FE-9664-4CCB-951C-D1F4DCE823B0}"/>
              </a:ext>
            </a:extLst>
          </p:cNvPr>
          <p:cNvSpPr/>
          <p:nvPr/>
        </p:nvSpPr>
        <p:spPr>
          <a:xfrm rot="5400000">
            <a:off x="1986782" y="3713492"/>
            <a:ext cx="602429" cy="763793"/>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2882255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xmlns="" id="{8AB82A3A-C91D-4746-BA87-909BF694FFF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0800000">
            <a:off x="-85185" y="3"/>
            <a:ext cx="4305300" cy="104775"/>
          </a:xfrm>
          <a:prstGeom prst="rect">
            <a:avLst/>
          </a:prstGeom>
        </p:spPr>
      </p:pic>
      <p:sp>
        <p:nvSpPr>
          <p:cNvPr id="5" name="Title 4">
            <a:extLst>
              <a:ext uri="{FF2B5EF4-FFF2-40B4-BE49-F238E27FC236}">
                <a16:creationId xmlns:a16="http://schemas.microsoft.com/office/drawing/2014/main" xmlns="" id="{8A0BC402-1152-47AD-8B38-FCFECD5F483F}"/>
              </a:ext>
            </a:extLst>
          </p:cNvPr>
          <p:cNvSpPr>
            <a:spLocks noGrp="1"/>
          </p:cNvSpPr>
          <p:nvPr>
            <p:ph type="title"/>
          </p:nvPr>
        </p:nvSpPr>
        <p:spPr/>
        <p:txBody>
          <a:bodyPr>
            <a:normAutofit/>
          </a:bodyPr>
          <a:lstStyle/>
          <a:p>
            <a:r>
              <a:rPr lang="en-ZA" sz="3200" b="1" dirty="0">
                <a:solidFill>
                  <a:schemeClr val="accent3"/>
                </a:solidFill>
              </a:rPr>
              <a:t>General guidelines for DLRs</a:t>
            </a:r>
          </a:p>
        </p:txBody>
      </p:sp>
      <p:sp>
        <p:nvSpPr>
          <p:cNvPr id="7" name="Content Placeholder 6">
            <a:extLst>
              <a:ext uri="{FF2B5EF4-FFF2-40B4-BE49-F238E27FC236}">
                <a16:creationId xmlns:a16="http://schemas.microsoft.com/office/drawing/2014/main" xmlns="" id="{49DD39E0-6A4D-429B-923D-9627C3C60253}"/>
              </a:ext>
            </a:extLst>
          </p:cNvPr>
          <p:cNvSpPr>
            <a:spLocks noGrp="1"/>
          </p:cNvSpPr>
          <p:nvPr>
            <p:ph idx="1"/>
          </p:nvPr>
        </p:nvSpPr>
        <p:spPr/>
        <p:txBody>
          <a:bodyPr>
            <a:normAutofit/>
          </a:bodyPr>
          <a:lstStyle/>
          <a:p>
            <a:pPr lvl="0"/>
            <a:r>
              <a:rPr lang="en-ZA" dirty="0"/>
              <a:t>DLRs must be contextually relevant (limited bandwidth, offline user storage)</a:t>
            </a:r>
          </a:p>
          <a:p>
            <a:pPr lvl="0"/>
            <a:r>
              <a:rPr lang="en-ZA" dirty="0"/>
              <a:t>No stereotyping</a:t>
            </a:r>
          </a:p>
          <a:p>
            <a:pPr lvl="0"/>
            <a:r>
              <a:rPr lang="en-ZA" dirty="0"/>
              <a:t>Voice-overs must have South African accents</a:t>
            </a:r>
          </a:p>
          <a:p>
            <a:pPr lvl="0"/>
            <a:r>
              <a:rPr lang="en-ZA" dirty="0"/>
              <a:t>For use on mobile devices and computers</a:t>
            </a:r>
          </a:p>
          <a:p>
            <a:pPr lvl="0"/>
            <a:r>
              <a:rPr lang="en-ZA" dirty="0"/>
              <a:t>DHET will provide/develop standardised templates to be used</a:t>
            </a:r>
          </a:p>
        </p:txBody>
      </p:sp>
      <p:pic>
        <p:nvPicPr>
          <p:cNvPr id="8" name="Graphic 7">
            <a:extLst>
              <a:ext uri="{FF2B5EF4-FFF2-40B4-BE49-F238E27FC236}">
                <a16:creationId xmlns:a16="http://schemas.microsoft.com/office/drawing/2014/main" xmlns="" id="{A99DA090-0F39-4A0B-9386-9F81C3EC662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34477" y="5908582"/>
            <a:ext cx="8085043" cy="689303"/>
          </a:xfrm>
          <a:prstGeom prst="rect">
            <a:avLst/>
          </a:prstGeom>
        </p:spPr>
      </p:pic>
      <p:grpSp>
        <p:nvGrpSpPr>
          <p:cNvPr id="9" name="Group 8">
            <a:extLst>
              <a:ext uri="{FF2B5EF4-FFF2-40B4-BE49-F238E27FC236}">
                <a16:creationId xmlns:a16="http://schemas.microsoft.com/office/drawing/2014/main" xmlns="" id="{709E988B-388E-4D3D-9D1C-F970C3E26131}"/>
              </a:ext>
            </a:extLst>
          </p:cNvPr>
          <p:cNvGrpSpPr/>
          <p:nvPr/>
        </p:nvGrpSpPr>
        <p:grpSpPr>
          <a:xfrm>
            <a:off x="244750" y="5832385"/>
            <a:ext cx="581025" cy="581025"/>
            <a:chOff x="5014288" y="3077611"/>
            <a:chExt cx="581025" cy="581025"/>
          </a:xfrm>
        </p:grpSpPr>
        <p:sp>
          <p:nvSpPr>
            <p:cNvPr id="10" name="Freeform: Shape 9">
              <a:extLst>
                <a:ext uri="{FF2B5EF4-FFF2-40B4-BE49-F238E27FC236}">
                  <a16:creationId xmlns:a16="http://schemas.microsoft.com/office/drawing/2014/main" xmlns="" id="{6A07D173-ED62-4138-BC67-5E28F5DF223E}"/>
                </a:ext>
              </a:extLst>
            </p:cNvPr>
            <p:cNvSpPr/>
            <p:nvPr/>
          </p:nvSpPr>
          <p:spPr>
            <a:xfrm>
              <a:off x="5027025" y="3090102"/>
              <a:ext cx="552450" cy="552450"/>
            </a:xfrm>
            <a:custGeom>
              <a:avLst/>
              <a:gdLst/>
              <a:ahLst/>
              <a:cxnLst/>
              <a:rect l="0" t="0" r="0" b="0"/>
              <a:pathLst>
                <a:path w="552450" h="552450">
                  <a:moveTo>
                    <a:pt x="43940" y="415415"/>
                  </a:moveTo>
                  <a:cubicBezTo>
                    <a:pt x="-31308" y="285875"/>
                    <a:pt x="12507" y="119187"/>
                    <a:pt x="142047" y="43940"/>
                  </a:cubicBezTo>
                  <a:cubicBezTo>
                    <a:pt x="271587" y="-31308"/>
                    <a:pt x="438275" y="12507"/>
                    <a:pt x="513522" y="142047"/>
                  </a:cubicBezTo>
                  <a:cubicBezTo>
                    <a:pt x="588770" y="271587"/>
                    <a:pt x="544955" y="438275"/>
                    <a:pt x="415415" y="513522"/>
                  </a:cubicBezTo>
                  <a:cubicBezTo>
                    <a:pt x="309687" y="575435"/>
                    <a:pt x="180147" y="557337"/>
                    <a:pt x="94422" y="478280"/>
                  </a:cubicBezTo>
                  <a:cubicBezTo>
                    <a:pt x="92517" y="476375"/>
                    <a:pt x="89660" y="474470"/>
                    <a:pt x="87755" y="471612"/>
                  </a:cubicBezTo>
                </a:path>
              </a:pathLst>
            </a:custGeom>
            <a:solidFill>
              <a:srgbClr val="FFFFFF"/>
            </a:solidFill>
            <a:ln w="9525" cap="flat">
              <a:noFill/>
              <a:prstDash val="solid"/>
              <a:miter/>
            </a:ln>
          </p:spPr>
          <p:txBody>
            <a:bodyPr/>
            <a:lstStyle/>
            <a:p>
              <a:endParaRPr lang="en-GB"/>
            </a:p>
          </p:txBody>
        </p:sp>
        <p:sp>
          <p:nvSpPr>
            <p:cNvPr id="11" name="Freeform: Shape 10">
              <a:extLst>
                <a:ext uri="{FF2B5EF4-FFF2-40B4-BE49-F238E27FC236}">
                  <a16:creationId xmlns:a16="http://schemas.microsoft.com/office/drawing/2014/main" xmlns="" id="{AC2DE9EC-FA04-4358-AA8B-E903D5365336}"/>
                </a:ext>
              </a:extLst>
            </p:cNvPr>
            <p:cNvSpPr/>
            <p:nvPr/>
          </p:nvSpPr>
          <p:spPr>
            <a:xfrm>
              <a:off x="5014288" y="3077611"/>
              <a:ext cx="581025" cy="581025"/>
            </a:xfrm>
            <a:custGeom>
              <a:avLst/>
              <a:gdLst/>
              <a:ahLst/>
              <a:cxnLst/>
              <a:rect l="0" t="0" r="0" b="0"/>
              <a:pathLst>
                <a:path w="581025" h="581025">
                  <a:moveTo>
                    <a:pt x="290991" y="576496"/>
                  </a:moveTo>
                  <a:cubicBezTo>
                    <a:pt x="221459" y="576496"/>
                    <a:pt x="152879" y="550779"/>
                    <a:pt x="98586" y="500296"/>
                  </a:cubicBezTo>
                  <a:cubicBezTo>
                    <a:pt x="96681" y="498391"/>
                    <a:pt x="93824" y="495534"/>
                    <a:pt x="91919" y="493629"/>
                  </a:cubicBezTo>
                  <a:cubicBezTo>
                    <a:pt x="87156" y="488866"/>
                    <a:pt x="87156" y="481246"/>
                    <a:pt x="91919" y="476484"/>
                  </a:cubicBezTo>
                  <a:cubicBezTo>
                    <a:pt x="96681" y="471721"/>
                    <a:pt x="104301" y="471721"/>
                    <a:pt x="109064" y="476484"/>
                  </a:cubicBezTo>
                  <a:cubicBezTo>
                    <a:pt x="110969" y="478389"/>
                    <a:pt x="112874" y="480294"/>
                    <a:pt x="115731" y="482199"/>
                  </a:cubicBezTo>
                  <a:cubicBezTo>
                    <a:pt x="200504" y="560304"/>
                    <a:pt x="323376" y="573639"/>
                    <a:pt x="422436" y="515536"/>
                  </a:cubicBezTo>
                  <a:cubicBezTo>
                    <a:pt x="546261" y="443146"/>
                    <a:pt x="588171" y="284079"/>
                    <a:pt x="515781" y="160254"/>
                  </a:cubicBezTo>
                  <a:cubicBezTo>
                    <a:pt x="480539" y="100246"/>
                    <a:pt x="424341" y="58336"/>
                    <a:pt x="357666" y="40239"/>
                  </a:cubicBezTo>
                  <a:cubicBezTo>
                    <a:pt x="290991" y="22141"/>
                    <a:pt x="220506" y="31666"/>
                    <a:pt x="160499" y="66909"/>
                  </a:cubicBezTo>
                  <a:cubicBezTo>
                    <a:pt x="36674" y="139299"/>
                    <a:pt x="-5236" y="298366"/>
                    <a:pt x="67154" y="422191"/>
                  </a:cubicBezTo>
                  <a:cubicBezTo>
                    <a:pt x="70964" y="427906"/>
                    <a:pt x="69059" y="435526"/>
                    <a:pt x="62391" y="439336"/>
                  </a:cubicBezTo>
                  <a:cubicBezTo>
                    <a:pt x="56676" y="443146"/>
                    <a:pt x="49056" y="441241"/>
                    <a:pt x="45246" y="434574"/>
                  </a:cubicBezTo>
                  <a:cubicBezTo>
                    <a:pt x="-32859" y="299319"/>
                    <a:pt x="12861" y="125011"/>
                    <a:pt x="148116" y="45954"/>
                  </a:cubicBezTo>
                  <a:cubicBezTo>
                    <a:pt x="213839" y="7854"/>
                    <a:pt x="290991" y="-2624"/>
                    <a:pt x="364334" y="16426"/>
                  </a:cubicBezTo>
                  <a:cubicBezTo>
                    <a:pt x="437676" y="35476"/>
                    <a:pt x="499589" y="82149"/>
                    <a:pt x="537689" y="147871"/>
                  </a:cubicBezTo>
                  <a:cubicBezTo>
                    <a:pt x="615794" y="283126"/>
                    <a:pt x="570074" y="458386"/>
                    <a:pt x="434819" y="536491"/>
                  </a:cubicBezTo>
                  <a:cubicBezTo>
                    <a:pt x="390051" y="563162"/>
                    <a:pt x="340521" y="576496"/>
                    <a:pt x="290991" y="576496"/>
                  </a:cubicBezTo>
                  <a:close/>
                </a:path>
              </a:pathLst>
            </a:custGeom>
            <a:solidFill>
              <a:schemeClr val="accent3"/>
            </a:solidFill>
            <a:ln w="9525" cap="flat">
              <a:noFill/>
              <a:prstDash val="solid"/>
              <a:miter/>
            </a:ln>
          </p:spPr>
          <p:txBody>
            <a:bodyPr/>
            <a:lstStyle/>
            <a:p>
              <a:endParaRPr lang="en-GB" dirty="0"/>
            </a:p>
          </p:txBody>
        </p:sp>
      </p:grpSp>
      <p:sp>
        <p:nvSpPr>
          <p:cNvPr id="12" name="TextBox 11">
            <a:extLst>
              <a:ext uri="{FF2B5EF4-FFF2-40B4-BE49-F238E27FC236}">
                <a16:creationId xmlns:a16="http://schemas.microsoft.com/office/drawing/2014/main" xmlns="" id="{F9055263-DE4A-40F0-A349-4FA8B63F9846}"/>
              </a:ext>
            </a:extLst>
          </p:cNvPr>
          <p:cNvSpPr txBox="1"/>
          <p:nvPr/>
        </p:nvSpPr>
        <p:spPr>
          <a:xfrm>
            <a:off x="818376" y="5951554"/>
            <a:ext cx="7701144" cy="923330"/>
          </a:xfrm>
          <a:prstGeom prst="rect">
            <a:avLst/>
          </a:prstGeom>
          <a:noFill/>
        </p:spPr>
        <p:txBody>
          <a:bodyPr wrap="square" rtlCol="0">
            <a:spAutoFit/>
          </a:bodyPr>
          <a:lstStyle/>
          <a:p>
            <a:r>
              <a:rPr lang="en-ZA" b="1" dirty="0">
                <a:solidFill>
                  <a:schemeClr val="bg1"/>
                </a:solidFill>
              </a:rPr>
              <a:t>Bidders can access the style guide online at </a:t>
            </a:r>
            <a:r>
              <a:rPr lang="en-ZA" b="1" dirty="0">
                <a:solidFill>
                  <a:schemeClr val="bg1"/>
                </a:solidFill>
                <a:hlinkClick r:id="rId8"/>
              </a:rPr>
              <a:t>http://ol4nocelectrician.weebly.com/resources.html</a:t>
            </a:r>
            <a:endParaRPr lang="en-ZA" b="1" dirty="0">
              <a:solidFill>
                <a:schemeClr val="bg1"/>
              </a:solidFill>
            </a:endParaRPr>
          </a:p>
          <a:p>
            <a:endParaRPr lang="en-GB" b="1" dirty="0">
              <a:solidFill>
                <a:schemeClr val="bg1"/>
              </a:solidFill>
              <a:highlight>
                <a:srgbClr val="FF0000"/>
              </a:highlight>
            </a:endParaRPr>
          </a:p>
        </p:txBody>
      </p:sp>
      <p:pic>
        <p:nvPicPr>
          <p:cNvPr id="13" name="Picture 12">
            <a:extLst>
              <a:ext uri="{FF2B5EF4-FFF2-40B4-BE49-F238E27FC236}">
                <a16:creationId xmlns:a16="http://schemas.microsoft.com/office/drawing/2014/main" xmlns="" id="{2C135359-B0E9-445E-BA9F-CAA18FC5885B}"/>
              </a:ext>
            </a:extLst>
          </p:cNvPr>
          <p:cNvPicPr>
            <a:picLocks noChangeAspect="1"/>
          </p:cNvPicPr>
          <p:nvPr/>
        </p:nvPicPr>
        <p:blipFill>
          <a:blip r:embed="rId9"/>
          <a:stretch>
            <a:fillRect/>
          </a:stretch>
        </p:blipFill>
        <p:spPr>
          <a:xfrm>
            <a:off x="394692" y="5965772"/>
            <a:ext cx="279643" cy="335765"/>
          </a:xfrm>
          <a:prstGeom prst="rect">
            <a:avLst/>
          </a:prstGeom>
        </p:spPr>
      </p:pic>
    </p:spTree>
    <p:custDataLst>
      <p:tags r:id="rId1"/>
    </p:custDataLst>
    <p:extLst>
      <p:ext uri="{BB962C8B-B14F-4D97-AF65-F5344CB8AC3E}">
        <p14:creationId xmlns:p14="http://schemas.microsoft.com/office/powerpoint/2010/main" val="1020977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xmlns="" id="{8AB82A3A-C91D-4746-BA87-909BF694FFF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0800000">
            <a:off x="-85185" y="3"/>
            <a:ext cx="4305300" cy="104775"/>
          </a:xfrm>
          <a:prstGeom prst="rect">
            <a:avLst/>
          </a:prstGeom>
        </p:spPr>
      </p:pic>
      <p:sp>
        <p:nvSpPr>
          <p:cNvPr id="5" name="Title 4">
            <a:extLst>
              <a:ext uri="{FF2B5EF4-FFF2-40B4-BE49-F238E27FC236}">
                <a16:creationId xmlns:a16="http://schemas.microsoft.com/office/drawing/2014/main" xmlns="" id="{8A0BC402-1152-47AD-8B38-FCFECD5F483F}"/>
              </a:ext>
            </a:extLst>
          </p:cNvPr>
          <p:cNvSpPr>
            <a:spLocks noGrp="1"/>
          </p:cNvSpPr>
          <p:nvPr>
            <p:ph type="title"/>
          </p:nvPr>
        </p:nvSpPr>
        <p:spPr/>
        <p:txBody>
          <a:bodyPr>
            <a:normAutofit/>
          </a:bodyPr>
          <a:lstStyle/>
          <a:p>
            <a:r>
              <a:rPr lang="en-ZA" sz="3200" b="1" dirty="0">
                <a:solidFill>
                  <a:schemeClr val="accent3"/>
                </a:solidFill>
              </a:rPr>
              <a:t>Style guide</a:t>
            </a:r>
          </a:p>
        </p:txBody>
      </p:sp>
      <p:pic>
        <p:nvPicPr>
          <p:cNvPr id="4" name="Picture 3">
            <a:extLst>
              <a:ext uri="{FF2B5EF4-FFF2-40B4-BE49-F238E27FC236}">
                <a16:creationId xmlns:a16="http://schemas.microsoft.com/office/drawing/2014/main" xmlns="" id="{9BE9CB5D-9557-4A67-99AD-4B81549C0E0D}"/>
              </a:ext>
            </a:extLst>
          </p:cNvPr>
          <p:cNvPicPr>
            <a:picLocks noChangeAspect="1"/>
          </p:cNvPicPr>
          <p:nvPr/>
        </p:nvPicPr>
        <p:blipFill>
          <a:blip r:embed="rId6"/>
          <a:stretch>
            <a:fillRect/>
          </a:stretch>
        </p:blipFill>
        <p:spPr>
          <a:xfrm>
            <a:off x="628650" y="1579685"/>
            <a:ext cx="1913569" cy="1884825"/>
          </a:xfrm>
          <a:prstGeom prst="rect">
            <a:avLst/>
          </a:prstGeom>
        </p:spPr>
      </p:pic>
      <p:pic>
        <p:nvPicPr>
          <p:cNvPr id="8" name="Picture 7">
            <a:extLst>
              <a:ext uri="{FF2B5EF4-FFF2-40B4-BE49-F238E27FC236}">
                <a16:creationId xmlns:a16="http://schemas.microsoft.com/office/drawing/2014/main" xmlns="" id="{B706CA04-F16F-4E92-9705-4C8BAA570FF5}"/>
              </a:ext>
            </a:extLst>
          </p:cNvPr>
          <p:cNvPicPr>
            <a:picLocks noChangeAspect="1"/>
          </p:cNvPicPr>
          <p:nvPr/>
        </p:nvPicPr>
        <p:blipFill>
          <a:blip r:embed="rId7"/>
          <a:stretch>
            <a:fillRect/>
          </a:stretch>
        </p:blipFill>
        <p:spPr>
          <a:xfrm>
            <a:off x="3045956" y="1579083"/>
            <a:ext cx="2772496" cy="1640273"/>
          </a:xfrm>
          <a:prstGeom prst="rect">
            <a:avLst/>
          </a:prstGeom>
        </p:spPr>
      </p:pic>
      <p:pic>
        <p:nvPicPr>
          <p:cNvPr id="9" name="Picture 8">
            <a:extLst>
              <a:ext uri="{FF2B5EF4-FFF2-40B4-BE49-F238E27FC236}">
                <a16:creationId xmlns:a16="http://schemas.microsoft.com/office/drawing/2014/main" xmlns="" id="{A57D4992-72E7-44EB-B299-15FA12BA012F}"/>
              </a:ext>
            </a:extLst>
          </p:cNvPr>
          <p:cNvPicPr>
            <a:picLocks noChangeAspect="1"/>
          </p:cNvPicPr>
          <p:nvPr/>
        </p:nvPicPr>
        <p:blipFill>
          <a:blip r:embed="rId8"/>
          <a:stretch>
            <a:fillRect/>
          </a:stretch>
        </p:blipFill>
        <p:spPr>
          <a:xfrm>
            <a:off x="6322189" y="1621114"/>
            <a:ext cx="2406749" cy="1807886"/>
          </a:xfrm>
          <a:prstGeom prst="rect">
            <a:avLst/>
          </a:prstGeom>
        </p:spPr>
      </p:pic>
      <p:sp>
        <p:nvSpPr>
          <p:cNvPr id="2" name="TextBox 1">
            <a:extLst>
              <a:ext uri="{FF2B5EF4-FFF2-40B4-BE49-F238E27FC236}">
                <a16:creationId xmlns:a16="http://schemas.microsoft.com/office/drawing/2014/main" xmlns="" id="{E06DAB75-2BBB-4768-95B4-0FFA0ABF9B95}"/>
              </a:ext>
            </a:extLst>
          </p:cNvPr>
          <p:cNvSpPr txBox="1"/>
          <p:nvPr/>
        </p:nvSpPr>
        <p:spPr>
          <a:xfrm>
            <a:off x="628650" y="1172155"/>
            <a:ext cx="2286672" cy="366185"/>
          </a:xfrm>
          <a:prstGeom prst="rect">
            <a:avLst/>
          </a:prstGeom>
          <a:noFill/>
        </p:spPr>
        <p:txBody>
          <a:bodyPr wrap="square" rtlCol="0">
            <a:spAutoFit/>
          </a:bodyPr>
          <a:lstStyle/>
          <a:p>
            <a:r>
              <a:rPr lang="en-ZA" b="1" dirty="0"/>
              <a:t>Colour scheme</a:t>
            </a:r>
          </a:p>
        </p:txBody>
      </p:sp>
      <p:sp>
        <p:nvSpPr>
          <p:cNvPr id="11" name="TextBox 10">
            <a:extLst>
              <a:ext uri="{FF2B5EF4-FFF2-40B4-BE49-F238E27FC236}">
                <a16:creationId xmlns:a16="http://schemas.microsoft.com/office/drawing/2014/main" xmlns="" id="{26DF1AF5-F654-4175-AB04-6DE664D04DB1}"/>
              </a:ext>
            </a:extLst>
          </p:cNvPr>
          <p:cNvSpPr txBox="1"/>
          <p:nvPr/>
        </p:nvSpPr>
        <p:spPr>
          <a:xfrm>
            <a:off x="3045956" y="1172154"/>
            <a:ext cx="2286672" cy="366185"/>
          </a:xfrm>
          <a:prstGeom prst="rect">
            <a:avLst/>
          </a:prstGeom>
          <a:noFill/>
        </p:spPr>
        <p:txBody>
          <a:bodyPr wrap="square" rtlCol="0">
            <a:spAutoFit/>
          </a:bodyPr>
          <a:lstStyle/>
          <a:p>
            <a:r>
              <a:rPr lang="en-ZA" b="1" dirty="0"/>
              <a:t>Icons</a:t>
            </a:r>
          </a:p>
        </p:txBody>
      </p:sp>
      <p:sp>
        <p:nvSpPr>
          <p:cNvPr id="12" name="TextBox 11">
            <a:extLst>
              <a:ext uri="{FF2B5EF4-FFF2-40B4-BE49-F238E27FC236}">
                <a16:creationId xmlns:a16="http://schemas.microsoft.com/office/drawing/2014/main" xmlns="" id="{BA2DB68B-2C60-4EB0-8072-91463A41032B}"/>
              </a:ext>
            </a:extLst>
          </p:cNvPr>
          <p:cNvSpPr txBox="1"/>
          <p:nvPr/>
        </p:nvSpPr>
        <p:spPr>
          <a:xfrm>
            <a:off x="6228678" y="1172154"/>
            <a:ext cx="2286672" cy="366185"/>
          </a:xfrm>
          <a:prstGeom prst="rect">
            <a:avLst/>
          </a:prstGeom>
          <a:noFill/>
        </p:spPr>
        <p:txBody>
          <a:bodyPr wrap="square" rtlCol="0">
            <a:spAutoFit/>
          </a:bodyPr>
          <a:lstStyle/>
          <a:p>
            <a:r>
              <a:rPr lang="en-ZA" b="1" dirty="0"/>
              <a:t>Cover slide template</a:t>
            </a:r>
          </a:p>
        </p:txBody>
      </p:sp>
      <p:sp>
        <p:nvSpPr>
          <p:cNvPr id="13" name="TextBox 12">
            <a:extLst>
              <a:ext uri="{FF2B5EF4-FFF2-40B4-BE49-F238E27FC236}">
                <a16:creationId xmlns:a16="http://schemas.microsoft.com/office/drawing/2014/main" xmlns="" id="{D263E2DA-CB96-410C-9E78-6D93978593CB}"/>
              </a:ext>
            </a:extLst>
          </p:cNvPr>
          <p:cNvSpPr txBox="1"/>
          <p:nvPr/>
        </p:nvSpPr>
        <p:spPr>
          <a:xfrm>
            <a:off x="628650" y="3991006"/>
            <a:ext cx="3718578" cy="369332"/>
          </a:xfrm>
          <a:prstGeom prst="rect">
            <a:avLst/>
          </a:prstGeom>
          <a:noFill/>
        </p:spPr>
        <p:txBody>
          <a:bodyPr wrap="square" rtlCol="0">
            <a:spAutoFit/>
          </a:bodyPr>
          <a:lstStyle/>
          <a:p>
            <a:r>
              <a:rPr lang="en-ZA" b="1" dirty="0"/>
              <a:t>Banners and information boxes</a:t>
            </a:r>
          </a:p>
        </p:txBody>
      </p:sp>
      <p:pic>
        <p:nvPicPr>
          <p:cNvPr id="3" name="Picture 2">
            <a:extLst>
              <a:ext uri="{FF2B5EF4-FFF2-40B4-BE49-F238E27FC236}">
                <a16:creationId xmlns:a16="http://schemas.microsoft.com/office/drawing/2014/main" xmlns="" id="{1DE8D918-2DBE-4CA7-BBAA-6B5C3EABBF4B}"/>
              </a:ext>
            </a:extLst>
          </p:cNvPr>
          <p:cNvPicPr>
            <a:picLocks noChangeAspect="1"/>
          </p:cNvPicPr>
          <p:nvPr/>
        </p:nvPicPr>
        <p:blipFill>
          <a:blip r:embed="rId9"/>
          <a:stretch>
            <a:fillRect/>
          </a:stretch>
        </p:blipFill>
        <p:spPr>
          <a:xfrm>
            <a:off x="673259" y="4483184"/>
            <a:ext cx="2881508" cy="1474929"/>
          </a:xfrm>
          <a:prstGeom prst="rect">
            <a:avLst/>
          </a:prstGeom>
        </p:spPr>
      </p:pic>
      <p:pic>
        <p:nvPicPr>
          <p:cNvPr id="14" name="Picture 13">
            <a:extLst>
              <a:ext uri="{FF2B5EF4-FFF2-40B4-BE49-F238E27FC236}">
                <a16:creationId xmlns:a16="http://schemas.microsoft.com/office/drawing/2014/main" xmlns="" id="{D80A1F07-1D8B-4217-8ECD-1A878A70C429}"/>
              </a:ext>
            </a:extLst>
          </p:cNvPr>
          <p:cNvPicPr>
            <a:picLocks noChangeAspect="1"/>
          </p:cNvPicPr>
          <p:nvPr/>
        </p:nvPicPr>
        <p:blipFill>
          <a:blip r:embed="rId10"/>
          <a:stretch>
            <a:fillRect/>
          </a:stretch>
        </p:blipFill>
        <p:spPr>
          <a:xfrm>
            <a:off x="2364754" y="6058478"/>
            <a:ext cx="1250205" cy="625103"/>
          </a:xfrm>
          <a:prstGeom prst="rect">
            <a:avLst/>
          </a:prstGeom>
        </p:spPr>
      </p:pic>
      <p:pic>
        <p:nvPicPr>
          <p:cNvPr id="15" name="Picture 14">
            <a:extLst>
              <a:ext uri="{FF2B5EF4-FFF2-40B4-BE49-F238E27FC236}">
                <a16:creationId xmlns:a16="http://schemas.microsoft.com/office/drawing/2014/main" xmlns="" id="{D5112839-7E64-441D-8311-F85D4E51E71E}"/>
              </a:ext>
            </a:extLst>
          </p:cNvPr>
          <p:cNvPicPr>
            <a:picLocks noChangeAspect="1"/>
          </p:cNvPicPr>
          <p:nvPr/>
        </p:nvPicPr>
        <p:blipFill>
          <a:blip r:embed="rId11"/>
          <a:stretch>
            <a:fillRect/>
          </a:stretch>
        </p:blipFill>
        <p:spPr>
          <a:xfrm>
            <a:off x="740587" y="6037928"/>
            <a:ext cx="1373426" cy="722856"/>
          </a:xfrm>
          <a:prstGeom prst="rect">
            <a:avLst/>
          </a:prstGeom>
        </p:spPr>
      </p:pic>
      <p:pic>
        <p:nvPicPr>
          <p:cNvPr id="16" name="Picture 15">
            <a:extLst>
              <a:ext uri="{FF2B5EF4-FFF2-40B4-BE49-F238E27FC236}">
                <a16:creationId xmlns:a16="http://schemas.microsoft.com/office/drawing/2014/main" xmlns="" id="{EFE79E05-924B-44F0-9935-EE3C01E9855A}"/>
              </a:ext>
            </a:extLst>
          </p:cNvPr>
          <p:cNvPicPr>
            <a:picLocks noChangeAspect="1"/>
          </p:cNvPicPr>
          <p:nvPr/>
        </p:nvPicPr>
        <p:blipFill>
          <a:blip r:embed="rId12"/>
          <a:stretch>
            <a:fillRect/>
          </a:stretch>
        </p:blipFill>
        <p:spPr>
          <a:xfrm>
            <a:off x="6150136" y="4464108"/>
            <a:ext cx="1375427" cy="2134990"/>
          </a:xfrm>
          <a:prstGeom prst="rect">
            <a:avLst/>
          </a:prstGeom>
        </p:spPr>
      </p:pic>
      <p:pic>
        <p:nvPicPr>
          <p:cNvPr id="17" name="Picture 16">
            <a:extLst>
              <a:ext uri="{FF2B5EF4-FFF2-40B4-BE49-F238E27FC236}">
                <a16:creationId xmlns:a16="http://schemas.microsoft.com/office/drawing/2014/main" xmlns="" id="{E0111D6D-FDAB-4A4D-A9BD-5554BAD44DBA}"/>
              </a:ext>
            </a:extLst>
          </p:cNvPr>
          <p:cNvPicPr>
            <a:picLocks noChangeAspect="1"/>
          </p:cNvPicPr>
          <p:nvPr/>
        </p:nvPicPr>
        <p:blipFill>
          <a:blip r:embed="rId13"/>
          <a:stretch>
            <a:fillRect/>
          </a:stretch>
        </p:blipFill>
        <p:spPr>
          <a:xfrm>
            <a:off x="4015917" y="4445033"/>
            <a:ext cx="1733261" cy="2173141"/>
          </a:xfrm>
          <a:prstGeom prst="rect">
            <a:avLst/>
          </a:prstGeom>
        </p:spPr>
      </p:pic>
    </p:spTree>
    <p:custDataLst>
      <p:tags r:id="rId1"/>
    </p:custDataLst>
    <p:extLst>
      <p:ext uri="{BB962C8B-B14F-4D97-AF65-F5344CB8AC3E}">
        <p14:creationId xmlns:p14="http://schemas.microsoft.com/office/powerpoint/2010/main" val="2667855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xmlns="" id="{8AB82A3A-C91D-4746-BA87-909BF694FFF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0800000">
            <a:off x="-85185" y="3"/>
            <a:ext cx="4305300" cy="104775"/>
          </a:xfrm>
          <a:prstGeom prst="rect">
            <a:avLst/>
          </a:prstGeom>
        </p:spPr>
      </p:pic>
      <p:sp>
        <p:nvSpPr>
          <p:cNvPr id="5" name="Title 4">
            <a:extLst>
              <a:ext uri="{FF2B5EF4-FFF2-40B4-BE49-F238E27FC236}">
                <a16:creationId xmlns:a16="http://schemas.microsoft.com/office/drawing/2014/main" xmlns="" id="{8A0BC402-1152-47AD-8B38-FCFECD5F483F}"/>
              </a:ext>
            </a:extLst>
          </p:cNvPr>
          <p:cNvSpPr>
            <a:spLocks noGrp="1"/>
          </p:cNvSpPr>
          <p:nvPr>
            <p:ph type="title"/>
          </p:nvPr>
        </p:nvSpPr>
        <p:spPr/>
        <p:txBody>
          <a:bodyPr>
            <a:normAutofit/>
          </a:bodyPr>
          <a:lstStyle/>
          <a:p>
            <a:r>
              <a:rPr lang="en-ZA" sz="3200" b="1" dirty="0">
                <a:solidFill>
                  <a:schemeClr val="accent3"/>
                </a:solidFill>
              </a:rPr>
              <a:t>Licensing conditions </a:t>
            </a:r>
          </a:p>
        </p:txBody>
      </p:sp>
      <p:sp>
        <p:nvSpPr>
          <p:cNvPr id="7" name="Content Placeholder 6">
            <a:extLst>
              <a:ext uri="{FF2B5EF4-FFF2-40B4-BE49-F238E27FC236}">
                <a16:creationId xmlns:a16="http://schemas.microsoft.com/office/drawing/2014/main" xmlns="" id="{49DD39E0-6A4D-429B-923D-9627C3C60253}"/>
              </a:ext>
            </a:extLst>
          </p:cNvPr>
          <p:cNvSpPr>
            <a:spLocks noGrp="1"/>
          </p:cNvSpPr>
          <p:nvPr>
            <p:ph idx="1"/>
          </p:nvPr>
        </p:nvSpPr>
        <p:spPr>
          <a:xfrm>
            <a:off x="479019" y="1202799"/>
            <a:ext cx="8439070" cy="4351338"/>
          </a:xfrm>
        </p:spPr>
        <p:txBody>
          <a:bodyPr>
            <a:normAutofit/>
          </a:bodyPr>
          <a:lstStyle/>
          <a:p>
            <a:pPr marL="0" indent="0">
              <a:buNone/>
            </a:pPr>
            <a:r>
              <a:rPr lang="en-ZA" i="1" dirty="0"/>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under an appropriate open licence.</a:t>
            </a:r>
          </a:p>
          <a:p>
            <a:pPr marL="0" indent="0">
              <a:buNone/>
            </a:pPr>
            <a:endParaRPr lang="en-ZA" sz="2400" dirty="0"/>
          </a:p>
        </p:txBody>
      </p:sp>
    </p:spTree>
    <p:custDataLst>
      <p:tags r:id="rId1"/>
    </p:custDataLst>
    <p:extLst>
      <p:ext uri="{BB962C8B-B14F-4D97-AF65-F5344CB8AC3E}">
        <p14:creationId xmlns:p14="http://schemas.microsoft.com/office/powerpoint/2010/main" val="1532412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xmlns="" id="{8AB82A3A-C91D-4746-BA87-909BF694FFF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0800000">
            <a:off x="-85185" y="3"/>
            <a:ext cx="4305300" cy="104775"/>
          </a:xfrm>
          <a:prstGeom prst="rect">
            <a:avLst/>
          </a:prstGeom>
        </p:spPr>
      </p:pic>
      <p:sp>
        <p:nvSpPr>
          <p:cNvPr id="5" name="Title 4">
            <a:extLst>
              <a:ext uri="{FF2B5EF4-FFF2-40B4-BE49-F238E27FC236}">
                <a16:creationId xmlns:a16="http://schemas.microsoft.com/office/drawing/2014/main" xmlns="" id="{8A0BC402-1152-47AD-8B38-FCFECD5F483F}"/>
              </a:ext>
            </a:extLst>
          </p:cNvPr>
          <p:cNvSpPr>
            <a:spLocks noGrp="1"/>
          </p:cNvSpPr>
          <p:nvPr>
            <p:ph type="title"/>
          </p:nvPr>
        </p:nvSpPr>
        <p:spPr/>
        <p:txBody>
          <a:bodyPr>
            <a:normAutofit/>
          </a:bodyPr>
          <a:lstStyle/>
          <a:p>
            <a:r>
              <a:rPr lang="en-ZA" sz="3200" b="1" dirty="0">
                <a:solidFill>
                  <a:schemeClr val="accent3"/>
                </a:solidFill>
              </a:rPr>
              <a:t>What are Open Educational Resources? </a:t>
            </a:r>
          </a:p>
        </p:txBody>
      </p:sp>
      <p:sp>
        <p:nvSpPr>
          <p:cNvPr id="7" name="Content Placeholder 6">
            <a:extLst>
              <a:ext uri="{FF2B5EF4-FFF2-40B4-BE49-F238E27FC236}">
                <a16:creationId xmlns:a16="http://schemas.microsoft.com/office/drawing/2014/main" xmlns="" id="{49DD39E0-6A4D-429B-923D-9627C3C60253}"/>
              </a:ext>
            </a:extLst>
          </p:cNvPr>
          <p:cNvSpPr>
            <a:spLocks noGrp="1"/>
          </p:cNvSpPr>
          <p:nvPr>
            <p:ph idx="1"/>
          </p:nvPr>
        </p:nvSpPr>
        <p:spPr/>
        <p:txBody>
          <a:bodyPr>
            <a:normAutofit lnSpcReduction="10000"/>
          </a:bodyPr>
          <a:lstStyle/>
          <a:p>
            <a:pPr marL="0" indent="0">
              <a:buNone/>
            </a:pPr>
            <a:r>
              <a:rPr lang="en-ZA" sz="2400" dirty="0"/>
              <a:t>All materials, including the DLRs produced for the Occupational Certificate: Electrician, will be </a:t>
            </a:r>
            <a:r>
              <a:rPr lang="en-ZA" sz="2400" b="1" dirty="0">
                <a:solidFill>
                  <a:schemeClr val="accent2"/>
                </a:solidFill>
              </a:rPr>
              <a:t>Open Educational Resources. </a:t>
            </a:r>
          </a:p>
          <a:p>
            <a:pPr marL="0" indent="0">
              <a:buNone/>
            </a:pPr>
            <a:r>
              <a:rPr lang="en-ZA" sz="2400" b="1" dirty="0">
                <a:solidFill>
                  <a:schemeClr val="accent3"/>
                </a:solidFill>
              </a:rPr>
              <a:t/>
            </a:r>
            <a:br>
              <a:rPr lang="en-ZA" sz="2400" b="1" dirty="0">
                <a:solidFill>
                  <a:schemeClr val="accent3"/>
                </a:solidFill>
              </a:rPr>
            </a:br>
            <a:r>
              <a:rPr lang="en-ZA" sz="2400" b="1" dirty="0">
                <a:solidFill>
                  <a:schemeClr val="accent3"/>
                </a:solidFill>
              </a:rPr>
              <a:t>Brief summary of OER: </a:t>
            </a:r>
          </a:p>
          <a:p>
            <a:r>
              <a:rPr lang="en-ZA" sz="2400" dirty="0"/>
              <a:t>Any type of educational materials that are in the public domain or shared under an open licence.</a:t>
            </a:r>
          </a:p>
          <a:p>
            <a:r>
              <a:rPr lang="en-ZA" sz="2400" dirty="0"/>
              <a:t>Depending on the licence, anyone can legally and freely copy, use, adapt and re-share them. </a:t>
            </a:r>
          </a:p>
          <a:p>
            <a:r>
              <a:rPr lang="en-ZA" sz="2400" dirty="0"/>
              <a:t>OERs range from textbooks to curricula, syllabi, lecture notes, assignments, tests, projects, audio, video and animation.</a:t>
            </a:r>
          </a:p>
        </p:txBody>
      </p:sp>
    </p:spTree>
    <p:custDataLst>
      <p:tags r:id="rId1"/>
    </p:custDataLst>
    <p:extLst>
      <p:ext uri="{BB962C8B-B14F-4D97-AF65-F5344CB8AC3E}">
        <p14:creationId xmlns:p14="http://schemas.microsoft.com/office/powerpoint/2010/main" val="2397877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xmlns="" id="{8AB82A3A-C91D-4746-BA87-909BF694FFF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0800000">
            <a:off x="-85185" y="3"/>
            <a:ext cx="4305300" cy="104775"/>
          </a:xfrm>
          <a:prstGeom prst="rect">
            <a:avLst/>
          </a:prstGeom>
        </p:spPr>
      </p:pic>
      <p:sp>
        <p:nvSpPr>
          <p:cNvPr id="5" name="Title 4">
            <a:extLst>
              <a:ext uri="{FF2B5EF4-FFF2-40B4-BE49-F238E27FC236}">
                <a16:creationId xmlns:a16="http://schemas.microsoft.com/office/drawing/2014/main" xmlns="" id="{8A0BC402-1152-47AD-8B38-FCFECD5F483F}"/>
              </a:ext>
            </a:extLst>
          </p:cNvPr>
          <p:cNvSpPr>
            <a:spLocks noGrp="1"/>
          </p:cNvSpPr>
          <p:nvPr>
            <p:ph type="title"/>
          </p:nvPr>
        </p:nvSpPr>
        <p:spPr/>
        <p:txBody>
          <a:bodyPr>
            <a:normAutofit/>
          </a:bodyPr>
          <a:lstStyle/>
          <a:p>
            <a:r>
              <a:rPr lang="en-ZA" sz="3200" b="1" dirty="0">
                <a:solidFill>
                  <a:schemeClr val="accent3"/>
                </a:solidFill>
              </a:rPr>
              <a:t>Use of OER to produce DLRs</a:t>
            </a:r>
          </a:p>
        </p:txBody>
      </p:sp>
      <p:sp>
        <p:nvSpPr>
          <p:cNvPr id="7" name="Content Placeholder 6">
            <a:extLst>
              <a:ext uri="{FF2B5EF4-FFF2-40B4-BE49-F238E27FC236}">
                <a16:creationId xmlns:a16="http://schemas.microsoft.com/office/drawing/2014/main" xmlns="" id="{49DD39E0-6A4D-429B-923D-9627C3C60253}"/>
              </a:ext>
            </a:extLst>
          </p:cNvPr>
          <p:cNvSpPr>
            <a:spLocks noGrp="1"/>
          </p:cNvSpPr>
          <p:nvPr>
            <p:ph idx="1"/>
          </p:nvPr>
        </p:nvSpPr>
        <p:spPr/>
        <p:txBody>
          <a:bodyPr>
            <a:normAutofit/>
          </a:bodyPr>
          <a:lstStyle/>
          <a:p>
            <a:pPr marL="0" indent="0">
              <a:buNone/>
            </a:pPr>
            <a:r>
              <a:rPr lang="en-ZA" dirty="0"/>
              <a:t>In addition to releasing the DLRs as OER, DHET would like to use this project to </a:t>
            </a:r>
            <a:r>
              <a:rPr lang="en-ZA" b="1" dirty="0">
                <a:solidFill>
                  <a:schemeClr val="accent2"/>
                </a:solidFill>
              </a:rPr>
              <a:t>illustrate the cost saving methods</a:t>
            </a:r>
            <a:r>
              <a:rPr lang="en-ZA" dirty="0"/>
              <a:t> of using OER in developing </a:t>
            </a:r>
            <a:r>
              <a:rPr lang="en-ZA" dirty="0" err="1"/>
              <a:t>DLRs.</a:t>
            </a:r>
            <a:endParaRPr lang="en-ZA" dirty="0"/>
          </a:p>
          <a:p>
            <a:pPr marL="0" indent="0">
              <a:buNone/>
            </a:pPr>
            <a:r>
              <a:rPr lang="en-ZA" b="1" dirty="0">
                <a:solidFill>
                  <a:schemeClr val="accent2"/>
                </a:solidFill>
              </a:rPr>
              <a:t>The Bidder is to take existing OER into account when costing for this tender. This will make your bid more competitive.</a:t>
            </a:r>
            <a:endParaRPr lang="en-ZA" dirty="0"/>
          </a:p>
          <a:p>
            <a:pPr marL="0" indent="0">
              <a:buNone/>
            </a:pPr>
            <a:endParaRPr lang="en-ZA" dirty="0"/>
          </a:p>
          <a:p>
            <a:pPr marL="0" indent="0">
              <a:buNone/>
            </a:pPr>
            <a:endParaRPr lang="en-ZA" sz="2400" dirty="0"/>
          </a:p>
        </p:txBody>
      </p:sp>
    </p:spTree>
    <p:custDataLst>
      <p:tags r:id="rId1"/>
    </p:custDataLst>
    <p:extLst>
      <p:ext uri="{BB962C8B-B14F-4D97-AF65-F5344CB8AC3E}">
        <p14:creationId xmlns:p14="http://schemas.microsoft.com/office/powerpoint/2010/main" val="3375540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xmlns="" id="{8AB82A3A-C91D-4746-BA87-909BF694FFF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0800000">
            <a:off x="-85185" y="3"/>
            <a:ext cx="4305300" cy="104775"/>
          </a:xfrm>
          <a:prstGeom prst="rect">
            <a:avLst/>
          </a:prstGeom>
        </p:spPr>
      </p:pic>
      <p:sp>
        <p:nvSpPr>
          <p:cNvPr id="5" name="Title 4">
            <a:extLst>
              <a:ext uri="{FF2B5EF4-FFF2-40B4-BE49-F238E27FC236}">
                <a16:creationId xmlns:a16="http://schemas.microsoft.com/office/drawing/2014/main" xmlns="" id="{8A0BC402-1152-47AD-8B38-FCFECD5F483F}"/>
              </a:ext>
            </a:extLst>
          </p:cNvPr>
          <p:cNvSpPr>
            <a:spLocks noGrp="1"/>
          </p:cNvSpPr>
          <p:nvPr>
            <p:ph type="title"/>
          </p:nvPr>
        </p:nvSpPr>
        <p:spPr/>
        <p:txBody>
          <a:bodyPr>
            <a:normAutofit/>
          </a:bodyPr>
          <a:lstStyle/>
          <a:p>
            <a:r>
              <a:rPr lang="en-ZA" sz="3200" b="1" dirty="0">
                <a:solidFill>
                  <a:schemeClr val="accent3"/>
                </a:solidFill>
              </a:rPr>
              <a:t>How many DLR’s are to be produced?</a:t>
            </a:r>
          </a:p>
        </p:txBody>
      </p:sp>
      <p:sp>
        <p:nvSpPr>
          <p:cNvPr id="7" name="Content Placeholder 6">
            <a:extLst>
              <a:ext uri="{FF2B5EF4-FFF2-40B4-BE49-F238E27FC236}">
                <a16:creationId xmlns:a16="http://schemas.microsoft.com/office/drawing/2014/main" xmlns="" id="{49DD39E0-6A4D-429B-923D-9627C3C60253}"/>
              </a:ext>
            </a:extLst>
          </p:cNvPr>
          <p:cNvSpPr>
            <a:spLocks noGrp="1"/>
          </p:cNvSpPr>
          <p:nvPr>
            <p:ph idx="1"/>
          </p:nvPr>
        </p:nvSpPr>
        <p:spPr>
          <a:xfrm>
            <a:off x="479019" y="1202798"/>
            <a:ext cx="7886700" cy="5133455"/>
          </a:xfrm>
        </p:spPr>
        <p:txBody>
          <a:bodyPr>
            <a:normAutofit/>
          </a:bodyPr>
          <a:lstStyle/>
          <a:p>
            <a:pPr marL="0" indent="0">
              <a:buNone/>
            </a:pPr>
            <a:r>
              <a:rPr lang="en-ZA" dirty="0"/>
              <a:t>This programme will require a maximum 5400 DLRs of which approximately 2000 will be new assets to be produced. The remainder can be sourced from Open Educational Resources (OER). </a:t>
            </a:r>
          </a:p>
        </p:txBody>
      </p:sp>
    </p:spTree>
    <p:custDataLst>
      <p:tags r:id="rId1"/>
    </p:custDataLst>
    <p:extLst>
      <p:ext uri="{BB962C8B-B14F-4D97-AF65-F5344CB8AC3E}">
        <p14:creationId xmlns:p14="http://schemas.microsoft.com/office/powerpoint/2010/main" val="2268002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xmlns="" id="{8AB82A3A-C91D-4746-BA87-909BF694FFF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0800000">
            <a:off x="-85185" y="3"/>
            <a:ext cx="4305300" cy="104775"/>
          </a:xfrm>
          <a:prstGeom prst="rect">
            <a:avLst/>
          </a:prstGeom>
        </p:spPr>
      </p:pic>
      <p:sp>
        <p:nvSpPr>
          <p:cNvPr id="5" name="Title 4">
            <a:extLst>
              <a:ext uri="{FF2B5EF4-FFF2-40B4-BE49-F238E27FC236}">
                <a16:creationId xmlns:a16="http://schemas.microsoft.com/office/drawing/2014/main" xmlns="" id="{8A0BC402-1152-47AD-8B38-FCFECD5F483F}"/>
              </a:ext>
            </a:extLst>
          </p:cNvPr>
          <p:cNvSpPr>
            <a:spLocks noGrp="1"/>
          </p:cNvSpPr>
          <p:nvPr>
            <p:ph type="title"/>
          </p:nvPr>
        </p:nvSpPr>
        <p:spPr/>
        <p:txBody>
          <a:bodyPr>
            <a:normAutofit/>
          </a:bodyPr>
          <a:lstStyle/>
          <a:p>
            <a:r>
              <a:rPr lang="en-ZA" sz="3200" b="1" dirty="0">
                <a:solidFill>
                  <a:schemeClr val="accent3"/>
                </a:solidFill>
              </a:rPr>
              <a:t>Use of OER by Production Company</a:t>
            </a:r>
          </a:p>
        </p:txBody>
      </p:sp>
      <p:sp>
        <p:nvSpPr>
          <p:cNvPr id="7" name="Content Placeholder 6">
            <a:extLst>
              <a:ext uri="{FF2B5EF4-FFF2-40B4-BE49-F238E27FC236}">
                <a16:creationId xmlns:a16="http://schemas.microsoft.com/office/drawing/2014/main" xmlns="" id="{49DD39E0-6A4D-429B-923D-9627C3C60253}"/>
              </a:ext>
            </a:extLst>
          </p:cNvPr>
          <p:cNvSpPr>
            <a:spLocks noGrp="1"/>
          </p:cNvSpPr>
          <p:nvPr>
            <p:ph idx="1"/>
          </p:nvPr>
        </p:nvSpPr>
        <p:spPr/>
        <p:txBody>
          <a:bodyPr>
            <a:normAutofit/>
          </a:bodyPr>
          <a:lstStyle/>
          <a:p>
            <a:pPr marL="0" indent="0">
              <a:buNone/>
            </a:pPr>
            <a:r>
              <a:rPr lang="en-ZA" sz="2400" dirty="0"/>
              <a:t>DHET has developed a </a:t>
            </a:r>
            <a:r>
              <a:rPr lang="en-ZA" sz="2400" b="1" dirty="0">
                <a:solidFill>
                  <a:schemeClr val="accent2"/>
                </a:solidFill>
              </a:rPr>
              <a:t>list of possible OER </a:t>
            </a:r>
            <a:r>
              <a:rPr lang="en-ZA" sz="2400" dirty="0"/>
              <a:t>that can be used as </a:t>
            </a:r>
            <a:r>
              <a:rPr lang="en-ZA" sz="2400" dirty="0" err="1"/>
              <a:t>DLRs.</a:t>
            </a:r>
            <a:r>
              <a:rPr lang="en-ZA" sz="2400" dirty="0"/>
              <a:t> </a:t>
            </a:r>
            <a:r>
              <a:rPr lang="en-ZA" sz="2400" i="1" dirty="0"/>
              <a:t>This is a suggested list only. Successful bidder must make final decisions on whether they can be used or not and should look further for additional resources.</a:t>
            </a:r>
          </a:p>
          <a:p>
            <a:pPr marL="0" indent="0">
              <a:buNone/>
            </a:pPr>
            <a:r>
              <a:rPr lang="en-ZA" sz="2400" dirty="0"/>
              <a:t>In addition, the Asset Register indicates where there is a suggestion of an existing OER for which the Successful Bidder can search. </a:t>
            </a:r>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p:txBody>
      </p:sp>
      <p:pic>
        <p:nvPicPr>
          <p:cNvPr id="2" name="Picture 1">
            <a:extLst>
              <a:ext uri="{FF2B5EF4-FFF2-40B4-BE49-F238E27FC236}">
                <a16:creationId xmlns:a16="http://schemas.microsoft.com/office/drawing/2014/main" xmlns="" id="{983692AE-83BE-4E58-8C06-C26DC0AF32D7}"/>
              </a:ext>
            </a:extLst>
          </p:cNvPr>
          <p:cNvPicPr>
            <a:picLocks noChangeAspect="1"/>
          </p:cNvPicPr>
          <p:nvPr/>
        </p:nvPicPr>
        <p:blipFill rotWithShape="1">
          <a:blip r:embed="rId6"/>
          <a:srcRect b="12054"/>
          <a:stretch/>
        </p:blipFill>
        <p:spPr>
          <a:xfrm>
            <a:off x="662814" y="3802686"/>
            <a:ext cx="7339129" cy="1648188"/>
          </a:xfrm>
          <a:prstGeom prst="rect">
            <a:avLst/>
          </a:prstGeom>
        </p:spPr>
      </p:pic>
      <p:sp>
        <p:nvSpPr>
          <p:cNvPr id="14" name="Arrow: Down 13">
            <a:extLst>
              <a:ext uri="{FF2B5EF4-FFF2-40B4-BE49-F238E27FC236}">
                <a16:creationId xmlns:a16="http://schemas.microsoft.com/office/drawing/2014/main" xmlns="" id="{A39B4EE6-6BC6-444B-8067-E586EE4F41AC}"/>
              </a:ext>
            </a:extLst>
          </p:cNvPr>
          <p:cNvSpPr/>
          <p:nvPr/>
        </p:nvSpPr>
        <p:spPr>
          <a:xfrm rot="5400000">
            <a:off x="4311552" y="4118711"/>
            <a:ext cx="602429" cy="763793"/>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5" name="Graphic 14">
            <a:extLst>
              <a:ext uri="{FF2B5EF4-FFF2-40B4-BE49-F238E27FC236}">
                <a16:creationId xmlns:a16="http://schemas.microsoft.com/office/drawing/2014/main" xmlns="" id="{D45BDCBC-3958-4C91-BE1C-5C83046E8283}"/>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434477" y="5908582"/>
            <a:ext cx="8085043" cy="689303"/>
          </a:xfrm>
          <a:prstGeom prst="rect">
            <a:avLst/>
          </a:prstGeom>
        </p:spPr>
      </p:pic>
      <p:grpSp>
        <p:nvGrpSpPr>
          <p:cNvPr id="16" name="Group 15">
            <a:extLst>
              <a:ext uri="{FF2B5EF4-FFF2-40B4-BE49-F238E27FC236}">
                <a16:creationId xmlns:a16="http://schemas.microsoft.com/office/drawing/2014/main" xmlns="" id="{BC02AEE0-3725-4A58-B8FC-261C9163F93B}"/>
              </a:ext>
            </a:extLst>
          </p:cNvPr>
          <p:cNvGrpSpPr/>
          <p:nvPr/>
        </p:nvGrpSpPr>
        <p:grpSpPr>
          <a:xfrm>
            <a:off x="244750" y="5832385"/>
            <a:ext cx="581025" cy="581025"/>
            <a:chOff x="5014288" y="3077611"/>
            <a:chExt cx="581025" cy="581025"/>
          </a:xfrm>
        </p:grpSpPr>
        <p:sp>
          <p:nvSpPr>
            <p:cNvPr id="17" name="Freeform: Shape 16">
              <a:extLst>
                <a:ext uri="{FF2B5EF4-FFF2-40B4-BE49-F238E27FC236}">
                  <a16:creationId xmlns:a16="http://schemas.microsoft.com/office/drawing/2014/main" xmlns="" id="{C33BAA66-D6EC-4982-8902-6D0C222CA03A}"/>
                </a:ext>
              </a:extLst>
            </p:cNvPr>
            <p:cNvSpPr/>
            <p:nvPr/>
          </p:nvSpPr>
          <p:spPr>
            <a:xfrm>
              <a:off x="5027025" y="3090102"/>
              <a:ext cx="552450" cy="552450"/>
            </a:xfrm>
            <a:custGeom>
              <a:avLst/>
              <a:gdLst/>
              <a:ahLst/>
              <a:cxnLst/>
              <a:rect l="0" t="0" r="0" b="0"/>
              <a:pathLst>
                <a:path w="552450" h="552450">
                  <a:moveTo>
                    <a:pt x="43940" y="415415"/>
                  </a:moveTo>
                  <a:cubicBezTo>
                    <a:pt x="-31308" y="285875"/>
                    <a:pt x="12507" y="119187"/>
                    <a:pt x="142047" y="43940"/>
                  </a:cubicBezTo>
                  <a:cubicBezTo>
                    <a:pt x="271587" y="-31308"/>
                    <a:pt x="438275" y="12507"/>
                    <a:pt x="513522" y="142047"/>
                  </a:cubicBezTo>
                  <a:cubicBezTo>
                    <a:pt x="588770" y="271587"/>
                    <a:pt x="544955" y="438275"/>
                    <a:pt x="415415" y="513522"/>
                  </a:cubicBezTo>
                  <a:cubicBezTo>
                    <a:pt x="309687" y="575435"/>
                    <a:pt x="180147" y="557337"/>
                    <a:pt x="94422" y="478280"/>
                  </a:cubicBezTo>
                  <a:cubicBezTo>
                    <a:pt x="92517" y="476375"/>
                    <a:pt x="89660" y="474470"/>
                    <a:pt x="87755" y="471612"/>
                  </a:cubicBezTo>
                </a:path>
              </a:pathLst>
            </a:custGeom>
            <a:solidFill>
              <a:srgbClr val="FFFFFF"/>
            </a:solidFill>
            <a:ln w="9525" cap="flat">
              <a:noFill/>
              <a:prstDash val="solid"/>
              <a:miter/>
            </a:ln>
          </p:spPr>
          <p:txBody>
            <a:bodyPr/>
            <a:lstStyle/>
            <a:p>
              <a:endParaRPr lang="en-GB"/>
            </a:p>
          </p:txBody>
        </p:sp>
        <p:sp>
          <p:nvSpPr>
            <p:cNvPr id="18" name="Freeform: Shape 17">
              <a:extLst>
                <a:ext uri="{FF2B5EF4-FFF2-40B4-BE49-F238E27FC236}">
                  <a16:creationId xmlns:a16="http://schemas.microsoft.com/office/drawing/2014/main" xmlns="" id="{FD5882CD-E6F1-4B1B-AB64-D15FA3E33887}"/>
                </a:ext>
              </a:extLst>
            </p:cNvPr>
            <p:cNvSpPr/>
            <p:nvPr/>
          </p:nvSpPr>
          <p:spPr>
            <a:xfrm>
              <a:off x="5014288" y="3077611"/>
              <a:ext cx="581025" cy="581025"/>
            </a:xfrm>
            <a:custGeom>
              <a:avLst/>
              <a:gdLst/>
              <a:ahLst/>
              <a:cxnLst/>
              <a:rect l="0" t="0" r="0" b="0"/>
              <a:pathLst>
                <a:path w="581025" h="581025">
                  <a:moveTo>
                    <a:pt x="290991" y="576496"/>
                  </a:moveTo>
                  <a:cubicBezTo>
                    <a:pt x="221459" y="576496"/>
                    <a:pt x="152879" y="550779"/>
                    <a:pt x="98586" y="500296"/>
                  </a:cubicBezTo>
                  <a:cubicBezTo>
                    <a:pt x="96681" y="498391"/>
                    <a:pt x="93824" y="495534"/>
                    <a:pt x="91919" y="493629"/>
                  </a:cubicBezTo>
                  <a:cubicBezTo>
                    <a:pt x="87156" y="488866"/>
                    <a:pt x="87156" y="481246"/>
                    <a:pt x="91919" y="476484"/>
                  </a:cubicBezTo>
                  <a:cubicBezTo>
                    <a:pt x="96681" y="471721"/>
                    <a:pt x="104301" y="471721"/>
                    <a:pt x="109064" y="476484"/>
                  </a:cubicBezTo>
                  <a:cubicBezTo>
                    <a:pt x="110969" y="478389"/>
                    <a:pt x="112874" y="480294"/>
                    <a:pt x="115731" y="482199"/>
                  </a:cubicBezTo>
                  <a:cubicBezTo>
                    <a:pt x="200504" y="560304"/>
                    <a:pt x="323376" y="573639"/>
                    <a:pt x="422436" y="515536"/>
                  </a:cubicBezTo>
                  <a:cubicBezTo>
                    <a:pt x="546261" y="443146"/>
                    <a:pt x="588171" y="284079"/>
                    <a:pt x="515781" y="160254"/>
                  </a:cubicBezTo>
                  <a:cubicBezTo>
                    <a:pt x="480539" y="100246"/>
                    <a:pt x="424341" y="58336"/>
                    <a:pt x="357666" y="40239"/>
                  </a:cubicBezTo>
                  <a:cubicBezTo>
                    <a:pt x="290991" y="22141"/>
                    <a:pt x="220506" y="31666"/>
                    <a:pt x="160499" y="66909"/>
                  </a:cubicBezTo>
                  <a:cubicBezTo>
                    <a:pt x="36674" y="139299"/>
                    <a:pt x="-5236" y="298366"/>
                    <a:pt x="67154" y="422191"/>
                  </a:cubicBezTo>
                  <a:cubicBezTo>
                    <a:pt x="70964" y="427906"/>
                    <a:pt x="69059" y="435526"/>
                    <a:pt x="62391" y="439336"/>
                  </a:cubicBezTo>
                  <a:cubicBezTo>
                    <a:pt x="56676" y="443146"/>
                    <a:pt x="49056" y="441241"/>
                    <a:pt x="45246" y="434574"/>
                  </a:cubicBezTo>
                  <a:cubicBezTo>
                    <a:pt x="-32859" y="299319"/>
                    <a:pt x="12861" y="125011"/>
                    <a:pt x="148116" y="45954"/>
                  </a:cubicBezTo>
                  <a:cubicBezTo>
                    <a:pt x="213839" y="7854"/>
                    <a:pt x="290991" y="-2624"/>
                    <a:pt x="364334" y="16426"/>
                  </a:cubicBezTo>
                  <a:cubicBezTo>
                    <a:pt x="437676" y="35476"/>
                    <a:pt x="499589" y="82149"/>
                    <a:pt x="537689" y="147871"/>
                  </a:cubicBezTo>
                  <a:cubicBezTo>
                    <a:pt x="615794" y="283126"/>
                    <a:pt x="570074" y="458386"/>
                    <a:pt x="434819" y="536491"/>
                  </a:cubicBezTo>
                  <a:cubicBezTo>
                    <a:pt x="390051" y="563162"/>
                    <a:pt x="340521" y="576496"/>
                    <a:pt x="290991" y="576496"/>
                  </a:cubicBezTo>
                  <a:close/>
                </a:path>
              </a:pathLst>
            </a:custGeom>
            <a:solidFill>
              <a:schemeClr val="accent3"/>
            </a:solidFill>
            <a:ln w="9525" cap="flat">
              <a:noFill/>
              <a:prstDash val="solid"/>
              <a:miter/>
            </a:ln>
          </p:spPr>
          <p:txBody>
            <a:bodyPr/>
            <a:lstStyle/>
            <a:p>
              <a:endParaRPr lang="en-GB" dirty="0"/>
            </a:p>
          </p:txBody>
        </p:sp>
      </p:grpSp>
      <p:sp>
        <p:nvSpPr>
          <p:cNvPr id="19" name="TextBox 18">
            <a:extLst>
              <a:ext uri="{FF2B5EF4-FFF2-40B4-BE49-F238E27FC236}">
                <a16:creationId xmlns:a16="http://schemas.microsoft.com/office/drawing/2014/main" xmlns="" id="{5B1CA250-297B-486B-82EE-D710B7191810}"/>
              </a:ext>
            </a:extLst>
          </p:cNvPr>
          <p:cNvSpPr txBox="1"/>
          <p:nvPr/>
        </p:nvSpPr>
        <p:spPr>
          <a:xfrm>
            <a:off x="818376" y="5951554"/>
            <a:ext cx="7701144" cy="923330"/>
          </a:xfrm>
          <a:prstGeom prst="rect">
            <a:avLst/>
          </a:prstGeom>
          <a:noFill/>
        </p:spPr>
        <p:txBody>
          <a:bodyPr wrap="square" rtlCol="0">
            <a:spAutoFit/>
          </a:bodyPr>
          <a:lstStyle/>
          <a:p>
            <a:r>
              <a:rPr lang="en-ZA" b="1" dirty="0">
                <a:solidFill>
                  <a:schemeClr val="bg1"/>
                </a:solidFill>
              </a:rPr>
              <a:t>Bidders can access the Asset Register and Open Learning and Teaching Resources document at </a:t>
            </a:r>
            <a:r>
              <a:rPr lang="en-ZA" b="1" dirty="0">
                <a:solidFill>
                  <a:schemeClr val="bg1"/>
                </a:solidFill>
                <a:hlinkClick r:id="rId9"/>
              </a:rPr>
              <a:t>http://ol4nocelectrician.weebly.com/resources.html</a:t>
            </a:r>
            <a:endParaRPr lang="en-ZA" b="1" dirty="0">
              <a:solidFill>
                <a:schemeClr val="bg1"/>
              </a:solidFill>
            </a:endParaRPr>
          </a:p>
          <a:p>
            <a:endParaRPr lang="en-GB" b="1" dirty="0">
              <a:solidFill>
                <a:schemeClr val="bg1"/>
              </a:solidFill>
              <a:highlight>
                <a:srgbClr val="FF0000"/>
              </a:highlight>
            </a:endParaRPr>
          </a:p>
        </p:txBody>
      </p:sp>
      <p:pic>
        <p:nvPicPr>
          <p:cNvPr id="20" name="Picture 19">
            <a:extLst>
              <a:ext uri="{FF2B5EF4-FFF2-40B4-BE49-F238E27FC236}">
                <a16:creationId xmlns:a16="http://schemas.microsoft.com/office/drawing/2014/main" xmlns="" id="{ED5462E9-6C7C-4F0A-90F8-5977574B41E9}"/>
              </a:ext>
            </a:extLst>
          </p:cNvPr>
          <p:cNvPicPr>
            <a:picLocks noChangeAspect="1"/>
          </p:cNvPicPr>
          <p:nvPr/>
        </p:nvPicPr>
        <p:blipFill>
          <a:blip r:embed="rId10"/>
          <a:stretch>
            <a:fillRect/>
          </a:stretch>
        </p:blipFill>
        <p:spPr>
          <a:xfrm>
            <a:off x="394692" y="5965772"/>
            <a:ext cx="279643" cy="335765"/>
          </a:xfrm>
          <a:prstGeom prst="rect">
            <a:avLst/>
          </a:prstGeom>
        </p:spPr>
      </p:pic>
    </p:spTree>
    <p:custDataLst>
      <p:tags r:id="rId1"/>
    </p:custDataLst>
    <p:extLst>
      <p:ext uri="{BB962C8B-B14F-4D97-AF65-F5344CB8AC3E}">
        <p14:creationId xmlns:p14="http://schemas.microsoft.com/office/powerpoint/2010/main" val="2212746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xmlns="" id="{8AB82A3A-C91D-4746-BA87-909BF694FFF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0800000">
            <a:off x="-85185" y="3"/>
            <a:ext cx="4305300" cy="104775"/>
          </a:xfrm>
          <a:prstGeom prst="rect">
            <a:avLst/>
          </a:prstGeom>
        </p:spPr>
      </p:pic>
      <p:sp>
        <p:nvSpPr>
          <p:cNvPr id="5" name="Title 4">
            <a:extLst>
              <a:ext uri="{FF2B5EF4-FFF2-40B4-BE49-F238E27FC236}">
                <a16:creationId xmlns:a16="http://schemas.microsoft.com/office/drawing/2014/main" xmlns="" id="{8A0BC402-1152-47AD-8B38-FCFECD5F483F}"/>
              </a:ext>
            </a:extLst>
          </p:cNvPr>
          <p:cNvSpPr>
            <a:spLocks noGrp="1"/>
          </p:cNvSpPr>
          <p:nvPr>
            <p:ph type="title"/>
          </p:nvPr>
        </p:nvSpPr>
        <p:spPr/>
        <p:txBody>
          <a:bodyPr>
            <a:normAutofit/>
          </a:bodyPr>
          <a:lstStyle/>
          <a:p>
            <a:r>
              <a:rPr lang="en-ZA" sz="3200" b="1" dirty="0">
                <a:solidFill>
                  <a:schemeClr val="accent3"/>
                </a:solidFill>
              </a:rPr>
              <a:t>The production process</a:t>
            </a:r>
          </a:p>
        </p:txBody>
      </p:sp>
      <p:sp>
        <p:nvSpPr>
          <p:cNvPr id="15" name="Content Placeholder 6">
            <a:extLst>
              <a:ext uri="{FF2B5EF4-FFF2-40B4-BE49-F238E27FC236}">
                <a16:creationId xmlns:a16="http://schemas.microsoft.com/office/drawing/2014/main" xmlns="" id="{8AF48AD3-E9D2-4D32-BC0A-788BBA990BF1}"/>
              </a:ext>
            </a:extLst>
          </p:cNvPr>
          <p:cNvSpPr>
            <a:spLocks noGrp="1"/>
          </p:cNvSpPr>
          <p:nvPr>
            <p:ph idx="1"/>
          </p:nvPr>
        </p:nvSpPr>
        <p:spPr>
          <a:xfrm>
            <a:off x="479019" y="1202798"/>
            <a:ext cx="7886700" cy="5122697"/>
          </a:xfrm>
        </p:spPr>
        <p:txBody>
          <a:bodyPr>
            <a:normAutofit/>
          </a:bodyPr>
          <a:lstStyle/>
          <a:p>
            <a:pPr marL="0" indent="0">
              <a:buNone/>
            </a:pPr>
            <a:r>
              <a:rPr lang="en-ZA" sz="2400" dirty="0"/>
              <a:t>The Successful Bidder will be working closely with the DHET and its appointed Project Management Company (PMC) who will manage this process on behalf of DHET. </a:t>
            </a:r>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r>
              <a:rPr lang="en-ZA" sz="2400" dirty="0"/>
              <a:t>The production process will be </a:t>
            </a:r>
            <a:r>
              <a:rPr lang="en-ZA" sz="2400" b="1" dirty="0">
                <a:solidFill>
                  <a:schemeClr val="accent2"/>
                </a:solidFill>
              </a:rPr>
              <a:t>cyclical</a:t>
            </a:r>
            <a:r>
              <a:rPr lang="en-ZA" sz="2400" dirty="0"/>
              <a:t>,  </a:t>
            </a:r>
            <a:br>
              <a:rPr lang="en-ZA" sz="2400" dirty="0"/>
            </a:br>
            <a:r>
              <a:rPr lang="en-ZA" sz="2400" dirty="0"/>
              <a:t>so the same process will be followed </a:t>
            </a:r>
            <a:br>
              <a:rPr lang="en-ZA" sz="2400" dirty="0"/>
            </a:br>
            <a:r>
              <a:rPr lang="en-ZA" sz="2400" dirty="0"/>
              <a:t>for each of the 11 courses. </a:t>
            </a:r>
          </a:p>
        </p:txBody>
      </p:sp>
      <p:pic>
        <p:nvPicPr>
          <p:cNvPr id="7" name="Graphic 6" descr="User">
            <a:extLst>
              <a:ext uri="{FF2B5EF4-FFF2-40B4-BE49-F238E27FC236}">
                <a16:creationId xmlns:a16="http://schemas.microsoft.com/office/drawing/2014/main" xmlns="" id="{235710F9-B55E-4A4A-8216-E07D8CF4A9D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75765" y="2829263"/>
            <a:ext cx="914400" cy="914400"/>
          </a:xfrm>
          <a:prstGeom prst="rect">
            <a:avLst/>
          </a:prstGeom>
        </p:spPr>
      </p:pic>
      <p:cxnSp>
        <p:nvCxnSpPr>
          <p:cNvPr id="9" name="Straight Arrow Connector 8">
            <a:extLst>
              <a:ext uri="{FF2B5EF4-FFF2-40B4-BE49-F238E27FC236}">
                <a16:creationId xmlns:a16="http://schemas.microsoft.com/office/drawing/2014/main" xmlns="" id="{26719026-1E83-4A04-966B-CBB135507379}"/>
              </a:ext>
            </a:extLst>
          </p:cNvPr>
          <p:cNvCxnSpPr/>
          <p:nvPr/>
        </p:nvCxnSpPr>
        <p:spPr>
          <a:xfrm flipV="1">
            <a:off x="2340416" y="3117030"/>
            <a:ext cx="1172583" cy="376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9708EFE4-EE81-4A51-B847-A334F8274165}"/>
              </a:ext>
            </a:extLst>
          </p:cNvPr>
          <p:cNvCxnSpPr/>
          <p:nvPr/>
        </p:nvCxnSpPr>
        <p:spPr>
          <a:xfrm>
            <a:off x="2340416" y="3493548"/>
            <a:ext cx="1181476" cy="333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E2D5FCF4-325A-471C-A1EC-B57891B15B17}"/>
              </a:ext>
            </a:extLst>
          </p:cNvPr>
          <p:cNvSpPr txBox="1"/>
          <p:nvPr/>
        </p:nvSpPr>
        <p:spPr>
          <a:xfrm>
            <a:off x="1020956" y="3577678"/>
            <a:ext cx="1495313" cy="584775"/>
          </a:xfrm>
          <a:prstGeom prst="rect">
            <a:avLst/>
          </a:prstGeom>
          <a:noFill/>
        </p:spPr>
        <p:txBody>
          <a:bodyPr wrap="square" rtlCol="0">
            <a:spAutoFit/>
          </a:bodyPr>
          <a:lstStyle/>
          <a:p>
            <a:r>
              <a:rPr lang="en-ZA" sz="1600" b="1"/>
              <a:t>Successful Bidder</a:t>
            </a:r>
            <a:endParaRPr lang="en-ZA" sz="1600" b="1" dirty="0"/>
          </a:p>
        </p:txBody>
      </p:sp>
      <p:pic>
        <p:nvPicPr>
          <p:cNvPr id="30" name="Graphic 29" descr="User">
            <a:extLst>
              <a:ext uri="{FF2B5EF4-FFF2-40B4-BE49-F238E27FC236}">
                <a16:creationId xmlns:a16="http://schemas.microsoft.com/office/drawing/2014/main" xmlns="" id="{E3A6166A-A1EF-4824-83D7-285F539FFF3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3502125" y="2544186"/>
            <a:ext cx="914400" cy="914400"/>
          </a:xfrm>
          <a:prstGeom prst="rect">
            <a:avLst/>
          </a:prstGeom>
        </p:spPr>
      </p:pic>
      <p:pic>
        <p:nvPicPr>
          <p:cNvPr id="37" name="Graphic 36" descr="User">
            <a:extLst>
              <a:ext uri="{FF2B5EF4-FFF2-40B4-BE49-F238E27FC236}">
                <a16:creationId xmlns:a16="http://schemas.microsoft.com/office/drawing/2014/main" xmlns="" id="{90201107-FBDA-4394-8735-C7CC400DF6D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3497678" y="3364452"/>
            <a:ext cx="914400" cy="914400"/>
          </a:xfrm>
          <a:prstGeom prst="rect">
            <a:avLst/>
          </a:prstGeom>
        </p:spPr>
      </p:pic>
      <p:sp>
        <p:nvSpPr>
          <p:cNvPr id="38" name="TextBox 37">
            <a:extLst>
              <a:ext uri="{FF2B5EF4-FFF2-40B4-BE49-F238E27FC236}">
                <a16:creationId xmlns:a16="http://schemas.microsoft.com/office/drawing/2014/main" xmlns="" id="{577D1165-8B6C-49AB-9A0E-EB119033CA95}"/>
              </a:ext>
            </a:extLst>
          </p:cNvPr>
          <p:cNvSpPr txBox="1"/>
          <p:nvPr/>
        </p:nvSpPr>
        <p:spPr>
          <a:xfrm>
            <a:off x="4277302" y="2793864"/>
            <a:ext cx="2768957" cy="584775"/>
          </a:xfrm>
          <a:prstGeom prst="rect">
            <a:avLst/>
          </a:prstGeom>
          <a:noFill/>
        </p:spPr>
        <p:txBody>
          <a:bodyPr wrap="square" rtlCol="0">
            <a:spAutoFit/>
          </a:bodyPr>
          <a:lstStyle/>
          <a:p>
            <a:r>
              <a:rPr lang="en-ZA" sz="1600" b="1" dirty="0"/>
              <a:t>Department of Higher Education and Training</a:t>
            </a:r>
          </a:p>
        </p:txBody>
      </p:sp>
      <p:sp>
        <p:nvSpPr>
          <p:cNvPr id="40" name="TextBox 39">
            <a:extLst>
              <a:ext uri="{FF2B5EF4-FFF2-40B4-BE49-F238E27FC236}">
                <a16:creationId xmlns:a16="http://schemas.microsoft.com/office/drawing/2014/main" xmlns="" id="{183DE133-E2F7-4236-9235-383780BF185B}"/>
              </a:ext>
            </a:extLst>
          </p:cNvPr>
          <p:cNvSpPr txBox="1"/>
          <p:nvPr/>
        </p:nvSpPr>
        <p:spPr>
          <a:xfrm>
            <a:off x="4277302" y="3607149"/>
            <a:ext cx="2768957" cy="584775"/>
          </a:xfrm>
          <a:prstGeom prst="rect">
            <a:avLst/>
          </a:prstGeom>
          <a:noFill/>
        </p:spPr>
        <p:txBody>
          <a:bodyPr wrap="square" rtlCol="0">
            <a:spAutoFit/>
          </a:bodyPr>
          <a:lstStyle/>
          <a:p>
            <a:r>
              <a:rPr lang="en-ZA" sz="1600" b="1" dirty="0"/>
              <a:t>Project Management Company</a:t>
            </a:r>
          </a:p>
        </p:txBody>
      </p:sp>
      <p:pic>
        <p:nvPicPr>
          <p:cNvPr id="18" name="Picture 17">
            <a:extLst>
              <a:ext uri="{FF2B5EF4-FFF2-40B4-BE49-F238E27FC236}">
                <a16:creationId xmlns:a16="http://schemas.microsoft.com/office/drawing/2014/main" xmlns="" id="{21AEEF5E-D203-45DA-B861-3A74FC46FDF7}"/>
              </a:ext>
            </a:extLst>
          </p:cNvPr>
          <p:cNvPicPr>
            <a:picLocks noChangeAspect="1"/>
          </p:cNvPicPr>
          <p:nvPr/>
        </p:nvPicPr>
        <p:blipFill>
          <a:blip r:embed="rId12"/>
          <a:stretch>
            <a:fillRect/>
          </a:stretch>
        </p:blipFill>
        <p:spPr>
          <a:xfrm>
            <a:off x="5817600" y="4379524"/>
            <a:ext cx="1802676" cy="1819926"/>
          </a:xfrm>
          <a:prstGeom prst="rect">
            <a:avLst/>
          </a:prstGeom>
        </p:spPr>
      </p:pic>
    </p:spTree>
    <p:custDataLst>
      <p:tags r:id="rId1"/>
    </p:custDataLst>
    <p:extLst>
      <p:ext uri="{BB962C8B-B14F-4D97-AF65-F5344CB8AC3E}">
        <p14:creationId xmlns:p14="http://schemas.microsoft.com/office/powerpoint/2010/main" val="1851647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31134" y="577865"/>
            <a:ext cx="7881731" cy="451783"/>
          </a:xfrm>
        </p:spPr>
        <p:txBody>
          <a:bodyPr>
            <a:noAutofit/>
          </a:bodyPr>
          <a:lstStyle/>
          <a:p>
            <a:pPr algn="ctr"/>
            <a:r>
              <a:rPr lang="en-US" sz="3200" dirty="0"/>
              <a:t>OVERVIEW OF PROGRAMME ACTIVITIES</a:t>
            </a:r>
          </a:p>
        </p:txBody>
      </p:sp>
      <p:sp>
        <p:nvSpPr>
          <p:cNvPr id="16" name="Text Placeholder 15">
            <a:extLst>
              <a:ext uri="{FF2B5EF4-FFF2-40B4-BE49-F238E27FC236}">
                <a16:creationId xmlns:a16="http://schemas.microsoft.com/office/drawing/2014/main" xmlns="" id="{D1B59CDD-1222-4462-9487-54C9581D4F27}"/>
              </a:ext>
            </a:extLst>
          </p:cNvPr>
          <p:cNvSpPr>
            <a:spLocks noGrp="1"/>
          </p:cNvSpPr>
          <p:nvPr>
            <p:ph type="body" sz="quarter" idx="14"/>
          </p:nvPr>
        </p:nvSpPr>
        <p:spPr>
          <a:xfrm>
            <a:off x="256608" y="2451225"/>
            <a:ext cx="1906191" cy="215632"/>
          </a:xfrm>
        </p:spPr>
        <p:txBody>
          <a:bodyPr vert="horz" lIns="0" tIns="45720" rIns="0" bIns="45720" rtlCol="0">
            <a:noAutofit/>
          </a:bodyPr>
          <a:lstStyle/>
          <a:p>
            <a:pPr algn="ctr"/>
            <a:r>
              <a:rPr lang="en-US" sz="1200" b="1" dirty="0">
                <a:latin typeface="Calibri" panose="020F0502020204030204" pitchFamily="34" charset="0"/>
                <a:cs typeface="Calibri" panose="020F0502020204030204" pitchFamily="34" charset="0"/>
              </a:rPr>
              <a:t>Complete</a:t>
            </a:r>
          </a:p>
        </p:txBody>
      </p:sp>
      <p:sp>
        <p:nvSpPr>
          <p:cNvPr id="17" name="Text Placeholder 16">
            <a:extLst>
              <a:ext uri="{FF2B5EF4-FFF2-40B4-BE49-F238E27FC236}">
                <a16:creationId xmlns:a16="http://schemas.microsoft.com/office/drawing/2014/main" xmlns="" id="{492FA010-F8EF-4898-BE8A-7D6F05BA734E}"/>
              </a:ext>
            </a:extLst>
          </p:cNvPr>
          <p:cNvSpPr>
            <a:spLocks noGrp="1"/>
          </p:cNvSpPr>
          <p:nvPr>
            <p:ph type="body" sz="quarter" idx="15"/>
          </p:nvPr>
        </p:nvSpPr>
        <p:spPr>
          <a:xfrm>
            <a:off x="2246953" y="4463126"/>
            <a:ext cx="1695872" cy="451783"/>
          </a:xfrm>
        </p:spPr>
        <p:txBody>
          <a:bodyPr vert="horz" lIns="0" tIns="0" rIns="0" bIns="0" rtlCol="0">
            <a:normAutofit/>
          </a:bodyPr>
          <a:lstStyle/>
          <a:p>
            <a:pPr marL="171450" indent="-171450">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11 courses </a:t>
            </a:r>
          </a:p>
          <a:p>
            <a:pPr marL="171450" indent="-171450">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1-6 topics per course</a:t>
            </a:r>
          </a:p>
        </p:txBody>
      </p:sp>
      <p:sp>
        <p:nvSpPr>
          <p:cNvPr id="18" name="Text Placeholder 17">
            <a:extLst>
              <a:ext uri="{FF2B5EF4-FFF2-40B4-BE49-F238E27FC236}">
                <a16:creationId xmlns:a16="http://schemas.microsoft.com/office/drawing/2014/main" xmlns="" id="{AE5A8948-3B90-4240-B7A1-A97CE5FE9AD3}"/>
              </a:ext>
            </a:extLst>
          </p:cNvPr>
          <p:cNvSpPr>
            <a:spLocks noGrp="1"/>
          </p:cNvSpPr>
          <p:nvPr>
            <p:ph type="body" sz="quarter" idx="16"/>
          </p:nvPr>
        </p:nvSpPr>
        <p:spPr>
          <a:xfrm>
            <a:off x="2324133" y="4188625"/>
            <a:ext cx="849193" cy="329054"/>
          </a:xfrm>
        </p:spPr>
        <p:txBody>
          <a:bodyPr vert="horz" lIns="0" tIns="45720" rIns="0" bIns="45720" rtlCol="0">
            <a:normAutofit/>
          </a:bodyPr>
          <a:lstStyle/>
          <a:p>
            <a:r>
              <a:rPr lang="en-US" sz="1200" b="1" dirty="0">
                <a:solidFill>
                  <a:schemeClr val="tx1"/>
                </a:solidFill>
                <a:latin typeface="Calibri" panose="020F0502020204030204" pitchFamily="34" charset="0"/>
                <a:cs typeface="Calibri" panose="020F0502020204030204" pitchFamily="34" charset="0"/>
              </a:rPr>
              <a:t>Complete</a:t>
            </a:r>
          </a:p>
          <a:p>
            <a:endParaRPr lang="en-US" sz="1400" dirty="0">
              <a:solidFill>
                <a:schemeClr val="tx1"/>
              </a:solidFill>
            </a:endParaRPr>
          </a:p>
        </p:txBody>
      </p:sp>
      <p:sp>
        <p:nvSpPr>
          <p:cNvPr id="20" name="Text Placeholder 19">
            <a:extLst>
              <a:ext uri="{FF2B5EF4-FFF2-40B4-BE49-F238E27FC236}">
                <a16:creationId xmlns:a16="http://schemas.microsoft.com/office/drawing/2014/main" xmlns="" id="{504C9B21-3516-4DB0-A3A9-F456932D1610}"/>
              </a:ext>
            </a:extLst>
          </p:cNvPr>
          <p:cNvSpPr>
            <a:spLocks noGrp="1"/>
          </p:cNvSpPr>
          <p:nvPr>
            <p:ph type="body" sz="quarter" idx="18"/>
          </p:nvPr>
        </p:nvSpPr>
        <p:spPr>
          <a:xfrm>
            <a:off x="4048934" y="2299934"/>
            <a:ext cx="1546523" cy="369643"/>
          </a:xfrm>
        </p:spPr>
        <p:txBody>
          <a:bodyPr vert="horz" lIns="0" tIns="45720" rIns="0" bIns="45720" rtlCol="0">
            <a:noAutofit/>
          </a:bodyPr>
          <a:lstStyle/>
          <a:p>
            <a:pPr algn="ctr"/>
            <a:r>
              <a:rPr lang="en-US" sz="1200" b="1" dirty="0">
                <a:solidFill>
                  <a:schemeClr val="tx1"/>
                </a:solidFill>
                <a:latin typeface="Calibri" panose="020F0502020204030204" pitchFamily="34" charset="0"/>
                <a:cs typeface="Calibri" panose="020F0502020204030204" pitchFamily="34" charset="0"/>
              </a:rPr>
              <a:t>Development of Digital Learning Assets</a:t>
            </a:r>
          </a:p>
          <a:p>
            <a:endParaRPr lang="en-US" sz="1200" dirty="0">
              <a:solidFill>
                <a:schemeClr val="tx1"/>
              </a:solidFill>
            </a:endParaRPr>
          </a:p>
        </p:txBody>
      </p:sp>
      <p:sp>
        <p:nvSpPr>
          <p:cNvPr id="22" name="Text Placeholder 21">
            <a:extLst>
              <a:ext uri="{FF2B5EF4-FFF2-40B4-BE49-F238E27FC236}">
                <a16:creationId xmlns:a16="http://schemas.microsoft.com/office/drawing/2014/main" xmlns="" id="{02FD2FD4-C75C-465D-AA2F-09DCDCBB4B47}"/>
              </a:ext>
            </a:extLst>
          </p:cNvPr>
          <p:cNvSpPr>
            <a:spLocks noGrp="1"/>
          </p:cNvSpPr>
          <p:nvPr>
            <p:ph type="body" sz="quarter" idx="20"/>
          </p:nvPr>
        </p:nvSpPr>
        <p:spPr>
          <a:xfrm>
            <a:off x="5787796" y="4188625"/>
            <a:ext cx="1406388" cy="592954"/>
          </a:xfrm>
        </p:spPr>
        <p:txBody>
          <a:bodyPr vert="horz" lIns="0" tIns="45720" rIns="0" bIns="45720" rtlCol="0">
            <a:normAutofit fontScale="32500" lnSpcReduction="20000"/>
          </a:bodyPr>
          <a:lstStyle/>
          <a:p>
            <a:pPr algn="ctr"/>
            <a:r>
              <a:rPr lang="en-US" sz="3700" b="1" dirty="0">
                <a:solidFill>
                  <a:schemeClr val="tx1"/>
                </a:solidFill>
                <a:latin typeface="Calibri" panose="020F0502020204030204" pitchFamily="34" charset="0"/>
                <a:cs typeface="Calibri" panose="020F0502020204030204" pitchFamily="34" charset="0"/>
              </a:rPr>
              <a:t>Loading materials on National Open Learning System</a:t>
            </a:r>
          </a:p>
          <a:p>
            <a:endParaRPr lang="en-US" dirty="0">
              <a:solidFill>
                <a:schemeClr val="tx1"/>
              </a:solidFill>
            </a:endParaRPr>
          </a:p>
        </p:txBody>
      </p:sp>
      <p:sp>
        <p:nvSpPr>
          <p:cNvPr id="24" name="Text Placeholder 23">
            <a:extLst>
              <a:ext uri="{FF2B5EF4-FFF2-40B4-BE49-F238E27FC236}">
                <a16:creationId xmlns:a16="http://schemas.microsoft.com/office/drawing/2014/main" xmlns="" id="{1B749B99-2E89-46AC-B1F8-E392C9C7157D}"/>
              </a:ext>
            </a:extLst>
          </p:cNvPr>
          <p:cNvSpPr>
            <a:spLocks noGrp="1"/>
          </p:cNvSpPr>
          <p:nvPr>
            <p:ph type="body" sz="quarter" idx="22"/>
          </p:nvPr>
        </p:nvSpPr>
        <p:spPr>
          <a:xfrm>
            <a:off x="7481592" y="2426261"/>
            <a:ext cx="1546523" cy="273844"/>
          </a:xfrm>
        </p:spPr>
        <p:txBody>
          <a:bodyPr vert="horz" lIns="0" tIns="45720" rIns="0" bIns="45720" rtlCol="0">
            <a:noAutofit/>
          </a:bodyPr>
          <a:lstStyle/>
          <a:p>
            <a:r>
              <a:rPr lang="en-US" sz="1200" b="1" dirty="0">
                <a:solidFill>
                  <a:schemeClr val="tx1"/>
                </a:solidFill>
                <a:latin typeface="Calibri" panose="020F0502020204030204" pitchFamily="34" charset="0"/>
                <a:cs typeface="Calibri" panose="020F0502020204030204" pitchFamily="34" charset="0"/>
              </a:rPr>
              <a:t>Pilot and Deployment</a:t>
            </a:r>
          </a:p>
          <a:p>
            <a:endParaRPr lang="en-US" sz="1200" dirty="0">
              <a:solidFill>
                <a:schemeClr val="tx1"/>
              </a:solidFill>
            </a:endParaRPr>
          </a:p>
        </p:txBody>
      </p:sp>
      <p:sp>
        <p:nvSpPr>
          <p:cNvPr id="13" name="Date Placeholder 3">
            <a:extLst>
              <a:ext uri="{FF2B5EF4-FFF2-40B4-BE49-F238E27FC236}">
                <a16:creationId xmlns:a16="http://schemas.microsoft.com/office/drawing/2014/main" xmlns="" id="{728BA9FF-0AE2-4C52-BAAE-00F6393F41D8}"/>
              </a:ext>
            </a:extLst>
          </p:cNvPr>
          <p:cNvSpPr>
            <a:spLocks noGrp="1"/>
          </p:cNvSpPr>
          <p:nvPr>
            <p:ph type="dt" sz="half" idx="10"/>
          </p:nvPr>
        </p:nvSpPr>
        <p:spPr>
          <a:xfrm>
            <a:off x="5261366" y="5880389"/>
            <a:ext cx="2959047" cy="273844"/>
          </a:xfrm>
        </p:spPr>
        <p:txBody>
          <a:bodyPr/>
          <a:lstStyle/>
          <a:p>
            <a:pPr algn="ctr" defTabSz="685783"/>
            <a:r>
              <a:rPr lang="en-US" sz="1800" dirty="0">
                <a:solidFill>
                  <a:prstClr val="white"/>
                </a:solidFill>
                <a:latin typeface="Microsoft Sans Serif"/>
              </a:rPr>
              <a:t>CURRENT - PHASE TWO</a:t>
            </a:r>
          </a:p>
        </p:txBody>
      </p:sp>
      <p:sp>
        <p:nvSpPr>
          <p:cNvPr id="25" name="Date Placeholder 3">
            <a:extLst>
              <a:ext uri="{FF2B5EF4-FFF2-40B4-BE49-F238E27FC236}">
                <a16:creationId xmlns:a16="http://schemas.microsoft.com/office/drawing/2014/main" xmlns="" id="{B82621DF-3628-4948-B654-0AE66496E02B}"/>
              </a:ext>
            </a:extLst>
          </p:cNvPr>
          <p:cNvSpPr txBox="1">
            <a:spLocks/>
          </p:cNvSpPr>
          <p:nvPr/>
        </p:nvSpPr>
        <p:spPr>
          <a:xfrm>
            <a:off x="619749" y="5880389"/>
            <a:ext cx="3086100" cy="273844"/>
          </a:xfrm>
          <a:prstGeom prst="rect">
            <a:avLst/>
          </a:prstGeom>
        </p:spPr>
        <p:txBody>
          <a:bodyPr vert="horz" lIns="68580" tIns="34291" rIns="68580" bIns="34291"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783"/>
            <a:r>
              <a:rPr lang="en-US" sz="1800" dirty="0">
                <a:solidFill>
                  <a:prstClr val="white"/>
                </a:solidFill>
                <a:latin typeface="Microsoft Sans Serif"/>
              </a:rPr>
              <a:t>COMPLETE - PHASE ONE</a:t>
            </a:r>
          </a:p>
        </p:txBody>
      </p:sp>
      <p:sp>
        <p:nvSpPr>
          <p:cNvPr id="11" name="Text Placeholder 19">
            <a:extLst>
              <a:ext uri="{FF2B5EF4-FFF2-40B4-BE49-F238E27FC236}">
                <a16:creationId xmlns:a16="http://schemas.microsoft.com/office/drawing/2014/main" xmlns="" id="{87508D50-4AEC-45F7-B391-501B724EF9ED}"/>
              </a:ext>
            </a:extLst>
          </p:cNvPr>
          <p:cNvSpPr txBox="1">
            <a:spLocks/>
          </p:cNvSpPr>
          <p:nvPr/>
        </p:nvSpPr>
        <p:spPr>
          <a:xfrm>
            <a:off x="4048934" y="3760895"/>
            <a:ext cx="1546523" cy="369643"/>
          </a:xfrm>
          <a:prstGeom prst="rect">
            <a:avLst/>
          </a:prstGeom>
        </p:spPr>
        <p:txBody>
          <a:bodyPr vert="horz" lIns="0" tIns="45720" rIns="0" bIns="45720" rtlCol="0">
            <a:noAutofit/>
          </a:bodyPr>
          <a:lstStyle>
            <a:lvl1pPr marL="0" marR="0" indent="0" algn="l" defTabSz="685783" rtl="0" eaLnBrk="1" fontAlgn="auto" latinLnBrk="0" hangingPunct="1">
              <a:lnSpc>
                <a:spcPct val="100000"/>
              </a:lnSpc>
              <a:spcBef>
                <a:spcPts val="0"/>
              </a:spcBef>
              <a:spcAft>
                <a:spcPts val="0"/>
              </a:spcAft>
              <a:buClrTx/>
              <a:buSzTx/>
              <a:buFontTx/>
              <a:buNone/>
              <a:tabLst/>
              <a:defRPr sz="2100" kern="1200">
                <a:no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171450" indent="-171450">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18 months in total</a:t>
            </a:r>
          </a:p>
          <a:p>
            <a:pPr marL="171450" indent="-171450">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Cyclical development</a:t>
            </a:r>
          </a:p>
          <a:p>
            <a:pPr marL="171450" indent="-171450">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Assets developed course by course</a:t>
            </a:r>
          </a:p>
        </p:txBody>
      </p:sp>
      <p:sp>
        <p:nvSpPr>
          <p:cNvPr id="12" name="Text Placeholder 19">
            <a:extLst>
              <a:ext uri="{FF2B5EF4-FFF2-40B4-BE49-F238E27FC236}">
                <a16:creationId xmlns:a16="http://schemas.microsoft.com/office/drawing/2014/main" xmlns="" id="{209405E3-3878-4918-A3CC-A278F7CAF725}"/>
              </a:ext>
            </a:extLst>
          </p:cNvPr>
          <p:cNvSpPr txBox="1">
            <a:spLocks/>
          </p:cNvSpPr>
          <p:nvPr/>
        </p:nvSpPr>
        <p:spPr>
          <a:xfrm>
            <a:off x="5787797" y="4730087"/>
            <a:ext cx="1406388" cy="369643"/>
          </a:xfrm>
          <a:prstGeom prst="rect">
            <a:avLst/>
          </a:prstGeom>
        </p:spPr>
        <p:txBody>
          <a:bodyPr vert="horz" lIns="0" tIns="45720" rIns="0" bIns="45720" rtlCol="0">
            <a:noAutofit/>
          </a:bodyPr>
          <a:lstStyle>
            <a:lvl1pPr marL="0" marR="0" indent="0" algn="l" defTabSz="685783" rtl="0" eaLnBrk="1" fontAlgn="auto" latinLnBrk="0" hangingPunct="1">
              <a:lnSpc>
                <a:spcPct val="100000"/>
              </a:lnSpc>
              <a:spcBef>
                <a:spcPts val="0"/>
              </a:spcBef>
              <a:spcAft>
                <a:spcPts val="0"/>
              </a:spcAft>
              <a:buClrTx/>
              <a:buSzTx/>
              <a:buFontTx/>
              <a:buNone/>
              <a:tabLst/>
              <a:defRPr sz="2100" kern="1200">
                <a:no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171450" indent="-171450">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1 course to be uploaded by April 2019</a:t>
            </a:r>
          </a:p>
        </p:txBody>
      </p:sp>
      <p:sp>
        <p:nvSpPr>
          <p:cNvPr id="14" name="Text Placeholder 19">
            <a:extLst>
              <a:ext uri="{FF2B5EF4-FFF2-40B4-BE49-F238E27FC236}">
                <a16:creationId xmlns:a16="http://schemas.microsoft.com/office/drawing/2014/main" xmlns="" id="{633C0D1D-DBE3-4649-8516-B9E600F659D1}"/>
              </a:ext>
            </a:extLst>
          </p:cNvPr>
          <p:cNvSpPr txBox="1">
            <a:spLocks/>
          </p:cNvSpPr>
          <p:nvPr/>
        </p:nvSpPr>
        <p:spPr>
          <a:xfrm>
            <a:off x="7517218" y="3905340"/>
            <a:ext cx="1546523" cy="369643"/>
          </a:xfrm>
          <a:prstGeom prst="rect">
            <a:avLst/>
          </a:prstGeom>
        </p:spPr>
        <p:txBody>
          <a:bodyPr vert="horz" lIns="0" tIns="45720" rIns="0" bIns="45720" rtlCol="0">
            <a:noAutofit/>
          </a:bodyPr>
          <a:lstStyle>
            <a:lvl1pPr marL="0" marR="0" indent="0" algn="l" defTabSz="685783" rtl="0" eaLnBrk="1" fontAlgn="auto" latinLnBrk="0" hangingPunct="1">
              <a:lnSpc>
                <a:spcPct val="100000"/>
              </a:lnSpc>
              <a:spcBef>
                <a:spcPts val="0"/>
              </a:spcBef>
              <a:spcAft>
                <a:spcPts val="0"/>
              </a:spcAft>
              <a:buClrTx/>
              <a:buSzTx/>
              <a:buFontTx/>
              <a:buNone/>
              <a:tabLst/>
              <a:defRPr sz="2100" kern="1200">
                <a:no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171450" indent="-171450">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May 2019 onwards</a:t>
            </a:r>
          </a:p>
        </p:txBody>
      </p:sp>
    </p:spTree>
    <p:custDataLst>
      <p:tags r:id="rId1"/>
    </p:custDataLst>
    <p:extLst>
      <p:ext uri="{BB962C8B-B14F-4D97-AF65-F5344CB8AC3E}">
        <p14:creationId xmlns:p14="http://schemas.microsoft.com/office/powerpoint/2010/main" val="1115925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xmlns="" id="{8AB82A3A-C91D-4746-BA87-909BF694FFF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0800000">
            <a:off x="-85185" y="3"/>
            <a:ext cx="4305300" cy="104775"/>
          </a:xfrm>
          <a:prstGeom prst="rect">
            <a:avLst/>
          </a:prstGeom>
        </p:spPr>
      </p:pic>
      <p:graphicFrame>
        <p:nvGraphicFramePr>
          <p:cNvPr id="16" name="Diagram 15">
            <a:extLst>
              <a:ext uri="{FF2B5EF4-FFF2-40B4-BE49-F238E27FC236}">
                <a16:creationId xmlns:a16="http://schemas.microsoft.com/office/drawing/2014/main" xmlns="" id="{09A2586C-F540-49FD-9FE8-BE4E8B0DBDF3}"/>
              </a:ext>
            </a:extLst>
          </p:cNvPr>
          <p:cNvGraphicFramePr/>
          <p:nvPr>
            <p:extLst>
              <p:ext uri="{D42A27DB-BD31-4B8C-83A1-F6EECF244321}">
                <p14:modId xmlns:p14="http://schemas.microsoft.com/office/powerpoint/2010/main" val="542166785"/>
              </p:ext>
            </p:extLst>
          </p:nvPr>
        </p:nvGraphicFramePr>
        <p:xfrm>
          <a:off x="274320" y="672138"/>
          <a:ext cx="8767482" cy="517224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TextBox 18">
            <a:extLst>
              <a:ext uri="{FF2B5EF4-FFF2-40B4-BE49-F238E27FC236}">
                <a16:creationId xmlns:a16="http://schemas.microsoft.com/office/drawing/2014/main" xmlns="" id="{4B744A4C-6F02-4782-B914-110FEFFCF095}"/>
              </a:ext>
            </a:extLst>
          </p:cNvPr>
          <p:cNvSpPr txBox="1"/>
          <p:nvPr/>
        </p:nvSpPr>
        <p:spPr>
          <a:xfrm>
            <a:off x="217323" y="806306"/>
            <a:ext cx="1995543" cy="338554"/>
          </a:xfrm>
          <a:prstGeom prst="rect">
            <a:avLst/>
          </a:prstGeom>
          <a:noFill/>
        </p:spPr>
        <p:txBody>
          <a:bodyPr wrap="square" rtlCol="0">
            <a:spAutoFit/>
          </a:bodyPr>
          <a:lstStyle/>
          <a:p>
            <a:r>
              <a:rPr lang="en-ZA" sz="1600" dirty="0">
                <a:solidFill>
                  <a:schemeClr val="accent6"/>
                </a:solidFill>
              </a:rPr>
              <a:t>Only for 1</a:t>
            </a:r>
            <a:r>
              <a:rPr lang="en-ZA" sz="1600" baseline="30000" dirty="0">
                <a:solidFill>
                  <a:schemeClr val="accent6"/>
                </a:solidFill>
              </a:rPr>
              <a:t>st</a:t>
            </a:r>
            <a:r>
              <a:rPr lang="en-ZA" sz="1600" dirty="0">
                <a:solidFill>
                  <a:schemeClr val="accent6"/>
                </a:solidFill>
              </a:rPr>
              <a:t> course</a:t>
            </a:r>
          </a:p>
        </p:txBody>
      </p:sp>
      <p:sp>
        <p:nvSpPr>
          <p:cNvPr id="22" name="Rectangle 21">
            <a:extLst>
              <a:ext uri="{FF2B5EF4-FFF2-40B4-BE49-F238E27FC236}">
                <a16:creationId xmlns:a16="http://schemas.microsoft.com/office/drawing/2014/main" xmlns="" id="{4AF26BD4-36A1-4ADD-9493-C5E8EB124FF1}"/>
              </a:ext>
            </a:extLst>
          </p:cNvPr>
          <p:cNvSpPr/>
          <p:nvPr/>
        </p:nvSpPr>
        <p:spPr>
          <a:xfrm>
            <a:off x="2040743" y="2066034"/>
            <a:ext cx="344245" cy="36781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1</a:t>
            </a:r>
          </a:p>
        </p:txBody>
      </p:sp>
      <p:sp>
        <p:nvSpPr>
          <p:cNvPr id="23" name="Rectangle 22">
            <a:extLst>
              <a:ext uri="{FF2B5EF4-FFF2-40B4-BE49-F238E27FC236}">
                <a16:creationId xmlns:a16="http://schemas.microsoft.com/office/drawing/2014/main" xmlns="" id="{CBAD4F50-8447-42C1-92EE-C1A573C953F6}"/>
              </a:ext>
            </a:extLst>
          </p:cNvPr>
          <p:cNvSpPr/>
          <p:nvPr/>
        </p:nvSpPr>
        <p:spPr>
          <a:xfrm>
            <a:off x="4336307" y="2066034"/>
            <a:ext cx="344245" cy="36781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2</a:t>
            </a:r>
          </a:p>
        </p:txBody>
      </p:sp>
      <p:sp>
        <p:nvSpPr>
          <p:cNvPr id="24" name="TextBox 23">
            <a:extLst>
              <a:ext uri="{FF2B5EF4-FFF2-40B4-BE49-F238E27FC236}">
                <a16:creationId xmlns:a16="http://schemas.microsoft.com/office/drawing/2014/main" xmlns="" id="{201F1944-689A-4629-9110-B232F3B480DF}"/>
              </a:ext>
            </a:extLst>
          </p:cNvPr>
          <p:cNvSpPr txBox="1"/>
          <p:nvPr/>
        </p:nvSpPr>
        <p:spPr>
          <a:xfrm>
            <a:off x="4776395" y="806306"/>
            <a:ext cx="1995543" cy="338554"/>
          </a:xfrm>
          <a:prstGeom prst="rect">
            <a:avLst/>
          </a:prstGeom>
          <a:noFill/>
        </p:spPr>
        <p:txBody>
          <a:bodyPr wrap="square" rtlCol="0">
            <a:spAutoFit/>
          </a:bodyPr>
          <a:lstStyle/>
          <a:p>
            <a:r>
              <a:rPr lang="en-ZA" sz="1600" dirty="0">
                <a:solidFill>
                  <a:schemeClr val="accent6"/>
                </a:solidFill>
              </a:rPr>
              <a:t>Only for 1</a:t>
            </a:r>
            <a:r>
              <a:rPr lang="en-ZA" sz="1600" baseline="30000" dirty="0">
                <a:solidFill>
                  <a:schemeClr val="accent6"/>
                </a:solidFill>
              </a:rPr>
              <a:t>st</a:t>
            </a:r>
            <a:r>
              <a:rPr lang="en-ZA" sz="1600" dirty="0">
                <a:solidFill>
                  <a:schemeClr val="accent6"/>
                </a:solidFill>
              </a:rPr>
              <a:t> course</a:t>
            </a:r>
          </a:p>
        </p:txBody>
      </p:sp>
      <p:sp>
        <p:nvSpPr>
          <p:cNvPr id="28" name="Rectangle 27">
            <a:extLst>
              <a:ext uri="{FF2B5EF4-FFF2-40B4-BE49-F238E27FC236}">
                <a16:creationId xmlns:a16="http://schemas.microsoft.com/office/drawing/2014/main" xmlns="" id="{9B2FEAE6-0DBD-4B96-B15F-0F0F684FAB78}"/>
              </a:ext>
            </a:extLst>
          </p:cNvPr>
          <p:cNvSpPr/>
          <p:nvPr/>
        </p:nvSpPr>
        <p:spPr>
          <a:xfrm>
            <a:off x="6632847" y="2062142"/>
            <a:ext cx="344245" cy="36781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3</a:t>
            </a:r>
          </a:p>
        </p:txBody>
      </p:sp>
      <p:sp>
        <p:nvSpPr>
          <p:cNvPr id="29" name="Rectangle 28">
            <a:extLst>
              <a:ext uri="{FF2B5EF4-FFF2-40B4-BE49-F238E27FC236}">
                <a16:creationId xmlns:a16="http://schemas.microsoft.com/office/drawing/2014/main" xmlns="" id="{D9F68C1B-C345-48E0-9E8E-3948309215A5}"/>
              </a:ext>
            </a:extLst>
          </p:cNvPr>
          <p:cNvSpPr/>
          <p:nvPr/>
        </p:nvSpPr>
        <p:spPr>
          <a:xfrm>
            <a:off x="8703694" y="2062141"/>
            <a:ext cx="344245" cy="36781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4</a:t>
            </a:r>
          </a:p>
        </p:txBody>
      </p:sp>
      <p:sp>
        <p:nvSpPr>
          <p:cNvPr id="31" name="Rectangle 30">
            <a:extLst>
              <a:ext uri="{FF2B5EF4-FFF2-40B4-BE49-F238E27FC236}">
                <a16:creationId xmlns:a16="http://schemas.microsoft.com/office/drawing/2014/main" xmlns="" id="{20462661-E6F1-482F-8E51-415758922B75}"/>
              </a:ext>
            </a:extLst>
          </p:cNvPr>
          <p:cNvSpPr/>
          <p:nvPr/>
        </p:nvSpPr>
        <p:spPr>
          <a:xfrm>
            <a:off x="2040743" y="3581551"/>
            <a:ext cx="344245" cy="36781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5</a:t>
            </a:r>
          </a:p>
        </p:txBody>
      </p:sp>
      <p:sp>
        <p:nvSpPr>
          <p:cNvPr id="32" name="Rectangle 31">
            <a:extLst>
              <a:ext uri="{FF2B5EF4-FFF2-40B4-BE49-F238E27FC236}">
                <a16:creationId xmlns:a16="http://schemas.microsoft.com/office/drawing/2014/main" xmlns="" id="{EC989876-551E-4F58-84AC-112B3B2F18FE}"/>
              </a:ext>
            </a:extLst>
          </p:cNvPr>
          <p:cNvSpPr/>
          <p:nvPr/>
        </p:nvSpPr>
        <p:spPr>
          <a:xfrm>
            <a:off x="4336307" y="3581551"/>
            <a:ext cx="344245" cy="36781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6</a:t>
            </a:r>
          </a:p>
        </p:txBody>
      </p:sp>
      <p:sp>
        <p:nvSpPr>
          <p:cNvPr id="33" name="Rectangle 32">
            <a:extLst>
              <a:ext uri="{FF2B5EF4-FFF2-40B4-BE49-F238E27FC236}">
                <a16:creationId xmlns:a16="http://schemas.microsoft.com/office/drawing/2014/main" xmlns="" id="{C8116112-D068-4953-BB23-B5EB4A35AF4B}"/>
              </a:ext>
            </a:extLst>
          </p:cNvPr>
          <p:cNvSpPr/>
          <p:nvPr/>
        </p:nvSpPr>
        <p:spPr>
          <a:xfrm>
            <a:off x="6632847" y="3577659"/>
            <a:ext cx="344245" cy="36781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7</a:t>
            </a:r>
          </a:p>
        </p:txBody>
      </p:sp>
      <p:sp>
        <p:nvSpPr>
          <p:cNvPr id="34" name="Rectangle 33">
            <a:extLst>
              <a:ext uri="{FF2B5EF4-FFF2-40B4-BE49-F238E27FC236}">
                <a16:creationId xmlns:a16="http://schemas.microsoft.com/office/drawing/2014/main" xmlns="" id="{F9BB479B-B03B-4132-8C98-FE1E24EB49A7}"/>
              </a:ext>
            </a:extLst>
          </p:cNvPr>
          <p:cNvSpPr/>
          <p:nvPr/>
        </p:nvSpPr>
        <p:spPr>
          <a:xfrm>
            <a:off x="8703695" y="3577658"/>
            <a:ext cx="344245" cy="36781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8</a:t>
            </a:r>
          </a:p>
        </p:txBody>
      </p:sp>
      <p:sp>
        <p:nvSpPr>
          <p:cNvPr id="35" name="Rectangle 34">
            <a:extLst>
              <a:ext uri="{FF2B5EF4-FFF2-40B4-BE49-F238E27FC236}">
                <a16:creationId xmlns:a16="http://schemas.microsoft.com/office/drawing/2014/main" xmlns="" id="{D138A8C9-D097-4C3F-844B-6993AC2AD062}"/>
              </a:ext>
            </a:extLst>
          </p:cNvPr>
          <p:cNvSpPr/>
          <p:nvPr/>
        </p:nvSpPr>
        <p:spPr>
          <a:xfrm>
            <a:off x="2040743" y="5118117"/>
            <a:ext cx="344245" cy="36781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9</a:t>
            </a:r>
          </a:p>
        </p:txBody>
      </p:sp>
      <p:sp>
        <p:nvSpPr>
          <p:cNvPr id="36" name="Rectangle 35">
            <a:extLst>
              <a:ext uri="{FF2B5EF4-FFF2-40B4-BE49-F238E27FC236}">
                <a16:creationId xmlns:a16="http://schemas.microsoft.com/office/drawing/2014/main" xmlns="" id="{B83FB579-385B-4DCA-9A6C-B9557A5E15E1}"/>
              </a:ext>
            </a:extLst>
          </p:cNvPr>
          <p:cNvSpPr/>
          <p:nvPr/>
        </p:nvSpPr>
        <p:spPr>
          <a:xfrm>
            <a:off x="4336307" y="5118117"/>
            <a:ext cx="440088" cy="36781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10</a:t>
            </a:r>
          </a:p>
        </p:txBody>
      </p:sp>
      <p:sp>
        <p:nvSpPr>
          <p:cNvPr id="39" name="Rectangle 38">
            <a:extLst>
              <a:ext uri="{FF2B5EF4-FFF2-40B4-BE49-F238E27FC236}">
                <a16:creationId xmlns:a16="http://schemas.microsoft.com/office/drawing/2014/main" xmlns="" id="{EB6709D1-0002-42E2-B8D6-204A54C1203E}"/>
              </a:ext>
            </a:extLst>
          </p:cNvPr>
          <p:cNvSpPr/>
          <p:nvPr/>
        </p:nvSpPr>
        <p:spPr>
          <a:xfrm>
            <a:off x="5437553" y="4428042"/>
            <a:ext cx="3427505" cy="1623652"/>
          </a:xfrm>
          <a:prstGeom prst="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b="1" dirty="0">
                <a:solidFill>
                  <a:schemeClr val="accent2"/>
                </a:solidFill>
              </a:rPr>
              <a:t>Key: </a:t>
            </a:r>
          </a:p>
          <a:p>
            <a:r>
              <a:rPr lang="en-ZA" sz="1400" b="1" dirty="0">
                <a:solidFill>
                  <a:schemeClr val="tx1"/>
                </a:solidFill>
              </a:rPr>
              <a:t>DHET </a:t>
            </a:r>
            <a:r>
              <a:rPr lang="en-ZA" sz="1400" dirty="0">
                <a:solidFill>
                  <a:schemeClr val="tx1"/>
                </a:solidFill>
              </a:rPr>
              <a:t>- Department of Higher Education and Training</a:t>
            </a:r>
          </a:p>
          <a:p>
            <a:r>
              <a:rPr lang="en-ZA" sz="1400" b="1" dirty="0">
                <a:solidFill>
                  <a:schemeClr val="tx1"/>
                </a:solidFill>
              </a:rPr>
              <a:t>PMC </a:t>
            </a:r>
            <a:r>
              <a:rPr lang="en-ZA" sz="1400" dirty="0">
                <a:solidFill>
                  <a:schemeClr val="tx1"/>
                </a:solidFill>
              </a:rPr>
              <a:t>- Project Management Company</a:t>
            </a:r>
          </a:p>
          <a:p>
            <a:r>
              <a:rPr lang="en-ZA" sz="1400" b="1" dirty="0">
                <a:solidFill>
                  <a:schemeClr val="tx1"/>
                </a:solidFill>
              </a:rPr>
              <a:t>SB </a:t>
            </a:r>
            <a:r>
              <a:rPr lang="en-ZA" sz="1400" dirty="0">
                <a:solidFill>
                  <a:schemeClr val="tx1"/>
                </a:solidFill>
              </a:rPr>
              <a:t>– Successful Bidder</a:t>
            </a:r>
          </a:p>
          <a:p>
            <a:r>
              <a:rPr lang="en-ZA" sz="1400" b="1" dirty="0">
                <a:solidFill>
                  <a:schemeClr val="tx1"/>
                </a:solidFill>
              </a:rPr>
              <a:t>DLR </a:t>
            </a:r>
            <a:r>
              <a:rPr lang="en-ZA" sz="1400" dirty="0">
                <a:solidFill>
                  <a:schemeClr val="tx1"/>
                </a:solidFill>
              </a:rPr>
              <a:t>- Digital Learning Resources</a:t>
            </a:r>
          </a:p>
        </p:txBody>
      </p:sp>
    </p:spTree>
    <p:custDataLst>
      <p:tags r:id="rId1"/>
    </p:custDataLst>
    <p:extLst>
      <p:ext uri="{BB962C8B-B14F-4D97-AF65-F5344CB8AC3E}">
        <p14:creationId xmlns:p14="http://schemas.microsoft.com/office/powerpoint/2010/main" val="336608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p:stCondLst>
                              <p:cond delay="1000"/>
                            </p:stCondLst>
                            <p:childTnLst>
                              <p:par>
                                <p:cTn id="9" presetID="47" presetClass="entr" presetSubtype="0" fill="hold" grpId="0"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10" presetClass="entr" presetSubtype="0" fill="hold" grpId="0" nodeType="afterEffect">
                                  <p:stCondLst>
                                    <p:cond delay="100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childTnLst>
                                </p:cTn>
                              </p:par>
                            </p:childTnLst>
                          </p:cTn>
                        </p:par>
                        <p:par>
                          <p:cTn id="18" fill="hold">
                            <p:stCondLst>
                              <p:cond delay="5000"/>
                            </p:stCondLst>
                            <p:childTnLst>
                              <p:par>
                                <p:cTn id="19" presetID="10" presetClass="entr" presetSubtype="0" fill="hold" grpId="0" nodeType="afterEffect">
                                  <p:stCondLst>
                                    <p:cond delay="100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childTnLst>
                                </p:cTn>
                              </p:par>
                            </p:childTnLst>
                          </p:cTn>
                        </p:par>
                        <p:par>
                          <p:cTn id="22" fill="hold">
                            <p:stCondLst>
                              <p:cond delay="7000"/>
                            </p:stCondLst>
                            <p:childTnLst>
                              <p:par>
                                <p:cTn id="23" presetID="47" presetClass="entr" presetSubtype="0" fill="hold" grpId="0" nodeType="afterEffect">
                                  <p:stCondLst>
                                    <p:cond delay="10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par>
                          <p:cTn id="28" fill="hold">
                            <p:stCondLst>
                              <p:cond delay="9000"/>
                            </p:stCondLst>
                            <p:childTnLst>
                              <p:par>
                                <p:cTn id="29" presetID="10" presetClass="entr" presetSubtype="0" fill="hold" grpId="0" nodeType="afterEffect">
                                  <p:stCondLst>
                                    <p:cond delay="100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childTnLst>
                                </p:cTn>
                              </p:par>
                            </p:childTnLst>
                          </p:cTn>
                        </p:par>
                        <p:par>
                          <p:cTn id="32" fill="hold">
                            <p:stCondLst>
                              <p:cond delay="11000"/>
                            </p:stCondLst>
                            <p:childTnLst>
                              <p:par>
                                <p:cTn id="33" presetID="10" presetClass="entr" presetSubtype="0" fill="hold" grpId="0" nodeType="afterEffect">
                                  <p:stCondLst>
                                    <p:cond delay="100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childTnLst>
                                </p:cTn>
                              </p:par>
                            </p:childTnLst>
                          </p:cTn>
                        </p:par>
                        <p:par>
                          <p:cTn id="36" fill="hold">
                            <p:stCondLst>
                              <p:cond delay="13000"/>
                            </p:stCondLst>
                            <p:childTnLst>
                              <p:par>
                                <p:cTn id="37" presetID="10" presetClass="entr" presetSubtype="0" fill="hold" grpId="0" nodeType="afterEffect">
                                  <p:stCondLst>
                                    <p:cond delay="100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childTnLst>
                                </p:cTn>
                              </p:par>
                            </p:childTnLst>
                          </p:cTn>
                        </p:par>
                        <p:par>
                          <p:cTn id="40" fill="hold">
                            <p:stCondLst>
                              <p:cond delay="15000"/>
                            </p:stCondLst>
                            <p:childTnLst>
                              <p:par>
                                <p:cTn id="41" presetID="10" presetClass="entr" presetSubtype="0" fill="hold" grpId="0" nodeType="afterEffect">
                                  <p:stCondLst>
                                    <p:cond delay="100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childTnLst>
                                </p:cTn>
                              </p:par>
                            </p:childTnLst>
                          </p:cTn>
                        </p:par>
                        <p:par>
                          <p:cTn id="44" fill="hold">
                            <p:stCondLst>
                              <p:cond delay="17000"/>
                            </p:stCondLst>
                            <p:childTnLst>
                              <p:par>
                                <p:cTn id="45" presetID="10" presetClass="entr" presetSubtype="0" fill="hold" grpId="0" nodeType="afterEffect">
                                  <p:stCondLst>
                                    <p:cond delay="100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000"/>
                                        <p:tgtEl>
                                          <p:spTgt spid="34"/>
                                        </p:tgtEl>
                                      </p:cBhvr>
                                    </p:animEffect>
                                  </p:childTnLst>
                                </p:cTn>
                              </p:par>
                            </p:childTnLst>
                          </p:cTn>
                        </p:par>
                        <p:par>
                          <p:cTn id="48" fill="hold">
                            <p:stCondLst>
                              <p:cond delay="19000"/>
                            </p:stCondLst>
                            <p:childTnLst>
                              <p:par>
                                <p:cTn id="49" presetID="10" presetClass="entr" presetSubtype="0" fill="hold" grpId="0" nodeType="afterEffect">
                                  <p:stCondLst>
                                    <p:cond delay="100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1000"/>
                                        <p:tgtEl>
                                          <p:spTgt spid="35"/>
                                        </p:tgtEl>
                                      </p:cBhvr>
                                    </p:animEffect>
                                  </p:childTnLst>
                                </p:cTn>
                              </p:par>
                            </p:childTnLst>
                          </p:cTn>
                        </p:par>
                        <p:par>
                          <p:cTn id="52" fill="hold">
                            <p:stCondLst>
                              <p:cond delay="21000"/>
                            </p:stCondLst>
                            <p:childTnLst>
                              <p:par>
                                <p:cTn id="53" presetID="10" presetClass="entr" presetSubtype="0" fill="hold" grpId="0" nodeType="afterEffect">
                                  <p:stCondLst>
                                    <p:cond delay="100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animBg="1"/>
      <p:bldP spid="23" grpId="0" animBg="1"/>
      <p:bldP spid="24" grpId="0"/>
      <p:bldP spid="28" grpId="0" animBg="1"/>
      <p:bldP spid="29" grpId="0" animBg="1"/>
      <p:bldP spid="31" grpId="0" animBg="1"/>
      <p:bldP spid="32" grpId="0" animBg="1"/>
      <p:bldP spid="33" grpId="0" animBg="1"/>
      <p:bldP spid="34" grpId="0" animBg="1"/>
      <p:bldP spid="35" grpId="0" animBg="1"/>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xmlns="" id="{8AB82A3A-C91D-4746-BA87-909BF694FFF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0800000">
            <a:off x="-85185" y="3"/>
            <a:ext cx="4305300" cy="104775"/>
          </a:xfrm>
          <a:prstGeom prst="rect">
            <a:avLst/>
          </a:prstGeom>
        </p:spPr>
      </p:pic>
      <p:sp>
        <p:nvSpPr>
          <p:cNvPr id="5" name="Title 4">
            <a:extLst>
              <a:ext uri="{FF2B5EF4-FFF2-40B4-BE49-F238E27FC236}">
                <a16:creationId xmlns:a16="http://schemas.microsoft.com/office/drawing/2014/main" xmlns="" id="{8A0BC402-1152-47AD-8B38-FCFECD5F483F}"/>
              </a:ext>
            </a:extLst>
          </p:cNvPr>
          <p:cNvSpPr>
            <a:spLocks noGrp="1"/>
          </p:cNvSpPr>
          <p:nvPr>
            <p:ph type="title"/>
          </p:nvPr>
        </p:nvSpPr>
        <p:spPr/>
        <p:txBody>
          <a:bodyPr>
            <a:normAutofit/>
          </a:bodyPr>
          <a:lstStyle/>
          <a:p>
            <a:r>
              <a:rPr lang="en-ZA" sz="3200" b="1" dirty="0">
                <a:solidFill>
                  <a:schemeClr val="accent3"/>
                </a:solidFill>
              </a:rPr>
              <a:t>Documents to assist in tender process</a:t>
            </a:r>
          </a:p>
        </p:txBody>
      </p:sp>
      <p:sp>
        <p:nvSpPr>
          <p:cNvPr id="15" name="Content Placeholder 6">
            <a:extLst>
              <a:ext uri="{FF2B5EF4-FFF2-40B4-BE49-F238E27FC236}">
                <a16:creationId xmlns:a16="http://schemas.microsoft.com/office/drawing/2014/main" xmlns="" id="{8AF48AD3-E9D2-4D32-BC0A-788BBA990BF1}"/>
              </a:ext>
            </a:extLst>
          </p:cNvPr>
          <p:cNvSpPr>
            <a:spLocks noGrp="1"/>
          </p:cNvSpPr>
          <p:nvPr>
            <p:ph idx="1"/>
          </p:nvPr>
        </p:nvSpPr>
        <p:spPr>
          <a:xfrm>
            <a:off x="479019" y="1202799"/>
            <a:ext cx="7886700" cy="5176486"/>
          </a:xfrm>
        </p:spPr>
        <p:txBody>
          <a:bodyPr>
            <a:normAutofit lnSpcReduction="10000"/>
          </a:bodyPr>
          <a:lstStyle/>
          <a:p>
            <a:pPr marL="0" indent="0">
              <a:buNone/>
            </a:pPr>
            <a:r>
              <a:rPr lang="en-ZA" sz="2400" dirty="0"/>
              <a:t>The following documents will assist you in compiling your tender and can be accessed online at: </a:t>
            </a:r>
          </a:p>
          <a:p>
            <a:pPr marL="0" indent="0">
              <a:buNone/>
            </a:pPr>
            <a:r>
              <a:rPr lang="en-ZA" sz="2400" dirty="0"/>
              <a:t> </a:t>
            </a:r>
            <a:r>
              <a:rPr lang="en-ZA" sz="2400" u="sng" dirty="0">
                <a:hlinkClick r:id="rId6"/>
              </a:rPr>
              <a:t>http://ol4nocelectrician.weebly.com</a:t>
            </a:r>
            <a:r>
              <a:rPr lang="en-ZA" sz="2400" dirty="0">
                <a:highlight>
                  <a:srgbClr val="FF0000"/>
                </a:highlight>
              </a:rPr>
              <a:t/>
            </a:r>
            <a:br>
              <a:rPr lang="en-ZA" sz="2400" dirty="0">
                <a:highlight>
                  <a:srgbClr val="FF0000"/>
                </a:highlight>
              </a:rPr>
            </a:br>
            <a:endParaRPr lang="en-ZA" sz="2400" dirty="0">
              <a:highlight>
                <a:srgbClr val="FF0000"/>
              </a:highlight>
            </a:endParaRPr>
          </a:p>
          <a:p>
            <a:pPr lvl="0"/>
            <a:r>
              <a:rPr lang="en-ZA" sz="2400" dirty="0"/>
              <a:t>Detailed Programme Overview </a:t>
            </a:r>
          </a:p>
          <a:p>
            <a:pPr lvl="0"/>
            <a:r>
              <a:rPr lang="en-ZA" sz="2400" dirty="0"/>
              <a:t>Teaching and Learning Resources and Assessment Tasks</a:t>
            </a:r>
          </a:p>
          <a:p>
            <a:pPr lvl="0"/>
            <a:r>
              <a:rPr lang="en-ZA" sz="2400" dirty="0"/>
              <a:t>Learning Pathways</a:t>
            </a:r>
          </a:p>
          <a:p>
            <a:pPr lvl="0"/>
            <a:r>
              <a:rPr lang="en-ZA" sz="2400" dirty="0"/>
              <a:t>Materials Development Specifications</a:t>
            </a:r>
          </a:p>
          <a:p>
            <a:pPr lvl="0"/>
            <a:r>
              <a:rPr lang="en-ZA" sz="2400" dirty="0"/>
              <a:t>Digital Asset Register</a:t>
            </a:r>
          </a:p>
          <a:p>
            <a:pPr lvl="0"/>
            <a:r>
              <a:rPr lang="en-ZA" sz="2400" dirty="0"/>
              <a:t>Storyboards</a:t>
            </a:r>
          </a:p>
          <a:p>
            <a:pPr lvl="0"/>
            <a:r>
              <a:rPr lang="en-ZA" sz="2400" dirty="0"/>
              <a:t>Style guide</a:t>
            </a:r>
          </a:p>
          <a:p>
            <a:pPr lvl="0"/>
            <a:r>
              <a:rPr lang="en-ZA" sz="2400" dirty="0"/>
              <a:t>Open Learning and Teaching Resources</a:t>
            </a:r>
          </a:p>
        </p:txBody>
      </p:sp>
    </p:spTree>
    <p:custDataLst>
      <p:tags r:id="rId1"/>
    </p:custDataLst>
    <p:extLst>
      <p:ext uri="{BB962C8B-B14F-4D97-AF65-F5344CB8AC3E}">
        <p14:creationId xmlns:p14="http://schemas.microsoft.com/office/powerpoint/2010/main" val="4010654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xmlns="" id="{8AB82A3A-C91D-4746-BA87-909BF694FFF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0800000">
            <a:off x="-85185" y="3"/>
            <a:ext cx="4305300" cy="104775"/>
          </a:xfrm>
          <a:prstGeom prst="rect">
            <a:avLst/>
          </a:prstGeom>
        </p:spPr>
      </p:pic>
      <p:sp>
        <p:nvSpPr>
          <p:cNvPr id="5" name="Title 4">
            <a:extLst>
              <a:ext uri="{FF2B5EF4-FFF2-40B4-BE49-F238E27FC236}">
                <a16:creationId xmlns:a16="http://schemas.microsoft.com/office/drawing/2014/main" xmlns="" id="{8A0BC402-1152-47AD-8B38-FCFECD5F483F}"/>
              </a:ext>
            </a:extLst>
          </p:cNvPr>
          <p:cNvSpPr>
            <a:spLocks noGrp="1"/>
          </p:cNvSpPr>
          <p:nvPr>
            <p:ph type="title"/>
          </p:nvPr>
        </p:nvSpPr>
        <p:spPr/>
        <p:txBody>
          <a:bodyPr>
            <a:normAutofit/>
          </a:bodyPr>
          <a:lstStyle/>
          <a:p>
            <a:r>
              <a:rPr lang="en-ZA" sz="3200" b="1" dirty="0">
                <a:solidFill>
                  <a:schemeClr val="accent3"/>
                </a:solidFill>
              </a:rPr>
              <a:t>Any questions?</a:t>
            </a:r>
          </a:p>
        </p:txBody>
      </p:sp>
      <p:pic>
        <p:nvPicPr>
          <p:cNvPr id="7" name="Picture 6">
            <a:extLst>
              <a:ext uri="{FF2B5EF4-FFF2-40B4-BE49-F238E27FC236}">
                <a16:creationId xmlns:a16="http://schemas.microsoft.com/office/drawing/2014/main" xmlns="" id="{C416BE93-0287-4A82-B6B5-ACC1829CC0F6}"/>
              </a:ext>
            </a:extLst>
          </p:cNvPr>
          <p:cNvPicPr>
            <a:picLocks noChangeAspect="1"/>
          </p:cNvPicPr>
          <p:nvPr/>
        </p:nvPicPr>
        <p:blipFill>
          <a:blip r:embed="rId6"/>
          <a:stretch>
            <a:fillRect/>
          </a:stretch>
        </p:blipFill>
        <p:spPr>
          <a:xfrm>
            <a:off x="3286383" y="2142636"/>
            <a:ext cx="2571233" cy="2572727"/>
          </a:xfrm>
          <a:prstGeom prst="rect">
            <a:avLst/>
          </a:prstGeom>
        </p:spPr>
      </p:pic>
    </p:spTree>
    <p:custDataLst>
      <p:tags r:id="rId1"/>
    </p:custDataLst>
    <p:extLst>
      <p:ext uri="{BB962C8B-B14F-4D97-AF65-F5344CB8AC3E}">
        <p14:creationId xmlns:p14="http://schemas.microsoft.com/office/powerpoint/2010/main" val="2126904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xmlns="" id="{8AB82A3A-C91D-4746-BA87-909BF694FFF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0800000">
            <a:off x="-85185" y="3"/>
            <a:ext cx="4305300" cy="104775"/>
          </a:xfrm>
          <a:prstGeom prst="rect">
            <a:avLst/>
          </a:prstGeom>
        </p:spPr>
      </p:pic>
      <p:sp>
        <p:nvSpPr>
          <p:cNvPr id="5" name="Title 4">
            <a:extLst>
              <a:ext uri="{FF2B5EF4-FFF2-40B4-BE49-F238E27FC236}">
                <a16:creationId xmlns:a16="http://schemas.microsoft.com/office/drawing/2014/main" xmlns="" id="{8A0BC402-1152-47AD-8B38-FCFECD5F483F}"/>
              </a:ext>
            </a:extLst>
          </p:cNvPr>
          <p:cNvSpPr>
            <a:spLocks noGrp="1"/>
          </p:cNvSpPr>
          <p:nvPr>
            <p:ph type="title"/>
          </p:nvPr>
        </p:nvSpPr>
        <p:spPr>
          <a:xfrm>
            <a:off x="1118672" y="314911"/>
            <a:ext cx="7886700" cy="790341"/>
          </a:xfrm>
        </p:spPr>
        <p:txBody>
          <a:bodyPr>
            <a:normAutofit/>
          </a:bodyPr>
          <a:lstStyle/>
          <a:p>
            <a:r>
              <a:rPr lang="en-ZA" sz="3200" b="1" dirty="0">
                <a:solidFill>
                  <a:schemeClr val="accent3"/>
                </a:solidFill>
              </a:rPr>
              <a:t>Session talking points</a:t>
            </a:r>
          </a:p>
        </p:txBody>
      </p:sp>
      <p:sp>
        <p:nvSpPr>
          <p:cNvPr id="7" name="Content Placeholder 6">
            <a:extLst>
              <a:ext uri="{FF2B5EF4-FFF2-40B4-BE49-F238E27FC236}">
                <a16:creationId xmlns:a16="http://schemas.microsoft.com/office/drawing/2014/main" xmlns="" id="{49DD39E0-6A4D-429B-923D-9627C3C60253}"/>
              </a:ext>
            </a:extLst>
          </p:cNvPr>
          <p:cNvSpPr>
            <a:spLocks noGrp="1"/>
          </p:cNvSpPr>
          <p:nvPr>
            <p:ph idx="1"/>
          </p:nvPr>
        </p:nvSpPr>
        <p:spPr>
          <a:xfrm>
            <a:off x="479019" y="1202799"/>
            <a:ext cx="7886700" cy="5399380"/>
          </a:xfrm>
        </p:spPr>
        <p:txBody>
          <a:bodyPr>
            <a:normAutofit fontScale="92500"/>
          </a:bodyPr>
          <a:lstStyle/>
          <a:p>
            <a:pPr marL="0" indent="0">
              <a:buNone/>
            </a:pPr>
            <a:r>
              <a:rPr lang="en-ZA" b="1" dirty="0">
                <a:solidFill>
                  <a:schemeClr val="accent3"/>
                </a:solidFill>
              </a:rPr>
              <a:t>Brief overview of Phase 1:  </a:t>
            </a:r>
          </a:p>
          <a:p>
            <a:r>
              <a:rPr lang="en-ZA" dirty="0"/>
              <a:t>Curriculum framework </a:t>
            </a:r>
          </a:p>
          <a:p>
            <a:r>
              <a:rPr lang="en-ZA" dirty="0"/>
              <a:t>Defining Digital Learning Resources (DLRs)</a:t>
            </a:r>
          </a:p>
          <a:p>
            <a:r>
              <a:rPr lang="en-ZA" dirty="0"/>
              <a:t>Storyboarding/ Materials Development</a:t>
            </a:r>
          </a:p>
          <a:p>
            <a:pPr marL="0" indent="0">
              <a:buNone/>
            </a:pPr>
            <a:endParaRPr lang="en-ZA" dirty="0"/>
          </a:p>
          <a:p>
            <a:pPr marL="0" indent="0">
              <a:buNone/>
            </a:pPr>
            <a:r>
              <a:rPr lang="en-ZA" b="1" dirty="0">
                <a:solidFill>
                  <a:schemeClr val="accent3"/>
                </a:solidFill>
              </a:rPr>
              <a:t>Details of Phase 2:</a:t>
            </a:r>
          </a:p>
          <a:p>
            <a:r>
              <a:rPr lang="en-ZA" dirty="0"/>
              <a:t>The Assets Register - how many DLRs will be produced?</a:t>
            </a:r>
          </a:p>
          <a:p>
            <a:r>
              <a:rPr lang="en-ZA" dirty="0"/>
              <a:t>Guidelines for DLRs - costing and production</a:t>
            </a:r>
          </a:p>
          <a:p>
            <a:r>
              <a:rPr lang="en-ZA" dirty="0"/>
              <a:t>Licensing conditions </a:t>
            </a:r>
          </a:p>
          <a:p>
            <a:r>
              <a:rPr lang="en-ZA" dirty="0"/>
              <a:t>Production process</a:t>
            </a:r>
          </a:p>
          <a:p>
            <a:r>
              <a:rPr lang="en-ZA" dirty="0"/>
              <a:t>Documents to assist in bid process</a:t>
            </a:r>
          </a:p>
          <a:p>
            <a:pPr marL="0" indent="0">
              <a:buNone/>
            </a:pPr>
            <a:endParaRPr lang="en-ZA" dirty="0"/>
          </a:p>
          <a:p>
            <a:pPr marL="0" indent="0">
              <a:buNone/>
            </a:pPr>
            <a:endParaRPr lang="en-ZA" dirty="0"/>
          </a:p>
        </p:txBody>
      </p:sp>
      <p:pic>
        <p:nvPicPr>
          <p:cNvPr id="8" name="Picture 7">
            <a:extLst>
              <a:ext uri="{FF2B5EF4-FFF2-40B4-BE49-F238E27FC236}">
                <a16:creationId xmlns:a16="http://schemas.microsoft.com/office/drawing/2014/main" xmlns="" id="{C4464EFE-A9B0-47E0-8ABE-4F3310BF7CC7}"/>
              </a:ext>
            </a:extLst>
          </p:cNvPr>
          <p:cNvPicPr>
            <a:picLocks noChangeAspect="1"/>
          </p:cNvPicPr>
          <p:nvPr/>
        </p:nvPicPr>
        <p:blipFill>
          <a:blip r:embed="rId6"/>
          <a:stretch>
            <a:fillRect/>
          </a:stretch>
        </p:blipFill>
        <p:spPr>
          <a:xfrm>
            <a:off x="285881" y="265119"/>
            <a:ext cx="789882" cy="790341"/>
          </a:xfrm>
          <a:prstGeom prst="rect">
            <a:avLst/>
          </a:prstGeom>
        </p:spPr>
      </p:pic>
    </p:spTree>
    <p:custDataLst>
      <p:tags r:id="rId1"/>
    </p:custDataLst>
    <p:extLst>
      <p:ext uri="{BB962C8B-B14F-4D97-AF65-F5344CB8AC3E}">
        <p14:creationId xmlns:p14="http://schemas.microsoft.com/office/powerpoint/2010/main" val="743214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xmlns="" id="{8AB82A3A-C91D-4746-BA87-909BF694FFF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0800000">
            <a:off x="-85185" y="3"/>
            <a:ext cx="4305300" cy="104775"/>
          </a:xfrm>
          <a:prstGeom prst="rect">
            <a:avLst/>
          </a:prstGeom>
        </p:spPr>
      </p:pic>
      <p:sp>
        <p:nvSpPr>
          <p:cNvPr id="5" name="Title 4">
            <a:extLst>
              <a:ext uri="{FF2B5EF4-FFF2-40B4-BE49-F238E27FC236}">
                <a16:creationId xmlns:a16="http://schemas.microsoft.com/office/drawing/2014/main" xmlns="" id="{8A0BC402-1152-47AD-8B38-FCFECD5F483F}"/>
              </a:ext>
            </a:extLst>
          </p:cNvPr>
          <p:cNvSpPr>
            <a:spLocks noGrp="1"/>
          </p:cNvSpPr>
          <p:nvPr>
            <p:ph type="title"/>
          </p:nvPr>
        </p:nvSpPr>
        <p:spPr/>
        <p:txBody>
          <a:bodyPr>
            <a:normAutofit/>
          </a:bodyPr>
          <a:lstStyle/>
          <a:p>
            <a:r>
              <a:rPr lang="en-ZA" sz="3200" b="1" dirty="0">
                <a:solidFill>
                  <a:schemeClr val="accent3"/>
                </a:solidFill>
              </a:rPr>
              <a:t>Curriculum framework</a:t>
            </a:r>
          </a:p>
        </p:txBody>
      </p:sp>
      <p:graphicFrame>
        <p:nvGraphicFramePr>
          <p:cNvPr id="8" name="Diagram 7">
            <a:extLst>
              <a:ext uri="{FF2B5EF4-FFF2-40B4-BE49-F238E27FC236}">
                <a16:creationId xmlns:a16="http://schemas.microsoft.com/office/drawing/2014/main" xmlns="" id="{824FFD86-8CF3-4245-B39F-7849A9133567}"/>
              </a:ext>
            </a:extLst>
          </p:cNvPr>
          <p:cNvGraphicFramePr/>
          <p:nvPr>
            <p:extLst>
              <p:ext uri="{D42A27DB-BD31-4B8C-83A1-F6EECF244321}">
                <p14:modId xmlns:p14="http://schemas.microsoft.com/office/powerpoint/2010/main" val="2653604169"/>
              </p:ext>
            </p:extLst>
          </p:nvPr>
        </p:nvGraphicFramePr>
        <p:xfrm>
          <a:off x="479019" y="1046162"/>
          <a:ext cx="8085044" cy="455877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6" name="Graphic 15">
            <a:extLst>
              <a:ext uri="{FF2B5EF4-FFF2-40B4-BE49-F238E27FC236}">
                <a16:creationId xmlns:a16="http://schemas.microsoft.com/office/drawing/2014/main" xmlns="" id="{902DCA51-009F-4004-B2FB-171E8E8EB13A}"/>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426038" y="5934382"/>
            <a:ext cx="8085043" cy="646331"/>
          </a:xfrm>
          <a:prstGeom prst="rect">
            <a:avLst/>
          </a:prstGeom>
        </p:spPr>
      </p:pic>
      <p:grpSp>
        <p:nvGrpSpPr>
          <p:cNvPr id="17" name="Group 16">
            <a:extLst>
              <a:ext uri="{FF2B5EF4-FFF2-40B4-BE49-F238E27FC236}">
                <a16:creationId xmlns:a16="http://schemas.microsoft.com/office/drawing/2014/main" xmlns="" id="{FF975719-5A53-4D3C-A499-4FD7573C9413}"/>
              </a:ext>
            </a:extLst>
          </p:cNvPr>
          <p:cNvGrpSpPr/>
          <p:nvPr/>
        </p:nvGrpSpPr>
        <p:grpSpPr>
          <a:xfrm>
            <a:off x="244750" y="5832385"/>
            <a:ext cx="581025" cy="581025"/>
            <a:chOff x="5014288" y="3077611"/>
            <a:chExt cx="581025" cy="581025"/>
          </a:xfrm>
        </p:grpSpPr>
        <p:sp>
          <p:nvSpPr>
            <p:cNvPr id="18" name="Freeform: Shape 17">
              <a:extLst>
                <a:ext uri="{FF2B5EF4-FFF2-40B4-BE49-F238E27FC236}">
                  <a16:creationId xmlns:a16="http://schemas.microsoft.com/office/drawing/2014/main" xmlns="" id="{1C5AA322-312D-42AF-8D4C-4FFFC796CDBD}"/>
                </a:ext>
              </a:extLst>
            </p:cNvPr>
            <p:cNvSpPr/>
            <p:nvPr/>
          </p:nvSpPr>
          <p:spPr>
            <a:xfrm>
              <a:off x="5027025" y="3090102"/>
              <a:ext cx="552450" cy="552450"/>
            </a:xfrm>
            <a:custGeom>
              <a:avLst/>
              <a:gdLst/>
              <a:ahLst/>
              <a:cxnLst/>
              <a:rect l="0" t="0" r="0" b="0"/>
              <a:pathLst>
                <a:path w="552450" h="552450">
                  <a:moveTo>
                    <a:pt x="43940" y="415415"/>
                  </a:moveTo>
                  <a:cubicBezTo>
                    <a:pt x="-31308" y="285875"/>
                    <a:pt x="12507" y="119187"/>
                    <a:pt x="142047" y="43940"/>
                  </a:cubicBezTo>
                  <a:cubicBezTo>
                    <a:pt x="271587" y="-31308"/>
                    <a:pt x="438275" y="12507"/>
                    <a:pt x="513522" y="142047"/>
                  </a:cubicBezTo>
                  <a:cubicBezTo>
                    <a:pt x="588770" y="271587"/>
                    <a:pt x="544955" y="438275"/>
                    <a:pt x="415415" y="513522"/>
                  </a:cubicBezTo>
                  <a:cubicBezTo>
                    <a:pt x="309687" y="575435"/>
                    <a:pt x="180147" y="557337"/>
                    <a:pt x="94422" y="478280"/>
                  </a:cubicBezTo>
                  <a:cubicBezTo>
                    <a:pt x="92517" y="476375"/>
                    <a:pt x="89660" y="474470"/>
                    <a:pt x="87755" y="471612"/>
                  </a:cubicBezTo>
                </a:path>
              </a:pathLst>
            </a:custGeom>
            <a:solidFill>
              <a:srgbClr val="FFFFFF"/>
            </a:solidFill>
            <a:ln w="9525" cap="flat">
              <a:noFill/>
              <a:prstDash val="solid"/>
              <a:miter/>
            </a:ln>
          </p:spPr>
          <p:txBody>
            <a:bodyPr/>
            <a:lstStyle/>
            <a:p>
              <a:endParaRPr lang="en-GB"/>
            </a:p>
          </p:txBody>
        </p:sp>
        <p:sp>
          <p:nvSpPr>
            <p:cNvPr id="19" name="Freeform: Shape 18">
              <a:extLst>
                <a:ext uri="{FF2B5EF4-FFF2-40B4-BE49-F238E27FC236}">
                  <a16:creationId xmlns:a16="http://schemas.microsoft.com/office/drawing/2014/main" xmlns="" id="{5A1DB6D0-E5B4-4418-A4D3-C5A8F6A013A9}"/>
                </a:ext>
              </a:extLst>
            </p:cNvPr>
            <p:cNvSpPr/>
            <p:nvPr/>
          </p:nvSpPr>
          <p:spPr>
            <a:xfrm>
              <a:off x="5014288" y="3077611"/>
              <a:ext cx="581025" cy="581025"/>
            </a:xfrm>
            <a:custGeom>
              <a:avLst/>
              <a:gdLst/>
              <a:ahLst/>
              <a:cxnLst/>
              <a:rect l="0" t="0" r="0" b="0"/>
              <a:pathLst>
                <a:path w="581025" h="581025">
                  <a:moveTo>
                    <a:pt x="290991" y="576496"/>
                  </a:moveTo>
                  <a:cubicBezTo>
                    <a:pt x="221459" y="576496"/>
                    <a:pt x="152879" y="550779"/>
                    <a:pt x="98586" y="500296"/>
                  </a:cubicBezTo>
                  <a:cubicBezTo>
                    <a:pt x="96681" y="498391"/>
                    <a:pt x="93824" y="495534"/>
                    <a:pt x="91919" y="493629"/>
                  </a:cubicBezTo>
                  <a:cubicBezTo>
                    <a:pt x="87156" y="488866"/>
                    <a:pt x="87156" y="481246"/>
                    <a:pt x="91919" y="476484"/>
                  </a:cubicBezTo>
                  <a:cubicBezTo>
                    <a:pt x="96681" y="471721"/>
                    <a:pt x="104301" y="471721"/>
                    <a:pt x="109064" y="476484"/>
                  </a:cubicBezTo>
                  <a:cubicBezTo>
                    <a:pt x="110969" y="478389"/>
                    <a:pt x="112874" y="480294"/>
                    <a:pt x="115731" y="482199"/>
                  </a:cubicBezTo>
                  <a:cubicBezTo>
                    <a:pt x="200504" y="560304"/>
                    <a:pt x="323376" y="573639"/>
                    <a:pt x="422436" y="515536"/>
                  </a:cubicBezTo>
                  <a:cubicBezTo>
                    <a:pt x="546261" y="443146"/>
                    <a:pt x="588171" y="284079"/>
                    <a:pt x="515781" y="160254"/>
                  </a:cubicBezTo>
                  <a:cubicBezTo>
                    <a:pt x="480539" y="100246"/>
                    <a:pt x="424341" y="58336"/>
                    <a:pt x="357666" y="40239"/>
                  </a:cubicBezTo>
                  <a:cubicBezTo>
                    <a:pt x="290991" y="22141"/>
                    <a:pt x="220506" y="31666"/>
                    <a:pt x="160499" y="66909"/>
                  </a:cubicBezTo>
                  <a:cubicBezTo>
                    <a:pt x="36674" y="139299"/>
                    <a:pt x="-5236" y="298366"/>
                    <a:pt x="67154" y="422191"/>
                  </a:cubicBezTo>
                  <a:cubicBezTo>
                    <a:pt x="70964" y="427906"/>
                    <a:pt x="69059" y="435526"/>
                    <a:pt x="62391" y="439336"/>
                  </a:cubicBezTo>
                  <a:cubicBezTo>
                    <a:pt x="56676" y="443146"/>
                    <a:pt x="49056" y="441241"/>
                    <a:pt x="45246" y="434574"/>
                  </a:cubicBezTo>
                  <a:cubicBezTo>
                    <a:pt x="-32859" y="299319"/>
                    <a:pt x="12861" y="125011"/>
                    <a:pt x="148116" y="45954"/>
                  </a:cubicBezTo>
                  <a:cubicBezTo>
                    <a:pt x="213839" y="7854"/>
                    <a:pt x="290991" y="-2624"/>
                    <a:pt x="364334" y="16426"/>
                  </a:cubicBezTo>
                  <a:cubicBezTo>
                    <a:pt x="437676" y="35476"/>
                    <a:pt x="499589" y="82149"/>
                    <a:pt x="537689" y="147871"/>
                  </a:cubicBezTo>
                  <a:cubicBezTo>
                    <a:pt x="615794" y="283126"/>
                    <a:pt x="570074" y="458386"/>
                    <a:pt x="434819" y="536491"/>
                  </a:cubicBezTo>
                  <a:cubicBezTo>
                    <a:pt x="390051" y="563162"/>
                    <a:pt x="340521" y="576496"/>
                    <a:pt x="290991" y="576496"/>
                  </a:cubicBezTo>
                  <a:close/>
                </a:path>
              </a:pathLst>
            </a:custGeom>
            <a:solidFill>
              <a:schemeClr val="accent3"/>
            </a:solidFill>
            <a:ln w="9525" cap="flat">
              <a:noFill/>
              <a:prstDash val="solid"/>
              <a:miter/>
            </a:ln>
          </p:spPr>
          <p:txBody>
            <a:bodyPr/>
            <a:lstStyle/>
            <a:p>
              <a:endParaRPr lang="en-GB" dirty="0"/>
            </a:p>
          </p:txBody>
        </p:sp>
      </p:grpSp>
      <p:sp>
        <p:nvSpPr>
          <p:cNvPr id="20" name="TextBox 19">
            <a:extLst>
              <a:ext uri="{FF2B5EF4-FFF2-40B4-BE49-F238E27FC236}">
                <a16:creationId xmlns:a16="http://schemas.microsoft.com/office/drawing/2014/main" xmlns="" id="{B11278B9-ECE2-4C4C-962A-5D54D04AB9EF}"/>
              </a:ext>
            </a:extLst>
          </p:cNvPr>
          <p:cNvSpPr txBox="1"/>
          <p:nvPr/>
        </p:nvSpPr>
        <p:spPr>
          <a:xfrm>
            <a:off x="809937" y="5977354"/>
            <a:ext cx="7701144" cy="923330"/>
          </a:xfrm>
          <a:prstGeom prst="rect">
            <a:avLst/>
          </a:prstGeom>
          <a:noFill/>
        </p:spPr>
        <p:txBody>
          <a:bodyPr wrap="square" rtlCol="0">
            <a:spAutoFit/>
          </a:bodyPr>
          <a:lstStyle/>
          <a:p>
            <a:r>
              <a:rPr lang="en-ZA" b="1" dirty="0">
                <a:solidFill>
                  <a:schemeClr val="bg1"/>
                </a:solidFill>
              </a:rPr>
              <a:t>Bidders can access the detailed programme development overview online at</a:t>
            </a:r>
          </a:p>
          <a:p>
            <a:r>
              <a:rPr lang="en-ZA" b="1" dirty="0">
                <a:solidFill>
                  <a:schemeClr val="bg1"/>
                </a:solidFill>
              </a:rPr>
              <a:t> </a:t>
            </a:r>
            <a:r>
              <a:rPr lang="en-ZA" b="1" dirty="0">
                <a:solidFill>
                  <a:schemeClr val="bg1"/>
                </a:solidFill>
                <a:hlinkClick r:id="rId13"/>
              </a:rPr>
              <a:t>http://ol4nocelectrician.weebly.com/resources.html</a:t>
            </a:r>
            <a:endParaRPr lang="en-ZA" b="1" dirty="0">
              <a:solidFill>
                <a:schemeClr val="bg1"/>
              </a:solidFill>
            </a:endParaRPr>
          </a:p>
          <a:p>
            <a:endParaRPr lang="en-GB" b="1" dirty="0">
              <a:solidFill>
                <a:schemeClr val="bg1"/>
              </a:solidFill>
            </a:endParaRPr>
          </a:p>
        </p:txBody>
      </p:sp>
      <p:pic>
        <p:nvPicPr>
          <p:cNvPr id="21" name="Picture 20">
            <a:extLst>
              <a:ext uri="{FF2B5EF4-FFF2-40B4-BE49-F238E27FC236}">
                <a16:creationId xmlns:a16="http://schemas.microsoft.com/office/drawing/2014/main" xmlns="" id="{AC3CA0B4-F8CB-468B-8D0A-719C5A0EB3D0}"/>
              </a:ext>
            </a:extLst>
          </p:cNvPr>
          <p:cNvPicPr>
            <a:picLocks noChangeAspect="1"/>
          </p:cNvPicPr>
          <p:nvPr/>
        </p:nvPicPr>
        <p:blipFill>
          <a:blip r:embed="rId14"/>
          <a:stretch>
            <a:fillRect/>
          </a:stretch>
        </p:blipFill>
        <p:spPr>
          <a:xfrm>
            <a:off x="386253" y="5991572"/>
            <a:ext cx="279643" cy="335765"/>
          </a:xfrm>
          <a:prstGeom prst="rect">
            <a:avLst/>
          </a:prstGeom>
        </p:spPr>
      </p:pic>
    </p:spTree>
    <p:custDataLst>
      <p:tags r:id="rId1"/>
    </p:custDataLst>
    <p:extLst>
      <p:ext uri="{BB962C8B-B14F-4D97-AF65-F5344CB8AC3E}">
        <p14:creationId xmlns:p14="http://schemas.microsoft.com/office/powerpoint/2010/main" val="1120042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xmlns="" id="{8AB82A3A-C91D-4746-BA87-909BF694FFF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0800000">
            <a:off x="-85185" y="3"/>
            <a:ext cx="4305300" cy="104775"/>
          </a:xfrm>
          <a:prstGeom prst="rect">
            <a:avLst/>
          </a:prstGeom>
        </p:spPr>
      </p:pic>
      <p:sp>
        <p:nvSpPr>
          <p:cNvPr id="5" name="Title 4">
            <a:extLst>
              <a:ext uri="{FF2B5EF4-FFF2-40B4-BE49-F238E27FC236}">
                <a16:creationId xmlns:a16="http://schemas.microsoft.com/office/drawing/2014/main" xmlns="" id="{8A0BC402-1152-47AD-8B38-FCFECD5F483F}"/>
              </a:ext>
            </a:extLst>
          </p:cNvPr>
          <p:cNvSpPr>
            <a:spLocks noGrp="1"/>
          </p:cNvSpPr>
          <p:nvPr>
            <p:ph type="title"/>
          </p:nvPr>
        </p:nvSpPr>
        <p:spPr/>
        <p:txBody>
          <a:bodyPr>
            <a:normAutofit/>
          </a:bodyPr>
          <a:lstStyle/>
          <a:p>
            <a:r>
              <a:rPr lang="en-ZA" sz="3200" b="1" dirty="0">
                <a:solidFill>
                  <a:schemeClr val="accent3"/>
                </a:solidFill>
              </a:rPr>
              <a:t>Storyboards</a:t>
            </a:r>
          </a:p>
        </p:txBody>
      </p:sp>
      <p:pic>
        <p:nvPicPr>
          <p:cNvPr id="8" name="Graphic 7">
            <a:extLst>
              <a:ext uri="{FF2B5EF4-FFF2-40B4-BE49-F238E27FC236}">
                <a16:creationId xmlns:a16="http://schemas.microsoft.com/office/drawing/2014/main" xmlns="" id="{059228D2-DA69-4B48-99D9-660FD2741AC1}"/>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65823" y="5254528"/>
            <a:ext cx="8085043" cy="1265214"/>
          </a:xfrm>
          <a:prstGeom prst="rect">
            <a:avLst/>
          </a:prstGeom>
        </p:spPr>
      </p:pic>
      <p:grpSp>
        <p:nvGrpSpPr>
          <p:cNvPr id="9" name="Group 8">
            <a:extLst>
              <a:ext uri="{FF2B5EF4-FFF2-40B4-BE49-F238E27FC236}">
                <a16:creationId xmlns:a16="http://schemas.microsoft.com/office/drawing/2014/main" xmlns="" id="{04A1AAB2-FE0C-414C-BF5E-7519756242AA}"/>
              </a:ext>
            </a:extLst>
          </p:cNvPr>
          <p:cNvGrpSpPr/>
          <p:nvPr/>
        </p:nvGrpSpPr>
        <p:grpSpPr>
          <a:xfrm>
            <a:off x="276096" y="5178331"/>
            <a:ext cx="581025" cy="581025"/>
            <a:chOff x="5014288" y="3077611"/>
            <a:chExt cx="581025" cy="581025"/>
          </a:xfrm>
        </p:grpSpPr>
        <p:sp>
          <p:nvSpPr>
            <p:cNvPr id="10" name="Freeform: Shape 9">
              <a:extLst>
                <a:ext uri="{FF2B5EF4-FFF2-40B4-BE49-F238E27FC236}">
                  <a16:creationId xmlns:a16="http://schemas.microsoft.com/office/drawing/2014/main" xmlns="" id="{4F27F572-5F93-4B33-BE92-001212246828}"/>
                </a:ext>
              </a:extLst>
            </p:cNvPr>
            <p:cNvSpPr/>
            <p:nvPr/>
          </p:nvSpPr>
          <p:spPr>
            <a:xfrm>
              <a:off x="5027025" y="3090102"/>
              <a:ext cx="552450" cy="552450"/>
            </a:xfrm>
            <a:custGeom>
              <a:avLst/>
              <a:gdLst/>
              <a:ahLst/>
              <a:cxnLst/>
              <a:rect l="0" t="0" r="0" b="0"/>
              <a:pathLst>
                <a:path w="552450" h="552450">
                  <a:moveTo>
                    <a:pt x="43940" y="415415"/>
                  </a:moveTo>
                  <a:cubicBezTo>
                    <a:pt x="-31308" y="285875"/>
                    <a:pt x="12507" y="119187"/>
                    <a:pt x="142047" y="43940"/>
                  </a:cubicBezTo>
                  <a:cubicBezTo>
                    <a:pt x="271587" y="-31308"/>
                    <a:pt x="438275" y="12507"/>
                    <a:pt x="513522" y="142047"/>
                  </a:cubicBezTo>
                  <a:cubicBezTo>
                    <a:pt x="588770" y="271587"/>
                    <a:pt x="544955" y="438275"/>
                    <a:pt x="415415" y="513522"/>
                  </a:cubicBezTo>
                  <a:cubicBezTo>
                    <a:pt x="309687" y="575435"/>
                    <a:pt x="180147" y="557337"/>
                    <a:pt x="94422" y="478280"/>
                  </a:cubicBezTo>
                  <a:cubicBezTo>
                    <a:pt x="92517" y="476375"/>
                    <a:pt x="89660" y="474470"/>
                    <a:pt x="87755" y="471612"/>
                  </a:cubicBezTo>
                </a:path>
              </a:pathLst>
            </a:custGeom>
            <a:solidFill>
              <a:srgbClr val="FFFFFF"/>
            </a:solidFill>
            <a:ln w="9525" cap="flat">
              <a:noFill/>
              <a:prstDash val="solid"/>
              <a:miter/>
            </a:ln>
          </p:spPr>
          <p:txBody>
            <a:bodyPr/>
            <a:lstStyle/>
            <a:p>
              <a:endParaRPr lang="en-GB"/>
            </a:p>
          </p:txBody>
        </p:sp>
        <p:sp>
          <p:nvSpPr>
            <p:cNvPr id="11" name="Freeform: Shape 10">
              <a:extLst>
                <a:ext uri="{FF2B5EF4-FFF2-40B4-BE49-F238E27FC236}">
                  <a16:creationId xmlns:a16="http://schemas.microsoft.com/office/drawing/2014/main" xmlns="" id="{6A1EF2F4-65F0-4081-A9FD-E63AC62A71EF}"/>
                </a:ext>
              </a:extLst>
            </p:cNvPr>
            <p:cNvSpPr/>
            <p:nvPr/>
          </p:nvSpPr>
          <p:spPr>
            <a:xfrm>
              <a:off x="5014288" y="3077611"/>
              <a:ext cx="581025" cy="581025"/>
            </a:xfrm>
            <a:custGeom>
              <a:avLst/>
              <a:gdLst/>
              <a:ahLst/>
              <a:cxnLst/>
              <a:rect l="0" t="0" r="0" b="0"/>
              <a:pathLst>
                <a:path w="581025" h="581025">
                  <a:moveTo>
                    <a:pt x="290991" y="576496"/>
                  </a:moveTo>
                  <a:cubicBezTo>
                    <a:pt x="221459" y="576496"/>
                    <a:pt x="152879" y="550779"/>
                    <a:pt x="98586" y="500296"/>
                  </a:cubicBezTo>
                  <a:cubicBezTo>
                    <a:pt x="96681" y="498391"/>
                    <a:pt x="93824" y="495534"/>
                    <a:pt x="91919" y="493629"/>
                  </a:cubicBezTo>
                  <a:cubicBezTo>
                    <a:pt x="87156" y="488866"/>
                    <a:pt x="87156" y="481246"/>
                    <a:pt x="91919" y="476484"/>
                  </a:cubicBezTo>
                  <a:cubicBezTo>
                    <a:pt x="96681" y="471721"/>
                    <a:pt x="104301" y="471721"/>
                    <a:pt x="109064" y="476484"/>
                  </a:cubicBezTo>
                  <a:cubicBezTo>
                    <a:pt x="110969" y="478389"/>
                    <a:pt x="112874" y="480294"/>
                    <a:pt x="115731" y="482199"/>
                  </a:cubicBezTo>
                  <a:cubicBezTo>
                    <a:pt x="200504" y="560304"/>
                    <a:pt x="323376" y="573639"/>
                    <a:pt x="422436" y="515536"/>
                  </a:cubicBezTo>
                  <a:cubicBezTo>
                    <a:pt x="546261" y="443146"/>
                    <a:pt x="588171" y="284079"/>
                    <a:pt x="515781" y="160254"/>
                  </a:cubicBezTo>
                  <a:cubicBezTo>
                    <a:pt x="480539" y="100246"/>
                    <a:pt x="424341" y="58336"/>
                    <a:pt x="357666" y="40239"/>
                  </a:cubicBezTo>
                  <a:cubicBezTo>
                    <a:pt x="290991" y="22141"/>
                    <a:pt x="220506" y="31666"/>
                    <a:pt x="160499" y="66909"/>
                  </a:cubicBezTo>
                  <a:cubicBezTo>
                    <a:pt x="36674" y="139299"/>
                    <a:pt x="-5236" y="298366"/>
                    <a:pt x="67154" y="422191"/>
                  </a:cubicBezTo>
                  <a:cubicBezTo>
                    <a:pt x="70964" y="427906"/>
                    <a:pt x="69059" y="435526"/>
                    <a:pt x="62391" y="439336"/>
                  </a:cubicBezTo>
                  <a:cubicBezTo>
                    <a:pt x="56676" y="443146"/>
                    <a:pt x="49056" y="441241"/>
                    <a:pt x="45246" y="434574"/>
                  </a:cubicBezTo>
                  <a:cubicBezTo>
                    <a:pt x="-32859" y="299319"/>
                    <a:pt x="12861" y="125011"/>
                    <a:pt x="148116" y="45954"/>
                  </a:cubicBezTo>
                  <a:cubicBezTo>
                    <a:pt x="213839" y="7854"/>
                    <a:pt x="290991" y="-2624"/>
                    <a:pt x="364334" y="16426"/>
                  </a:cubicBezTo>
                  <a:cubicBezTo>
                    <a:pt x="437676" y="35476"/>
                    <a:pt x="499589" y="82149"/>
                    <a:pt x="537689" y="147871"/>
                  </a:cubicBezTo>
                  <a:cubicBezTo>
                    <a:pt x="615794" y="283126"/>
                    <a:pt x="570074" y="458386"/>
                    <a:pt x="434819" y="536491"/>
                  </a:cubicBezTo>
                  <a:cubicBezTo>
                    <a:pt x="390051" y="563162"/>
                    <a:pt x="340521" y="576496"/>
                    <a:pt x="290991" y="576496"/>
                  </a:cubicBezTo>
                  <a:close/>
                </a:path>
              </a:pathLst>
            </a:custGeom>
            <a:solidFill>
              <a:schemeClr val="accent3"/>
            </a:solidFill>
            <a:ln w="9525" cap="flat">
              <a:noFill/>
              <a:prstDash val="solid"/>
              <a:miter/>
            </a:ln>
          </p:spPr>
          <p:txBody>
            <a:bodyPr/>
            <a:lstStyle/>
            <a:p>
              <a:endParaRPr lang="en-GB" dirty="0"/>
            </a:p>
          </p:txBody>
        </p:sp>
      </p:grpSp>
      <p:sp>
        <p:nvSpPr>
          <p:cNvPr id="12" name="TextBox 11">
            <a:extLst>
              <a:ext uri="{FF2B5EF4-FFF2-40B4-BE49-F238E27FC236}">
                <a16:creationId xmlns:a16="http://schemas.microsoft.com/office/drawing/2014/main" xmlns="" id="{31A647E8-9F55-4287-A7A3-DF3BE9DD3F47}"/>
              </a:ext>
            </a:extLst>
          </p:cNvPr>
          <p:cNvSpPr txBox="1"/>
          <p:nvPr/>
        </p:nvSpPr>
        <p:spPr>
          <a:xfrm>
            <a:off x="895408" y="5339458"/>
            <a:ext cx="7701144" cy="1754326"/>
          </a:xfrm>
          <a:prstGeom prst="rect">
            <a:avLst/>
          </a:prstGeom>
          <a:noFill/>
        </p:spPr>
        <p:txBody>
          <a:bodyPr wrap="square" rtlCol="0">
            <a:spAutoFit/>
          </a:bodyPr>
          <a:lstStyle/>
          <a:p>
            <a:r>
              <a:rPr lang="en-ZA" b="1" dirty="0">
                <a:solidFill>
                  <a:schemeClr val="bg1"/>
                </a:solidFill>
              </a:rPr>
              <a:t>Bidders can access detailed storyboards at </a:t>
            </a:r>
            <a:r>
              <a:rPr lang="en-ZA" b="1" dirty="0">
                <a:solidFill>
                  <a:schemeClr val="bg1"/>
                </a:solidFill>
                <a:hlinkClick r:id="rId8"/>
              </a:rPr>
              <a:t>http://ol4nocelectrician.weebly.com/resources.html</a:t>
            </a:r>
            <a:endParaRPr lang="en-ZA" b="1" dirty="0">
              <a:solidFill>
                <a:schemeClr val="bg1"/>
              </a:solidFill>
            </a:endParaRPr>
          </a:p>
          <a:p>
            <a:r>
              <a:rPr lang="en-ZA" b="1" i="1" dirty="0">
                <a:solidFill>
                  <a:schemeClr val="bg1"/>
                </a:solidFill>
              </a:rPr>
              <a:t>Some storyboards are still be being finalised. These are being made available for illustrative purposes only.</a:t>
            </a:r>
          </a:p>
          <a:p>
            <a:endParaRPr lang="en-ZA" b="1" dirty="0">
              <a:solidFill>
                <a:schemeClr val="bg1"/>
              </a:solidFill>
            </a:endParaRPr>
          </a:p>
          <a:p>
            <a:r>
              <a:rPr lang="en-ZA" b="1" dirty="0">
                <a:solidFill>
                  <a:schemeClr val="bg1"/>
                </a:solidFill>
              </a:rPr>
              <a:t> </a:t>
            </a:r>
            <a:endParaRPr lang="en-GB" b="1" dirty="0">
              <a:solidFill>
                <a:schemeClr val="bg1"/>
              </a:solidFill>
            </a:endParaRPr>
          </a:p>
        </p:txBody>
      </p:sp>
      <p:pic>
        <p:nvPicPr>
          <p:cNvPr id="13" name="Picture 12">
            <a:extLst>
              <a:ext uri="{FF2B5EF4-FFF2-40B4-BE49-F238E27FC236}">
                <a16:creationId xmlns:a16="http://schemas.microsoft.com/office/drawing/2014/main" xmlns="" id="{7D1E3723-8A4D-426C-AAEA-B0CF8E056AB8}"/>
              </a:ext>
            </a:extLst>
          </p:cNvPr>
          <p:cNvPicPr>
            <a:picLocks noChangeAspect="1"/>
          </p:cNvPicPr>
          <p:nvPr/>
        </p:nvPicPr>
        <p:blipFill>
          <a:blip r:embed="rId9"/>
          <a:stretch>
            <a:fillRect/>
          </a:stretch>
        </p:blipFill>
        <p:spPr>
          <a:xfrm>
            <a:off x="426038" y="5311718"/>
            <a:ext cx="279643" cy="335765"/>
          </a:xfrm>
          <a:prstGeom prst="rect">
            <a:avLst/>
          </a:prstGeom>
        </p:spPr>
      </p:pic>
      <p:pic>
        <p:nvPicPr>
          <p:cNvPr id="2" name="Picture 1">
            <a:extLst>
              <a:ext uri="{FF2B5EF4-FFF2-40B4-BE49-F238E27FC236}">
                <a16:creationId xmlns:a16="http://schemas.microsoft.com/office/drawing/2014/main" xmlns="" id="{56A65531-764F-4664-BA32-B810DFAC29C1}"/>
              </a:ext>
            </a:extLst>
          </p:cNvPr>
          <p:cNvPicPr>
            <a:picLocks noChangeAspect="1"/>
          </p:cNvPicPr>
          <p:nvPr/>
        </p:nvPicPr>
        <p:blipFill>
          <a:blip r:embed="rId10"/>
          <a:stretch>
            <a:fillRect/>
          </a:stretch>
        </p:blipFill>
        <p:spPr>
          <a:xfrm>
            <a:off x="3082297" y="1045962"/>
            <a:ext cx="3778779" cy="1842390"/>
          </a:xfrm>
          <a:prstGeom prst="rect">
            <a:avLst/>
          </a:prstGeom>
          <a:ln>
            <a:solidFill>
              <a:schemeClr val="accent3"/>
            </a:solidFill>
          </a:ln>
        </p:spPr>
      </p:pic>
      <p:pic>
        <p:nvPicPr>
          <p:cNvPr id="3" name="Picture 2">
            <a:extLst>
              <a:ext uri="{FF2B5EF4-FFF2-40B4-BE49-F238E27FC236}">
                <a16:creationId xmlns:a16="http://schemas.microsoft.com/office/drawing/2014/main" xmlns="" id="{9624E2F3-DE6B-4D23-93E5-4B88129E0815}"/>
              </a:ext>
            </a:extLst>
          </p:cNvPr>
          <p:cNvPicPr>
            <a:picLocks noChangeAspect="1"/>
          </p:cNvPicPr>
          <p:nvPr/>
        </p:nvPicPr>
        <p:blipFill>
          <a:blip r:embed="rId11"/>
          <a:stretch>
            <a:fillRect/>
          </a:stretch>
        </p:blipFill>
        <p:spPr>
          <a:xfrm>
            <a:off x="857121" y="1045962"/>
            <a:ext cx="1455940" cy="3830437"/>
          </a:xfrm>
          <a:prstGeom prst="rect">
            <a:avLst/>
          </a:prstGeom>
        </p:spPr>
      </p:pic>
      <p:pic>
        <p:nvPicPr>
          <p:cNvPr id="4" name="Picture 3">
            <a:extLst>
              <a:ext uri="{FF2B5EF4-FFF2-40B4-BE49-F238E27FC236}">
                <a16:creationId xmlns:a16="http://schemas.microsoft.com/office/drawing/2014/main" xmlns="" id="{0F21A1F0-2E96-4643-8D88-8BAE76BAE634}"/>
              </a:ext>
            </a:extLst>
          </p:cNvPr>
          <p:cNvPicPr>
            <a:picLocks noChangeAspect="1"/>
          </p:cNvPicPr>
          <p:nvPr/>
        </p:nvPicPr>
        <p:blipFill>
          <a:blip r:embed="rId12"/>
          <a:stretch>
            <a:fillRect/>
          </a:stretch>
        </p:blipFill>
        <p:spPr>
          <a:xfrm>
            <a:off x="3124649" y="3104132"/>
            <a:ext cx="3778780" cy="1862167"/>
          </a:xfrm>
          <a:prstGeom prst="rect">
            <a:avLst/>
          </a:prstGeom>
        </p:spPr>
      </p:pic>
      <p:sp>
        <p:nvSpPr>
          <p:cNvPr id="14" name="Arrow: Down 13">
            <a:extLst>
              <a:ext uri="{FF2B5EF4-FFF2-40B4-BE49-F238E27FC236}">
                <a16:creationId xmlns:a16="http://schemas.microsoft.com/office/drawing/2014/main" xmlns="" id="{F2A9F915-3A2B-4E2D-BFD2-B3D6052F7AA5}"/>
              </a:ext>
            </a:extLst>
          </p:cNvPr>
          <p:cNvSpPr/>
          <p:nvPr/>
        </p:nvSpPr>
        <p:spPr>
          <a:xfrm>
            <a:off x="5431646" y="2358577"/>
            <a:ext cx="602429" cy="763793"/>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3892687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xmlns="" id="{8AB82A3A-C91D-4746-BA87-909BF694FFF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0800000">
            <a:off x="-85185" y="3"/>
            <a:ext cx="4305300" cy="104775"/>
          </a:xfrm>
          <a:prstGeom prst="rect">
            <a:avLst/>
          </a:prstGeom>
        </p:spPr>
      </p:pic>
      <p:sp>
        <p:nvSpPr>
          <p:cNvPr id="5" name="Title 4">
            <a:extLst>
              <a:ext uri="{FF2B5EF4-FFF2-40B4-BE49-F238E27FC236}">
                <a16:creationId xmlns:a16="http://schemas.microsoft.com/office/drawing/2014/main" xmlns="" id="{8A0BC402-1152-47AD-8B38-FCFECD5F483F}"/>
              </a:ext>
            </a:extLst>
          </p:cNvPr>
          <p:cNvSpPr>
            <a:spLocks noGrp="1"/>
          </p:cNvSpPr>
          <p:nvPr>
            <p:ph type="title"/>
          </p:nvPr>
        </p:nvSpPr>
        <p:spPr/>
        <p:txBody>
          <a:bodyPr>
            <a:normAutofit/>
          </a:bodyPr>
          <a:lstStyle/>
          <a:p>
            <a:r>
              <a:rPr lang="en-ZA" sz="3200" b="1" dirty="0">
                <a:solidFill>
                  <a:schemeClr val="accent3"/>
                </a:solidFill>
              </a:rPr>
              <a:t>Definition of Digital Learning Resources</a:t>
            </a:r>
          </a:p>
        </p:txBody>
      </p:sp>
      <p:sp>
        <p:nvSpPr>
          <p:cNvPr id="7" name="Content Placeholder 6">
            <a:extLst>
              <a:ext uri="{FF2B5EF4-FFF2-40B4-BE49-F238E27FC236}">
                <a16:creationId xmlns:a16="http://schemas.microsoft.com/office/drawing/2014/main" xmlns="" id="{49DD39E0-6A4D-429B-923D-9627C3C60253}"/>
              </a:ext>
            </a:extLst>
          </p:cNvPr>
          <p:cNvSpPr>
            <a:spLocks noGrp="1"/>
          </p:cNvSpPr>
          <p:nvPr>
            <p:ph idx="1"/>
          </p:nvPr>
        </p:nvSpPr>
        <p:spPr>
          <a:xfrm>
            <a:off x="479019" y="1202798"/>
            <a:ext cx="7886700" cy="5133455"/>
          </a:xfrm>
        </p:spPr>
        <p:txBody>
          <a:bodyPr>
            <a:normAutofit fontScale="77500" lnSpcReduction="20000"/>
          </a:bodyPr>
          <a:lstStyle/>
          <a:p>
            <a:pPr marL="0" indent="0">
              <a:buNone/>
            </a:pPr>
            <a:r>
              <a:rPr lang="en-ZA" dirty="0"/>
              <a:t>The Successful Bidder is expected to produce the DLRs indicated in the storyboards. </a:t>
            </a:r>
          </a:p>
          <a:p>
            <a:pPr marL="0" indent="0">
              <a:buNone/>
            </a:pPr>
            <a:r>
              <a:rPr lang="en-ZA" dirty="0"/>
              <a:t/>
            </a:r>
            <a:br>
              <a:rPr lang="en-ZA" dirty="0"/>
            </a:br>
            <a:r>
              <a:rPr lang="en-ZA" b="1" dirty="0">
                <a:solidFill>
                  <a:schemeClr val="accent3"/>
                </a:solidFill>
              </a:rPr>
              <a:t>DLRs include the following: </a:t>
            </a:r>
            <a:r>
              <a:rPr lang="en-ZA" dirty="0">
                <a:solidFill>
                  <a:schemeClr val="accent3"/>
                </a:solidFill>
              </a:rPr>
              <a:t/>
            </a:r>
            <a:br>
              <a:rPr lang="en-ZA" dirty="0">
                <a:solidFill>
                  <a:schemeClr val="accent3"/>
                </a:solidFill>
              </a:rPr>
            </a:br>
            <a:endParaRPr lang="en-ZA" dirty="0">
              <a:solidFill>
                <a:schemeClr val="accent3"/>
              </a:solidFill>
            </a:endParaRPr>
          </a:p>
          <a:p>
            <a:r>
              <a:rPr lang="en-ZA" dirty="0"/>
              <a:t>Live action and animated videos (including demonstration and documentary style)</a:t>
            </a:r>
          </a:p>
          <a:p>
            <a:r>
              <a:rPr lang="en-ZA" dirty="0"/>
              <a:t>Interactive multimedia content </a:t>
            </a:r>
          </a:p>
          <a:p>
            <a:r>
              <a:rPr lang="en-ZA" dirty="0"/>
              <a:t>Simulations</a:t>
            </a:r>
          </a:p>
          <a:p>
            <a:r>
              <a:rPr lang="en-ZA" dirty="0"/>
              <a:t>Audio files</a:t>
            </a:r>
          </a:p>
          <a:p>
            <a:r>
              <a:rPr lang="en-ZA" dirty="0"/>
              <a:t>Infographic diagrams</a:t>
            </a:r>
          </a:p>
          <a:p>
            <a:r>
              <a:rPr lang="en-ZA" dirty="0"/>
              <a:t>Photographs</a:t>
            </a:r>
          </a:p>
          <a:p>
            <a:r>
              <a:rPr lang="en-ZA" dirty="0"/>
              <a:t>PDFs </a:t>
            </a:r>
          </a:p>
          <a:p>
            <a:r>
              <a:rPr lang="en-ZA" dirty="0"/>
              <a:t>Word documents</a:t>
            </a:r>
          </a:p>
          <a:p>
            <a:r>
              <a:rPr lang="en-ZA" dirty="0"/>
              <a:t>Drawn diagrams</a:t>
            </a:r>
          </a:p>
          <a:p>
            <a:pPr marL="0" indent="0">
              <a:buNone/>
            </a:pPr>
            <a:endParaRPr lang="en-ZA" dirty="0"/>
          </a:p>
          <a:p>
            <a:pPr marL="0" indent="0">
              <a:buNone/>
            </a:pPr>
            <a:endParaRPr lang="en-ZA" dirty="0"/>
          </a:p>
        </p:txBody>
      </p:sp>
    </p:spTree>
    <p:custDataLst>
      <p:tags r:id="rId1"/>
    </p:custDataLst>
    <p:extLst>
      <p:ext uri="{BB962C8B-B14F-4D97-AF65-F5344CB8AC3E}">
        <p14:creationId xmlns:p14="http://schemas.microsoft.com/office/powerpoint/2010/main" val="3793993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xmlns="" id="{8AB82A3A-C91D-4746-BA87-909BF694FFF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0800000">
            <a:off x="-85185" y="3"/>
            <a:ext cx="4305300" cy="104775"/>
          </a:xfrm>
          <a:prstGeom prst="rect">
            <a:avLst/>
          </a:prstGeom>
        </p:spPr>
      </p:pic>
      <p:sp>
        <p:nvSpPr>
          <p:cNvPr id="5" name="Title 4">
            <a:extLst>
              <a:ext uri="{FF2B5EF4-FFF2-40B4-BE49-F238E27FC236}">
                <a16:creationId xmlns:a16="http://schemas.microsoft.com/office/drawing/2014/main" xmlns="" id="{8A0BC402-1152-47AD-8B38-FCFECD5F483F}"/>
              </a:ext>
            </a:extLst>
          </p:cNvPr>
          <p:cNvSpPr>
            <a:spLocks noGrp="1"/>
          </p:cNvSpPr>
          <p:nvPr>
            <p:ph type="title"/>
          </p:nvPr>
        </p:nvSpPr>
        <p:spPr/>
        <p:txBody>
          <a:bodyPr>
            <a:normAutofit/>
          </a:bodyPr>
          <a:lstStyle/>
          <a:p>
            <a:r>
              <a:rPr lang="en-ZA" sz="3200" b="1" dirty="0">
                <a:solidFill>
                  <a:schemeClr val="accent3"/>
                </a:solidFill>
              </a:rPr>
              <a:t>The Asset Register </a:t>
            </a:r>
          </a:p>
        </p:txBody>
      </p:sp>
      <p:sp>
        <p:nvSpPr>
          <p:cNvPr id="7" name="Content Placeholder 6">
            <a:extLst>
              <a:ext uri="{FF2B5EF4-FFF2-40B4-BE49-F238E27FC236}">
                <a16:creationId xmlns:a16="http://schemas.microsoft.com/office/drawing/2014/main" xmlns="" id="{49DD39E0-6A4D-429B-923D-9627C3C60253}"/>
              </a:ext>
            </a:extLst>
          </p:cNvPr>
          <p:cNvSpPr>
            <a:spLocks noGrp="1"/>
          </p:cNvSpPr>
          <p:nvPr>
            <p:ph idx="1"/>
          </p:nvPr>
        </p:nvSpPr>
        <p:spPr/>
        <p:txBody>
          <a:bodyPr>
            <a:normAutofit/>
          </a:bodyPr>
          <a:lstStyle/>
          <a:p>
            <a:pPr marL="0" indent="0">
              <a:buNone/>
            </a:pPr>
            <a:r>
              <a:rPr lang="en-ZA" sz="2400" dirty="0"/>
              <a:t>There is a detailed Asset Register that indicates the number and type of DLRs for each storyboard. You can use this to help with your budgeting for this tender. </a:t>
            </a:r>
          </a:p>
        </p:txBody>
      </p:sp>
      <p:pic>
        <p:nvPicPr>
          <p:cNvPr id="8" name="Graphic 7">
            <a:extLst>
              <a:ext uri="{FF2B5EF4-FFF2-40B4-BE49-F238E27FC236}">
                <a16:creationId xmlns:a16="http://schemas.microsoft.com/office/drawing/2014/main" xmlns="" id="{34CC33D6-44D6-471A-A3A2-87148BD4205F}"/>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34477" y="5908582"/>
            <a:ext cx="8085043" cy="689303"/>
          </a:xfrm>
          <a:prstGeom prst="rect">
            <a:avLst/>
          </a:prstGeom>
        </p:spPr>
      </p:pic>
      <p:grpSp>
        <p:nvGrpSpPr>
          <p:cNvPr id="9" name="Group 8">
            <a:extLst>
              <a:ext uri="{FF2B5EF4-FFF2-40B4-BE49-F238E27FC236}">
                <a16:creationId xmlns:a16="http://schemas.microsoft.com/office/drawing/2014/main" xmlns="" id="{B56B59DF-870F-4D28-BAA9-7A1163B42ED7}"/>
              </a:ext>
            </a:extLst>
          </p:cNvPr>
          <p:cNvGrpSpPr/>
          <p:nvPr/>
        </p:nvGrpSpPr>
        <p:grpSpPr>
          <a:xfrm>
            <a:off x="244750" y="5832385"/>
            <a:ext cx="581025" cy="581025"/>
            <a:chOff x="5014288" y="3077611"/>
            <a:chExt cx="581025" cy="581025"/>
          </a:xfrm>
        </p:grpSpPr>
        <p:sp>
          <p:nvSpPr>
            <p:cNvPr id="10" name="Freeform: Shape 9">
              <a:extLst>
                <a:ext uri="{FF2B5EF4-FFF2-40B4-BE49-F238E27FC236}">
                  <a16:creationId xmlns:a16="http://schemas.microsoft.com/office/drawing/2014/main" xmlns="" id="{7F77ABC0-CE19-4EC7-9D62-A07F5D3C572E}"/>
                </a:ext>
              </a:extLst>
            </p:cNvPr>
            <p:cNvSpPr/>
            <p:nvPr/>
          </p:nvSpPr>
          <p:spPr>
            <a:xfrm>
              <a:off x="5027025" y="3090102"/>
              <a:ext cx="552450" cy="552450"/>
            </a:xfrm>
            <a:custGeom>
              <a:avLst/>
              <a:gdLst/>
              <a:ahLst/>
              <a:cxnLst/>
              <a:rect l="0" t="0" r="0" b="0"/>
              <a:pathLst>
                <a:path w="552450" h="552450">
                  <a:moveTo>
                    <a:pt x="43940" y="415415"/>
                  </a:moveTo>
                  <a:cubicBezTo>
                    <a:pt x="-31308" y="285875"/>
                    <a:pt x="12507" y="119187"/>
                    <a:pt x="142047" y="43940"/>
                  </a:cubicBezTo>
                  <a:cubicBezTo>
                    <a:pt x="271587" y="-31308"/>
                    <a:pt x="438275" y="12507"/>
                    <a:pt x="513522" y="142047"/>
                  </a:cubicBezTo>
                  <a:cubicBezTo>
                    <a:pt x="588770" y="271587"/>
                    <a:pt x="544955" y="438275"/>
                    <a:pt x="415415" y="513522"/>
                  </a:cubicBezTo>
                  <a:cubicBezTo>
                    <a:pt x="309687" y="575435"/>
                    <a:pt x="180147" y="557337"/>
                    <a:pt x="94422" y="478280"/>
                  </a:cubicBezTo>
                  <a:cubicBezTo>
                    <a:pt x="92517" y="476375"/>
                    <a:pt x="89660" y="474470"/>
                    <a:pt x="87755" y="471612"/>
                  </a:cubicBezTo>
                </a:path>
              </a:pathLst>
            </a:custGeom>
            <a:solidFill>
              <a:srgbClr val="FFFFFF"/>
            </a:solidFill>
            <a:ln w="9525" cap="flat">
              <a:noFill/>
              <a:prstDash val="solid"/>
              <a:miter/>
            </a:ln>
          </p:spPr>
          <p:txBody>
            <a:bodyPr/>
            <a:lstStyle/>
            <a:p>
              <a:endParaRPr lang="en-GB"/>
            </a:p>
          </p:txBody>
        </p:sp>
        <p:sp>
          <p:nvSpPr>
            <p:cNvPr id="11" name="Freeform: Shape 10">
              <a:extLst>
                <a:ext uri="{FF2B5EF4-FFF2-40B4-BE49-F238E27FC236}">
                  <a16:creationId xmlns:a16="http://schemas.microsoft.com/office/drawing/2014/main" xmlns="" id="{FFAAD82F-3DBD-42E5-B91C-E0EEFE088B7F}"/>
                </a:ext>
              </a:extLst>
            </p:cNvPr>
            <p:cNvSpPr/>
            <p:nvPr/>
          </p:nvSpPr>
          <p:spPr>
            <a:xfrm>
              <a:off x="5014288" y="3077611"/>
              <a:ext cx="581025" cy="581025"/>
            </a:xfrm>
            <a:custGeom>
              <a:avLst/>
              <a:gdLst/>
              <a:ahLst/>
              <a:cxnLst/>
              <a:rect l="0" t="0" r="0" b="0"/>
              <a:pathLst>
                <a:path w="581025" h="581025">
                  <a:moveTo>
                    <a:pt x="290991" y="576496"/>
                  </a:moveTo>
                  <a:cubicBezTo>
                    <a:pt x="221459" y="576496"/>
                    <a:pt x="152879" y="550779"/>
                    <a:pt x="98586" y="500296"/>
                  </a:cubicBezTo>
                  <a:cubicBezTo>
                    <a:pt x="96681" y="498391"/>
                    <a:pt x="93824" y="495534"/>
                    <a:pt x="91919" y="493629"/>
                  </a:cubicBezTo>
                  <a:cubicBezTo>
                    <a:pt x="87156" y="488866"/>
                    <a:pt x="87156" y="481246"/>
                    <a:pt x="91919" y="476484"/>
                  </a:cubicBezTo>
                  <a:cubicBezTo>
                    <a:pt x="96681" y="471721"/>
                    <a:pt x="104301" y="471721"/>
                    <a:pt x="109064" y="476484"/>
                  </a:cubicBezTo>
                  <a:cubicBezTo>
                    <a:pt x="110969" y="478389"/>
                    <a:pt x="112874" y="480294"/>
                    <a:pt x="115731" y="482199"/>
                  </a:cubicBezTo>
                  <a:cubicBezTo>
                    <a:pt x="200504" y="560304"/>
                    <a:pt x="323376" y="573639"/>
                    <a:pt x="422436" y="515536"/>
                  </a:cubicBezTo>
                  <a:cubicBezTo>
                    <a:pt x="546261" y="443146"/>
                    <a:pt x="588171" y="284079"/>
                    <a:pt x="515781" y="160254"/>
                  </a:cubicBezTo>
                  <a:cubicBezTo>
                    <a:pt x="480539" y="100246"/>
                    <a:pt x="424341" y="58336"/>
                    <a:pt x="357666" y="40239"/>
                  </a:cubicBezTo>
                  <a:cubicBezTo>
                    <a:pt x="290991" y="22141"/>
                    <a:pt x="220506" y="31666"/>
                    <a:pt x="160499" y="66909"/>
                  </a:cubicBezTo>
                  <a:cubicBezTo>
                    <a:pt x="36674" y="139299"/>
                    <a:pt x="-5236" y="298366"/>
                    <a:pt x="67154" y="422191"/>
                  </a:cubicBezTo>
                  <a:cubicBezTo>
                    <a:pt x="70964" y="427906"/>
                    <a:pt x="69059" y="435526"/>
                    <a:pt x="62391" y="439336"/>
                  </a:cubicBezTo>
                  <a:cubicBezTo>
                    <a:pt x="56676" y="443146"/>
                    <a:pt x="49056" y="441241"/>
                    <a:pt x="45246" y="434574"/>
                  </a:cubicBezTo>
                  <a:cubicBezTo>
                    <a:pt x="-32859" y="299319"/>
                    <a:pt x="12861" y="125011"/>
                    <a:pt x="148116" y="45954"/>
                  </a:cubicBezTo>
                  <a:cubicBezTo>
                    <a:pt x="213839" y="7854"/>
                    <a:pt x="290991" y="-2624"/>
                    <a:pt x="364334" y="16426"/>
                  </a:cubicBezTo>
                  <a:cubicBezTo>
                    <a:pt x="437676" y="35476"/>
                    <a:pt x="499589" y="82149"/>
                    <a:pt x="537689" y="147871"/>
                  </a:cubicBezTo>
                  <a:cubicBezTo>
                    <a:pt x="615794" y="283126"/>
                    <a:pt x="570074" y="458386"/>
                    <a:pt x="434819" y="536491"/>
                  </a:cubicBezTo>
                  <a:cubicBezTo>
                    <a:pt x="390051" y="563162"/>
                    <a:pt x="340521" y="576496"/>
                    <a:pt x="290991" y="576496"/>
                  </a:cubicBezTo>
                  <a:close/>
                </a:path>
              </a:pathLst>
            </a:custGeom>
            <a:solidFill>
              <a:schemeClr val="accent3"/>
            </a:solidFill>
            <a:ln w="9525" cap="flat">
              <a:noFill/>
              <a:prstDash val="solid"/>
              <a:miter/>
            </a:ln>
          </p:spPr>
          <p:txBody>
            <a:bodyPr/>
            <a:lstStyle/>
            <a:p>
              <a:endParaRPr lang="en-GB" dirty="0"/>
            </a:p>
          </p:txBody>
        </p:sp>
      </p:grpSp>
      <p:sp>
        <p:nvSpPr>
          <p:cNvPr id="12" name="TextBox 11">
            <a:extLst>
              <a:ext uri="{FF2B5EF4-FFF2-40B4-BE49-F238E27FC236}">
                <a16:creationId xmlns:a16="http://schemas.microsoft.com/office/drawing/2014/main" xmlns="" id="{6DCD2C42-612C-4F14-B6E9-E04EC47A43BE}"/>
              </a:ext>
            </a:extLst>
          </p:cNvPr>
          <p:cNvSpPr txBox="1"/>
          <p:nvPr/>
        </p:nvSpPr>
        <p:spPr>
          <a:xfrm>
            <a:off x="818376" y="5951554"/>
            <a:ext cx="7701144" cy="923330"/>
          </a:xfrm>
          <a:prstGeom prst="rect">
            <a:avLst/>
          </a:prstGeom>
          <a:noFill/>
        </p:spPr>
        <p:txBody>
          <a:bodyPr wrap="square" rtlCol="0">
            <a:spAutoFit/>
          </a:bodyPr>
          <a:lstStyle/>
          <a:p>
            <a:r>
              <a:rPr lang="en-ZA" b="1" dirty="0">
                <a:solidFill>
                  <a:schemeClr val="bg1"/>
                </a:solidFill>
              </a:rPr>
              <a:t>The Asset Register can be accessed online at </a:t>
            </a:r>
            <a:r>
              <a:rPr lang="en-ZA" b="1" dirty="0">
                <a:solidFill>
                  <a:schemeClr val="bg1"/>
                </a:solidFill>
                <a:hlinkClick r:id="rId8"/>
              </a:rPr>
              <a:t>http://ol4nocelectrician.weebly.com/resources.html</a:t>
            </a:r>
            <a:endParaRPr lang="en-ZA" b="1" dirty="0">
              <a:solidFill>
                <a:schemeClr val="bg1"/>
              </a:solidFill>
            </a:endParaRPr>
          </a:p>
          <a:p>
            <a:endParaRPr lang="en-GB" b="1" dirty="0">
              <a:solidFill>
                <a:schemeClr val="bg1"/>
              </a:solidFill>
              <a:highlight>
                <a:srgbClr val="FF0000"/>
              </a:highlight>
            </a:endParaRPr>
          </a:p>
        </p:txBody>
      </p:sp>
      <p:pic>
        <p:nvPicPr>
          <p:cNvPr id="13" name="Picture 12">
            <a:extLst>
              <a:ext uri="{FF2B5EF4-FFF2-40B4-BE49-F238E27FC236}">
                <a16:creationId xmlns:a16="http://schemas.microsoft.com/office/drawing/2014/main" xmlns="" id="{5CB271B5-651A-409C-84BD-629141C9C409}"/>
              </a:ext>
            </a:extLst>
          </p:cNvPr>
          <p:cNvPicPr>
            <a:picLocks noChangeAspect="1"/>
          </p:cNvPicPr>
          <p:nvPr/>
        </p:nvPicPr>
        <p:blipFill>
          <a:blip r:embed="rId9"/>
          <a:stretch>
            <a:fillRect/>
          </a:stretch>
        </p:blipFill>
        <p:spPr>
          <a:xfrm>
            <a:off x="394692" y="5965772"/>
            <a:ext cx="279643" cy="335765"/>
          </a:xfrm>
          <a:prstGeom prst="rect">
            <a:avLst/>
          </a:prstGeom>
        </p:spPr>
      </p:pic>
      <p:pic>
        <p:nvPicPr>
          <p:cNvPr id="3" name="Picture 2">
            <a:extLst>
              <a:ext uri="{FF2B5EF4-FFF2-40B4-BE49-F238E27FC236}">
                <a16:creationId xmlns:a16="http://schemas.microsoft.com/office/drawing/2014/main" xmlns="" id="{9A9FF868-E532-4190-900C-53C7B0B18CF6}"/>
              </a:ext>
            </a:extLst>
          </p:cNvPr>
          <p:cNvPicPr>
            <a:picLocks noChangeAspect="1"/>
          </p:cNvPicPr>
          <p:nvPr/>
        </p:nvPicPr>
        <p:blipFill>
          <a:blip r:embed="rId10"/>
          <a:stretch>
            <a:fillRect/>
          </a:stretch>
        </p:blipFill>
        <p:spPr>
          <a:xfrm>
            <a:off x="717595" y="2361838"/>
            <a:ext cx="7708810" cy="3192299"/>
          </a:xfrm>
          <a:prstGeom prst="rect">
            <a:avLst/>
          </a:prstGeom>
          <a:ln>
            <a:solidFill>
              <a:schemeClr val="accent3"/>
            </a:solidFill>
          </a:ln>
        </p:spPr>
      </p:pic>
    </p:spTree>
    <p:custDataLst>
      <p:tags r:id="rId1"/>
    </p:custDataLst>
    <p:extLst>
      <p:ext uri="{BB962C8B-B14F-4D97-AF65-F5344CB8AC3E}">
        <p14:creationId xmlns:p14="http://schemas.microsoft.com/office/powerpoint/2010/main" val="2725449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xmlns="" id="{8AB82A3A-C91D-4746-BA87-909BF694FFF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0800000">
            <a:off x="-85185" y="3"/>
            <a:ext cx="4305300" cy="104775"/>
          </a:xfrm>
          <a:prstGeom prst="rect">
            <a:avLst/>
          </a:prstGeom>
        </p:spPr>
      </p:pic>
      <p:sp>
        <p:nvSpPr>
          <p:cNvPr id="5" name="Title 4">
            <a:extLst>
              <a:ext uri="{FF2B5EF4-FFF2-40B4-BE49-F238E27FC236}">
                <a16:creationId xmlns:a16="http://schemas.microsoft.com/office/drawing/2014/main" xmlns="" id="{8A0BC402-1152-47AD-8B38-FCFECD5F483F}"/>
              </a:ext>
            </a:extLst>
          </p:cNvPr>
          <p:cNvSpPr>
            <a:spLocks noGrp="1"/>
          </p:cNvSpPr>
          <p:nvPr>
            <p:ph type="title"/>
          </p:nvPr>
        </p:nvSpPr>
        <p:spPr/>
        <p:txBody>
          <a:bodyPr>
            <a:normAutofit/>
          </a:bodyPr>
          <a:lstStyle/>
          <a:p>
            <a:r>
              <a:rPr lang="en-ZA" sz="3200" b="1" dirty="0">
                <a:solidFill>
                  <a:schemeClr val="accent3"/>
                </a:solidFill>
              </a:rPr>
              <a:t>How should DLRs be produced? </a:t>
            </a:r>
          </a:p>
        </p:txBody>
      </p:sp>
      <p:sp>
        <p:nvSpPr>
          <p:cNvPr id="7" name="Content Placeholder 6">
            <a:extLst>
              <a:ext uri="{FF2B5EF4-FFF2-40B4-BE49-F238E27FC236}">
                <a16:creationId xmlns:a16="http://schemas.microsoft.com/office/drawing/2014/main" xmlns="" id="{49DD39E0-6A4D-429B-923D-9627C3C60253}"/>
              </a:ext>
            </a:extLst>
          </p:cNvPr>
          <p:cNvSpPr>
            <a:spLocks noGrp="1"/>
          </p:cNvSpPr>
          <p:nvPr>
            <p:ph idx="1"/>
          </p:nvPr>
        </p:nvSpPr>
        <p:spPr>
          <a:xfrm>
            <a:off x="479019" y="1202799"/>
            <a:ext cx="7886700" cy="5399380"/>
          </a:xfrm>
        </p:spPr>
        <p:txBody>
          <a:bodyPr>
            <a:normAutofit/>
          </a:bodyPr>
          <a:lstStyle/>
          <a:p>
            <a:r>
              <a:rPr lang="en-ZA" sz="2400" dirty="0"/>
              <a:t>Bidders are encouraged to seek to harness existing content as much as possible to make bids more competitive.</a:t>
            </a:r>
          </a:p>
          <a:p>
            <a:r>
              <a:rPr lang="en-ZA" sz="2400" dirty="0"/>
              <a:t>It is envisioned that the successful bidder will form relationships with  training institutes/service providers within the electrical field in order to take photographs and shoot video footage on site. </a:t>
            </a:r>
          </a:p>
          <a:p>
            <a:r>
              <a:rPr lang="en-ZA" sz="2400" dirty="0"/>
              <a:t>To reduce costs, it is suggested that scheduled shoots aim to capture multiple photographs/ video footage within a single period as possible as this will significantly reduce production costs. </a:t>
            </a:r>
          </a:p>
          <a:p>
            <a:pPr marL="0" indent="0">
              <a:buNone/>
            </a:pPr>
            <a:endParaRPr lang="en-ZA" sz="2400" dirty="0"/>
          </a:p>
        </p:txBody>
      </p:sp>
    </p:spTree>
    <p:custDataLst>
      <p:tags r:id="rId1"/>
    </p:custDataLst>
    <p:extLst>
      <p:ext uri="{BB962C8B-B14F-4D97-AF65-F5344CB8AC3E}">
        <p14:creationId xmlns:p14="http://schemas.microsoft.com/office/powerpoint/2010/main" val="150556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xmlns="" id="{8AB82A3A-C91D-4746-BA87-909BF694FFF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0800000">
            <a:off x="-85185" y="3"/>
            <a:ext cx="4305300" cy="104775"/>
          </a:xfrm>
          <a:prstGeom prst="rect">
            <a:avLst/>
          </a:prstGeom>
        </p:spPr>
      </p:pic>
      <p:sp>
        <p:nvSpPr>
          <p:cNvPr id="5" name="Title 4">
            <a:extLst>
              <a:ext uri="{FF2B5EF4-FFF2-40B4-BE49-F238E27FC236}">
                <a16:creationId xmlns:a16="http://schemas.microsoft.com/office/drawing/2014/main" xmlns="" id="{8A0BC402-1152-47AD-8B38-FCFECD5F483F}"/>
              </a:ext>
            </a:extLst>
          </p:cNvPr>
          <p:cNvSpPr>
            <a:spLocks noGrp="1"/>
          </p:cNvSpPr>
          <p:nvPr>
            <p:ph type="title"/>
          </p:nvPr>
        </p:nvSpPr>
        <p:spPr/>
        <p:txBody>
          <a:bodyPr>
            <a:normAutofit/>
          </a:bodyPr>
          <a:lstStyle/>
          <a:p>
            <a:r>
              <a:rPr lang="en-ZA" sz="3200" b="1" dirty="0">
                <a:solidFill>
                  <a:schemeClr val="accent3"/>
                </a:solidFill>
              </a:rPr>
              <a:t>How should DLRs be produced? </a:t>
            </a:r>
          </a:p>
        </p:txBody>
      </p:sp>
      <p:sp>
        <p:nvSpPr>
          <p:cNvPr id="7" name="Content Placeholder 6">
            <a:extLst>
              <a:ext uri="{FF2B5EF4-FFF2-40B4-BE49-F238E27FC236}">
                <a16:creationId xmlns:a16="http://schemas.microsoft.com/office/drawing/2014/main" xmlns="" id="{49DD39E0-6A4D-429B-923D-9627C3C60253}"/>
              </a:ext>
            </a:extLst>
          </p:cNvPr>
          <p:cNvSpPr>
            <a:spLocks noGrp="1"/>
          </p:cNvSpPr>
          <p:nvPr>
            <p:ph idx="1"/>
          </p:nvPr>
        </p:nvSpPr>
        <p:spPr>
          <a:xfrm>
            <a:off x="479019" y="1202799"/>
            <a:ext cx="7886700" cy="5399380"/>
          </a:xfrm>
        </p:spPr>
        <p:txBody>
          <a:bodyPr>
            <a:normAutofit/>
          </a:bodyPr>
          <a:lstStyle/>
          <a:p>
            <a:r>
              <a:rPr lang="en-ZA" sz="2400" dirty="0"/>
              <a:t>It is envisioned that the successful bidder will </a:t>
            </a:r>
            <a:r>
              <a:rPr lang="en-US" sz="2400" dirty="0"/>
              <a:t>form relationships with suppliers of electrical materials (parts, cables etc.) to share catalogues of images and descriptions (securing necessary permissions to use these).</a:t>
            </a:r>
            <a:endParaRPr lang="en-ZA" sz="2400" dirty="0"/>
          </a:p>
          <a:p>
            <a:pPr marL="0" indent="0">
              <a:buNone/>
            </a:pPr>
            <a:endParaRPr lang="en-ZA" sz="2400" dirty="0"/>
          </a:p>
        </p:txBody>
      </p:sp>
      <p:pic>
        <p:nvPicPr>
          <p:cNvPr id="3" name="Picture 2">
            <a:extLst>
              <a:ext uri="{FF2B5EF4-FFF2-40B4-BE49-F238E27FC236}">
                <a16:creationId xmlns:a16="http://schemas.microsoft.com/office/drawing/2014/main" xmlns="" id="{5ABF66C9-C882-4C39-A97A-1A0A53BDB4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7471" y="2592591"/>
            <a:ext cx="4374779" cy="3281084"/>
          </a:xfrm>
          <a:prstGeom prst="rect">
            <a:avLst/>
          </a:prstGeom>
        </p:spPr>
      </p:pic>
      <p:pic>
        <p:nvPicPr>
          <p:cNvPr id="8" name="Picture 7">
            <a:extLst>
              <a:ext uri="{FF2B5EF4-FFF2-40B4-BE49-F238E27FC236}">
                <a16:creationId xmlns:a16="http://schemas.microsoft.com/office/drawing/2014/main" xmlns="" id="{0277876E-9D85-484D-A86F-1CAB31B2284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490851" y="3003492"/>
            <a:ext cx="3287192" cy="2465394"/>
          </a:xfrm>
          <a:prstGeom prst="rect">
            <a:avLst/>
          </a:prstGeom>
        </p:spPr>
      </p:pic>
    </p:spTree>
    <p:custDataLst>
      <p:tags r:id="rId1"/>
    </p:custDataLst>
    <p:extLst>
      <p:ext uri="{BB962C8B-B14F-4D97-AF65-F5344CB8AC3E}">
        <p14:creationId xmlns:p14="http://schemas.microsoft.com/office/powerpoint/2010/main" val="36044831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USTOM DESIGN" val="bzOtw8f7"/>
  <p:tag name="ARTICULATE_DESIGN_ID_OFFICE THEME" val="YsSUloCo"/>
  <p:tag name="ARTICULATE_SLIDE_COUNT" val="2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DHET Electricians e-learning programme">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6">
      <a:dk1>
        <a:srgbClr val="43525A"/>
      </a:dk1>
      <a:lt1>
        <a:sysClr val="window" lastClr="FFFFFF"/>
      </a:lt1>
      <a:dk2>
        <a:srgbClr val="0C6030"/>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3">
      <a:majorFont>
        <a:latin typeface="Century Gothic"/>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04001531- Timeline (blue horizontal chevrons, widescreen) - NEW.potx" id="{E1DE8709-4731-4236-A1E7-57568B34F9B9}" vid="{60A34618-20EB-457A-9A3E-9A2A901405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5282a53-827d-4236-8de6-76a7d51d147d">
      <UserInfo>
        <DisplayName>Cathy MacDonald</DisplayName>
        <AccountId>12</AccountId>
        <AccountType/>
      </UserInfo>
      <UserInfo>
        <DisplayName>Monge Tlaka</DisplayName>
        <AccountId>20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684644A4C66C48B2CD9CF8C25111C0" ma:contentTypeVersion="7" ma:contentTypeDescription="Create a new document." ma:contentTypeScope="" ma:versionID="be10c1cf95005cbe3c80d29b4f0a7193">
  <xsd:schema xmlns:xsd="http://www.w3.org/2001/XMLSchema" xmlns:xs="http://www.w3.org/2001/XMLSchema" xmlns:p="http://schemas.microsoft.com/office/2006/metadata/properties" xmlns:ns2="ca630ed0-5123-483c-b6a7-388469c2d7e9" xmlns:ns3="85282a53-827d-4236-8de6-76a7d51d147d" targetNamespace="http://schemas.microsoft.com/office/2006/metadata/properties" ma:root="true" ma:fieldsID="4b531c099bb49cfc90ad3f696d56cb05" ns2:_="" ns3:_="">
    <xsd:import namespace="ca630ed0-5123-483c-b6a7-388469c2d7e9"/>
    <xsd:import namespace="85282a53-827d-4236-8de6-76a7d51d14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630ed0-5123-483c-b6a7-388469c2d7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282a53-827d-4236-8de6-76a7d51d147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00C423-8FED-47C3-83D1-00F91FB44C12}">
  <ds:schemaRefs>
    <ds:schemaRef ds:uri="http://purl.org/dc/terms/"/>
    <ds:schemaRef ds:uri="http://purl.org/dc/dcmitype/"/>
    <ds:schemaRef ds:uri="http://purl.org/dc/elements/1.1/"/>
    <ds:schemaRef ds:uri="http://www.w3.org/XML/1998/namespace"/>
    <ds:schemaRef ds:uri="85282a53-827d-4236-8de6-76a7d51d147d"/>
    <ds:schemaRef ds:uri="http://schemas.microsoft.com/office/2006/documentManagement/types"/>
    <ds:schemaRef ds:uri="http://schemas.microsoft.com/office/infopath/2007/PartnerControls"/>
    <ds:schemaRef ds:uri="http://schemas.openxmlformats.org/package/2006/metadata/core-properties"/>
    <ds:schemaRef ds:uri="ca630ed0-5123-483c-b6a7-388469c2d7e9"/>
    <ds:schemaRef ds:uri="http://schemas.microsoft.com/office/2006/metadata/properties"/>
  </ds:schemaRefs>
</ds:datastoreItem>
</file>

<file path=customXml/itemProps2.xml><?xml version="1.0" encoding="utf-8"?>
<ds:datastoreItem xmlns:ds="http://schemas.openxmlformats.org/officeDocument/2006/customXml" ds:itemID="{073B95F9-C499-4E0D-AD20-F035BDA5EABC}">
  <ds:schemaRefs>
    <ds:schemaRef ds:uri="http://schemas.microsoft.com/sharepoint/v3/contenttype/forms"/>
  </ds:schemaRefs>
</ds:datastoreItem>
</file>

<file path=customXml/itemProps3.xml><?xml version="1.0" encoding="utf-8"?>
<ds:datastoreItem xmlns:ds="http://schemas.openxmlformats.org/officeDocument/2006/customXml" ds:itemID="{1A9ECE8E-8AEE-4A98-9120-3293F80E54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630ed0-5123-483c-b6a7-388469c2d7e9"/>
    <ds:schemaRef ds:uri="85282a53-827d-4236-8de6-76a7d51d14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1855</TotalTime>
  <Words>1650</Words>
  <Application>Microsoft Office PowerPoint</Application>
  <PresentationFormat>On-screen Show (4:3)</PresentationFormat>
  <Paragraphs>238</Paragraphs>
  <Slides>22</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Calibri Light</vt:lpstr>
      <vt:lpstr>Century Gothic</vt:lpstr>
      <vt:lpstr>Microsoft Sans Serif</vt:lpstr>
      <vt:lpstr>Office Theme</vt:lpstr>
      <vt:lpstr>Custom Design</vt:lpstr>
      <vt:lpstr>PowerPoint Presentation</vt:lpstr>
      <vt:lpstr>OVERVIEW OF PROGRAMME ACTIVITIES</vt:lpstr>
      <vt:lpstr>Session talking points</vt:lpstr>
      <vt:lpstr>Curriculum framework</vt:lpstr>
      <vt:lpstr>Storyboards</vt:lpstr>
      <vt:lpstr>Definition of Digital Learning Resources</vt:lpstr>
      <vt:lpstr>The Asset Register </vt:lpstr>
      <vt:lpstr>How should DLRs be produced? </vt:lpstr>
      <vt:lpstr>How should DLRs be produced? </vt:lpstr>
      <vt:lpstr>How should DLRs be produced? </vt:lpstr>
      <vt:lpstr>Production briefs </vt:lpstr>
      <vt:lpstr>General guidelines for DLRs</vt:lpstr>
      <vt:lpstr>Style guide</vt:lpstr>
      <vt:lpstr>Licensing conditions </vt:lpstr>
      <vt:lpstr>What are Open Educational Resources? </vt:lpstr>
      <vt:lpstr>Use of OER to produce DLRs</vt:lpstr>
      <vt:lpstr>How many DLR’s are to be produced?</vt:lpstr>
      <vt:lpstr>Use of OER by Production Company</vt:lpstr>
      <vt:lpstr>The production process</vt:lpstr>
      <vt:lpstr>PowerPoint Presentation</vt:lpstr>
      <vt:lpstr>Documents to assist in tender process</vt:lpstr>
      <vt:lpstr>Any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wiehandejager@gmail.com</dc:creator>
  <cp:lastModifiedBy>Yohan.T</cp:lastModifiedBy>
  <cp:revision>45</cp:revision>
  <dcterms:created xsi:type="dcterms:W3CDTF">2018-03-27T06:25:48Z</dcterms:created>
  <dcterms:modified xsi:type="dcterms:W3CDTF">2018-09-27T12:12:54Z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C9DD5130-9D76-4AEE-A924-3BAB0F34A336</vt:lpwstr>
  </property>
  <property fmtid="{D5CDD505-2E9C-101B-9397-08002B2CF9AE}" pid="3" name="ArticulatePath">
    <vt:lpwstr>DHET Electricians Course design assets library</vt:lpwstr>
  </property>
  <property fmtid="{D5CDD505-2E9C-101B-9397-08002B2CF9AE}" pid="4" name="ContentTypeId">
    <vt:lpwstr>0x01010034684644A4C66C48B2CD9CF8C25111C0</vt:lpwstr>
  </property>
</Properties>
</file>