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tags/tag10.xml" ContentType="application/vnd.openxmlformats-officedocument.presentationml.tags+xml"/>
  <Override PartName="/ppt/notesSlides/notesSlide7.xml" ContentType="application/vnd.openxmlformats-officedocument.presentationml.notesSlide+xml"/>
  <Override PartName="/ppt/comments/comment2.xml" ContentType="application/vnd.openxmlformats-officedocument.presentationml.comment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comments/comment3.xml" ContentType="application/vnd.openxmlformats-officedocument.presentationml.comment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comments/comment4.xml" ContentType="application/vnd.openxmlformats-officedocument.presentationml.comments+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comments/comment5.xml" ContentType="application/vnd.openxmlformats-officedocument.presentationml.comments+xml"/>
  <Override PartName="/ppt/tags/tag26.xml" ContentType="application/vnd.openxmlformats-officedocument.presentationml.tags+xml"/>
  <Override PartName="/ppt/notesSlides/notesSlide23.xml" ContentType="application/vnd.openxmlformats-officedocument.presentationml.notesSlide+xml"/>
  <Override PartName="/ppt/comments/comment6.xml" ContentType="application/vnd.openxmlformats-officedocument.presentationml.comments+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comments/comment7.xml" ContentType="application/vnd.openxmlformats-officedocument.presentationml.comments+xml"/>
  <Override PartName="/ppt/tags/tag33.xml" ContentType="application/vnd.openxmlformats-officedocument.presentationml.tags+xml"/>
  <Override PartName="/ppt/notesSlides/notesSlide30.xml" ContentType="application/vnd.openxmlformats-officedocument.presentationml.notesSlide+xml"/>
  <Override PartName="/ppt/comments/comment8.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notesMasterIdLst>
    <p:notesMasterId r:id="rId33"/>
  </p:notesMasterIdLst>
  <p:sldIdLst>
    <p:sldId id="256" r:id="rId2"/>
    <p:sldId id="309" r:id="rId3"/>
    <p:sldId id="268" r:id="rId4"/>
    <p:sldId id="278" r:id="rId5"/>
    <p:sldId id="525" r:id="rId6"/>
    <p:sldId id="587" r:id="rId7"/>
    <p:sldId id="586" r:id="rId8"/>
    <p:sldId id="339" r:id="rId9"/>
    <p:sldId id="612" r:id="rId10"/>
    <p:sldId id="427" r:id="rId11"/>
    <p:sldId id="371" r:id="rId12"/>
    <p:sldId id="566" r:id="rId13"/>
    <p:sldId id="623" r:id="rId14"/>
    <p:sldId id="624" r:id="rId15"/>
    <p:sldId id="611" r:id="rId16"/>
    <p:sldId id="596" r:id="rId17"/>
    <p:sldId id="613" r:id="rId18"/>
    <p:sldId id="614" r:id="rId19"/>
    <p:sldId id="615" r:id="rId20"/>
    <p:sldId id="616" r:id="rId21"/>
    <p:sldId id="617" r:id="rId22"/>
    <p:sldId id="436" r:id="rId23"/>
    <p:sldId id="418" r:id="rId24"/>
    <p:sldId id="618" r:id="rId25"/>
    <p:sldId id="619" r:id="rId26"/>
    <p:sldId id="620" r:id="rId27"/>
    <p:sldId id="621" r:id="rId28"/>
    <p:sldId id="622" r:id="rId29"/>
    <p:sldId id="452" r:id="rId30"/>
    <p:sldId id="453" r:id="rId31"/>
    <p:sldId id="625" r:id="rId32"/>
  </p:sldIdLst>
  <p:sldSz cx="10239375" cy="5003800"/>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309"/>
            <p14:sldId id="268"/>
            <p14:sldId id="278"/>
            <p14:sldId id="525"/>
            <p14:sldId id="587"/>
            <p14:sldId id="586"/>
            <p14:sldId id="339"/>
            <p14:sldId id="612"/>
            <p14:sldId id="427"/>
            <p14:sldId id="371"/>
            <p14:sldId id="566"/>
            <p14:sldId id="623"/>
            <p14:sldId id="624"/>
            <p14:sldId id="611"/>
          </p14:sldIdLst>
        </p14:section>
        <p14:section name="Appendix" id="{61A5EB1E-5BAC-224D-8F20-5D1D8E086C2B}">
          <p14:sldIdLst>
            <p14:sldId id="596"/>
            <p14:sldId id="613"/>
            <p14:sldId id="614"/>
            <p14:sldId id="615"/>
            <p14:sldId id="616"/>
            <p14:sldId id="617"/>
            <p14:sldId id="436"/>
            <p14:sldId id="418"/>
            <p14:sldId id="618"/>
            <p14:sldId id="619"/>
            <p14:sldId id="620"/>
            <p14:sldId id="621"/>
            <p14:sldId id="622"/>
            <p14:sldId id="452"/>
            <p14:sldId id="453"/>
            <p14:sldId id="62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24" clrIdx="0">
    <p:extLst/>
  </p:cmAuthor>
  <p:cmAuthor id="2" name="Benita Gomes" initials="BG" lastIdx="3" clrIdx="1">
    <p:extLst>
      <p:ext uri="{19B8F6BF-5375-455C-9EA6-DF929625EA0E}">
        <p15:presenceInfo xmlns:p15="http://schemas.microsoft.com/office/powerpoint/2012/main" userId="Benita Gom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68"/>
    <p:restoredTop sz="76519" autoAdjust="0"/>
  </p:normalViewPr>
  <p:slideViewPr>
    <p:cSldViewPr snapToGrid="0" snapToObjects="1">
      <p:cViewPr varScale="1">
        <p:scale>
          <a:sx n="119" d="100"/>
          <a:sy n="119" d="100"/>
        </p:scale>
        <p:origin x="43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5-23T10:47:09.344" idx="21">
    <p:pos x="5464" y="451"/>
    <p:text>Img11</p:text>
    <p:extLst mod="1">
      <p:ext uri="{C676402C-5697-4E1C-873F-D02D1690AC5C}">
        <p15:threadingInfo xmlns:p15="http://schemas.microsoft.com/office/powerpoint/2012/main" timeZoneBias="-120"/>
      </p:ext>
    </p:extLst>
  </p:cm>
  <p:cm authorId="1" dt="2018-05-23T12:11:57.816" idx="22">
    <p:pos x="2788" y="2482"/>
    <p:text>Button 01</p:text>
    <p:extLst mod="1">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5-23T12:14:32.617" idx="24">
    <p:pos x="6108" y="2331"/>
    <p:text>Button 01</p:text>
    <p:extLst mod="1">
      <p:ext uri="{C676402C-5697-4E1C-873F-D02D1690AC5C}">
        <p15:threadingInfo xmlns:p15="http://schemas.microsoft.com/office/powerpoint/2012/main" timeZoneBias="-120"/>
      </p:ext>
    </p:extLst>
  </p:cm>
  <p:cm authorId="1" dt="2018-05-23T12:15:57.205" idx="25">
    <p:pos x="5383" y="595"/>
    <p:text>Img12</p:text>
    <p:extLst mod="1">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Img06</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8-05-23T13:27:02.517" idx="26">
    <p:pos x="2143" y="2296"/>
    <p:text>Button 01</p:text>
    <p:extLst>
      <p:ext uri="{C676402C-5697-4E1C-873F-D02D1690AC5C}">
        <p15:threadingInfo xmlns:p15="http://schemas.microsoft.com/office/powerpoint/2012/main" timeZoneBias="-120"/>
      </p:ext>
    </p:extLst>
  </p:cm>
  <p:cm authorId="1" dt="2018-05-23T13:36:02.701" idx="27">
    <p:pos x="5511" y="786"/>
    <p:text>Img06</p:text>
    <p:extLst mod="1">
      <p:ext uri="{C676402C-5697-4E1C-873F-D02D1690AC5C}">
        <p15:threadingInfo xmlns:p15="http://schemas.microsoft.com/office/powerpoint/2012/main" timeZoneBias="-120"/>
      </p:ext>
    </p:extLst>
  </p:cm>
  <p:cm authorId="1" dt="2018-05-23T13:37:58.027" idx="28">
    <p:pos x="5112" y="2763"/>
    <p:text>Button 02</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 authorId="1" dt="2018-09-18T14:31:42.429" idx="123">
    <p:pos x="6225" y="3166"/>
    <p:text>Img03</p:text>
    <p:extLst mod="1">
      <p:ext uri="{C676402C-5697-4E1C-873F-D02D1690AC5C}">
        <p15:threadingInfo xmlns:p15="http://schemas.microsoft.com/office/powerpoint/2012/main" timeZoneBias="-1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7:05:18.282" idx="68">
    <p:pos x="6303" y="2347"/>
    <p:text>Button04</p:text>
    <p:extLst>
      <p:ext uri="{C676402C-5697-4E1C-873F-D02D1690AC5C}">
        <p15:threadingInfo xmlns:p15="http://schemas.microsoft.com/office/powerpoint/2012/main" timeZoneBias="-120"/>
      </p:ext>
    </p:extLst>
  </p:cm>
  <p:cm authorId="1" dt="2018-09-18T14:31:42.429" idx="123">
    <p:pos x="6225" y="3166"/>
    <p:text>Img03</p:text>
    <p:extLst mod="1">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1:16.483" idx="68">
    <p:pos x="6237" y="2379"/>
    <p:text>Button04</p:text>
    <p:extLst>
      <p:ext uri="{C676402C-5697-4E1C-873F-D02D1690AC5C}">
        <p15:threadingInfo xmlns:p15="http://schemas.microsoft.com/office/powerpoint/2012/main" timeZoneBias="-120"/>
      </p:ext>
    </p:extLst>
  </p:cm>
  <p:cm authorId="1" dt="2018-09-19T13:05:40.861" idx="124">
    <p:pos x="6180" y="3134"/>
    <p:text>Img04</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18-07-10T10:39:01.423" idx="63">
    <p:pos x="6229" y="1084"/>
    <p:text>Button01</p:text>
    <p:extLst>
      <p:ext uri="{C676402C-5697-4E1C-873F-D02D1690AC5C}">
        <p15:threadingInfo xmlns:p15="http://schemas.microsoft.com/office/powerpoint/2012/main" timeZoneBias="-120"/>
      </p:ext>
    </p:extLst>
  </p:cm>
  <p:cm authorId="1" dt="2018-07-10T10:39:11.174" idx="64">
    <p:pos x="6287" y="1494"/>
    <p:text>Button02</p:text>
    <p:extLst>
      <p:ext uri="{C676402C-5697-4E1C-873F-D02D1690AC5C}">
        <p15:threadingInfo xmlns:p15="http://schemas.microsoft.com/office/powerpoint/2012/main" timeZoneBias="-120"/>
      </p:ext>
    </p:extLst>
  </p:cm>
  <p:cm authorId="1" dt="2018-07-10T10:55:06.890" idx="65">
    <p:pos x="6316" y="1962"/>
    <p:text>Button03</p:text>
    <p:extLst>
      <p:ext uri="{C676402C-5697-4E1C-873F-D02D1690AC5C}">
        <p15:threadingInfo xmlns:p15="http://schemas.microsoft.com/office/powerpoint/2012/main" timeZoneBias="-120"/>
      </p:ext>
    </p:extLst>
  </p:cm>
  <p:cm authorId="1" dt="2018-07-11T14:21:16.483" idx="68">
    <p:pos x="6237" y="2379"/>
    <p:text>Button04</p:text>
    <p:extLst>
      <p:ext uri="{C676402C-5697-4E1C-873F-D02D1690AC5C}">
        <p15:threadingInfo xmlns:p15="http://schemas.microsoft.com/office/powerpoint/2012/main" timeZoneBias="-120"/>
      </p:ext>
    </p:extLst>
  </p:cm>
  <p:cm authorId="1" dt="2018-09-19T13:05:40.861" idx="124">
    <p:pos x="6180" y="3134"/>
    <p:text>Img04</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271463" y="1143000"/>
            <a:ext cx="63150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for navigation on site: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This information needs to be taken into account and needs to stated on the LMS, perhaps as part of the introduction? </a:t>
            </a:r>
          </a:p>
        </p:txBody>
      </p:sp>
      <p:sp>
        <p:nvSpPr>
          <p:cNvPr id="4" name="Slide Number Placeholder 3"/>
          <p:cNvSpPr>
            <a:spLocks noGrp="1"/>
          </p:cNvSpPr>
          <p:nvPr>
            <p:ph type="sldNum" sz="quarter" idx="10"/>
          </p:nvPr>
        </p:nvSpPr>
        <p:spPr/>
        <p:txBody>
          <a:bodyPr/>
          <a:lstStyle/>
          <a:p>
            <a:fld id="{16FEC50E-693F-7248-AD71-EC691CF637E1}" type="slidenum">
              <a:rPr lang="en-GB" smtClean="0"/>
              <a:t>2</a:t>
            </a:fld>
            <a:endParaRPr lang="en-GB"/>
          </a:p>
        </p:txBody>
      </p:sp>
    </p:spTree>
    <p:extLst>
      <p:ext uri="{BB962C8B-B14F-4D97-AF65-F5344CB8AC3E}">
        <p14:creationId xmlns:p14="http://schemas.microsoft.com/office/powerpoint/2010/main" val="2253151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Img04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Button01 – Launch file selection window</a:t>
            </a:r>
          </a:p>
          <a:p>
            <a:pPr marL="0" indent="0">
              <a:buFont typeface="+mj-lt"/>
              <a:buNone/>
            </a:pPr>
            <a:r>
              <a:rPr lang="en-GB" sz="1200" dirty="0"/>
              <a:t>Button02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990825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1 = On click, play step 1 of Vid01 full screen. See appendix for Vid01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2 = On click, play step 2 of Vid01 full screen. See appendix for Vid01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3 = On click, play step 3 of Vid01 full screen. See appendix for Vid01 brief.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4 = On click, play step 4 of Vid01 full screen. See appendix for Vid01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86864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indent="0">
              <a:buFont typeface="+mj-lt"/>
              <a:buNone/>
            </a:pPr>
            <a:r>
              <a:rPr lang="en-GB" sz="1200" dirty="0"/>
              <a:t>Img04 = https://</a:t>
            </a:r>
            <a:r>
              <a:rPr lang="en-GB" sz="1200" dirty="0" err="1"/>
              <a:t>cdn.pixabay.com</a:t>
            </a:r>
            <a:r>
              <a:rPr lang="en-GB" sz="1200" dirty="0"/>
              <a:t>/photo/2016/01/03/00/43/upload-1118929_960_720.png</a:t>
            </a:r>
          </a:p>
          <a:p>
            <a:pPr marL="0" indent="0">
              <a:buFont typeface="+mj-lt"/>
              <a:buNone/>
            </a:pPr>
            <a:endParaRPr lang="en-GB" sz="1200" dirty="0"/>
          </a:p>
          <a:p>
            <a:pPr marL="0" indent="0">
              <a:buFont typeface="+mj-lt"/>
              <a:buNone/>
            </a:pPr>
            <a:r>
              <a:rPr lang="en-GB" sz="1200" dirty="0"/>
              <a:t>Button01 – Launch file selection window</a:t>
            </a:r>
          </a:p>
          <a:p>
            <a:pPr marL="0" indent="0">
              <a:buFont typeface="+mj-lt"/>
              <a:buNone/>
            </a:pPr>
            <a:r>
              <a:rPr lang="en-GB" sz="1200" dirty="0"/>
              <a:t>Button02 – Upload file</a:t>
            </a:r>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2638478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Int03 = On click of Int03 screenshot, open Int03 full screen. See the Appendix for Int03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881346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Int03 = On click of Int03 screenshot, open Int03 full screen. See the Appendix for Int03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4142333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508359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1995123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454314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3349617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76965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3</a:t>
            </a:fld>
            <a:endParaRPr lang="en-GB"/>
          </a:p>
        </p:txBody>
      </p:sp>
    </p:spTree>
    <p:extLst>
      <p:ext uri="{BB962C8B-B14F-4D97-AF65-F5344CB8AC3E}">
        <p14:creationId xmlns:p14="http://schemas.microsoft.com/office/powerpoint/2010/main" val="156754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50519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3992530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Img03). Redraw Img03</a:t>
            </a:r>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2550800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Button04 = open the main circuit diagram (see Img03). Redraw Img03</a:t>
            </a:r>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1805613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412875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1919372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32851961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1850194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White circles on components are wire connection points</a:t>
            </a:r>
          </a:p>
          <a:p>
            <a:r>
              <a:rPr lang="en-ZA" dirty="0"/>
              <a:t>Make wires curve around components</a:t>
            </a:r>
          </a:p>
          <a:p>
            <a:r>
              <a:rPr lang="en-ZA" dirty="0"/>
              <a:t>When connected components are moved, have wires stay connected</a:t>
            </a:r>
          </a:p>
          <a:p>
            <a:r>
              <a:rPr lang="en-ZA" dirty="0"/>
              <a:t>On click of first connection, highlight connection point and start to draw wire and have end of wire follow finger/mouse until next connection. Use 2 second time delay on second connection before making the connection. When second connection is selected, highlight it also.</a:t>
            </a:r>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713161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open the main circuit diagram (see Img04). Redraw Img04</a:t>
            </a:r>
          </a:p>
        </p:txBody>
      </p:sp>
      <p:sp>
        <p:nvSpPr>
          <p:cNvPr id="4" name="Slide Number Placeholder 3"/>
          <p:cNvSpPr>
            <a:spLocks noGrp="1"/>
          </p:cNvSpPr>
          <p:nvPr>
            <p:ph type="sldNum" sz="quarter" idx="10"/>
          </p:nvPr>
        </p:nvSpPr>
        <p:spPr/>
        <p:txBody>
          <a:bodyPr/>
          <a:lstStyle/>
          <a:p>
            <a:fld id="{16FEC50E-693F-7248-AD71-EC691CF637E1}" type="slidenum">
              <a:rPr lang="en-GB" smtClean="0"/>
              <a:t>30</a:t>
            </a:fld>
            <a:endParaRPr lang="en-GB"/>
          </a:p>
        </p:txBody>
      </p:sp>
    </p:spTree>
    <p:extLst>
      <p:ext uri="{BB962C8B-B14F-4D97-AF65-F5344CB8AC3E}">
        <p14:creationId xmlns:p14="http://schemas.microsoft.com/office/powerpoint/2010/main" val="232995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4151407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r>
              <a:rPr lang="en-ZA" dirty="0"/>
              <a:t>Fix position of power</a:t>
            </a:r>
          </a:p>
          <a:p>
            <a:r>
              <a:rPr lang="en-ZA" dirty="0"/>
              <a:t>Fix position of motor and terminals</a:t>
            </a:r>
          </a:p>
          <a:p>
            <a:r>
              <a:rPr lang="en-ZA" dirty="0"/>
              <a:t>Present other components unconnected and </a:t>
            </a:r>
            <a:r>
              <a:rPr lang="en-ZA" dirty="0" err="1"/>
              <a:t>unpositioned</a:t>
            </a:r>
            <a:r>
              <a:rPr lang="en-ZA" dirty="0"/>
              <a:t>.</a:t>
            </a:r>
          </a:p>
          <a:p>
            <a:endParaRPr lang="en-ZA" dirty="0"/>
          </a:p>
          <a:p>
            <a:r>
              <a:rPr lang="en-ZA" dirty="0"/>
              <a:t>Button01 = on click test circuit connections. Highlight all connections that are incorrect. See next slide for all correct connections</a:t>
            </a:r>
          </a:p>
          <a:p>
            <a:r>
              <a:rPr lang="en-ZA" dirty="0"/>
              <a:t>Button02 = display the instructions on previous slide in a pop-up window.</a:t>
            </a:r>
          </a:p>
          <a:p>
            <a:r>
              <a:rPr lang="en-ZA" dirty="0"/>
              <a:t>Button03 = print a jpg or pdf version of the final circuit for the learner to download and save.</a:t>
            </a:r>
          </a:p>
          <a:p>
            <a:r>
              <a:rPr lang="en-ZA" dirty="0"/>
              <a:t>Button04 = open the main circuit diagram (see Img04). Redraw Img04</a:t>
            </a:r>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429414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2944590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Img02 from 07_03_02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contactors = On click, play YT01 full screen. YT01 = https://</a:t>
            </a:r>
            <a:r>
              <a:rPr lang="en-US" dirty="0" err="1"/>
              <a:t>www.youtube.com</a:t>
            </a:r>
            <a:r>
              <a:rPr lang="en-US" dirty="0"/>
              <a:t>/</a:t>
            </a:r>
            <a:r>
              <a:rPr lang="en-US" dirty="0" err="1"/>
              <a:t>watch?v</a:t>
            </a:r>
            <a:r>
              <a:rPr lang="en-US" dirty="0"/>
              <a:t>=5Iujs94re_U</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are contactors wired = On click, play Vid01 from 07_03_02 full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auxiliary contacts = On click, play Vid02 from 07_03_02 full screen</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237579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Img01 = https://</a:t>
            </a:r>
            <a:r>
              <a:rPr lang="en-US" dirty="0" err="1"/>
              <a:t>cdn.pixabay.com</a:t>
            </a:r>
            <a:r>
              <a:rPr lang="en-US" dirty="0"/>
              <a:t>/photo/2014/04/02/10/38/sign-304093_960_720.png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958586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Img02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Button 01 = direct learner to Topic X in Course 0</a:t>
            </a:r>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923863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Int01 = screenshot of Int01. On click, open Int01 full screen See appendix for Int01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699128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3" y="1143000"/>
            <a:ext cx="631507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Int02 = On click of Int02 screenshot, open Int02 full screen. See the Appendix for Int02 brief.</a:t>
            </a:r>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814936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818909"/>
            <a:ext cx="7679531" cy="1742064"/>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2" y="2628154"/>
            <a:ext cx="7679531" cy="120809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2" y="4268336"/>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2941176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59725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266406"/>
            <a:ext cx="2207865" cy="424048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266406"/>
            <a:ext cx="6495604" cy="42404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288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8" y="1315814"/>
            <a:ext cx="8831461" cy="3551308"/>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55393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332030"/>
            <a:ext cx="4347228" cy="3538335"/>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334348"/>
            <a:ext cx="4553056" cy="3514243"/>
          </a:xfrm>
        </p:spPr>
        <p:txBody>
          <a:bodyPr/>
          <a:lstStyle/>
          <a:p>
            <a:endParaRPr lang="en-GB" dirty="0"/>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308031"/>
            <a:ext cx="8110936" cy="371446"/>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297722"/>
            <a:ext cx="676788" cy="406714"/>
          </a:xfrm>
          <a:prstGeom prst="rect">
            <a:avLst/>
          </a:prstGeom>
          <a:noFill/>
        </p:spPr>
        <p:txBody>
          <a:bodyPr wrap="none" rtlCol="0">
            <a:spAutoFit/>
          </a:bodyPr>
          <a:lstStyle/>
          <a:p>
            <a:r>
              <a:rPr lang="en-GB" sz="2043" dirty="0"/>
              <a:t>URL:</a:t>
            </a:r>
          </a:p>
        </p:txBody>
      </p:sp>
      <p:sp>
        <p:nvSpPr>
          <p:cNvPr id="8" name="Title 1"/>
          <p:cNvSpPr>
            <a:spLocks noGrp="1"/>
          </p:cNvSpPr>
          <p:nvPr>
            <p:ph type="title"/>
          </p:nvPr>
        </p:nvSpPr>
        <p:spPr>
          <a:xfrm>
            <a:off x="703958" y="266408"/>
            <a:ext cx="8831461" cy="967170"/>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4550644"/>
            <a:ext cx="4351734"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250155"/>
            <a:ext cx="4351734"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618127"/>
            <a:ext cx="4351734" cy="2932783"/>
          </a:xfrm>
        </p:spPr>
        <p:txBody>
          <a:bodyPr/>
          <a:lstStyle/>
          <a:p>
            <a:endParaRPr lang="en-GB"/>
          </a:p>
        </p:txBody>
      </p:sp>
      <p:sp>
        <p:nvSpPr>
          <p:cNvPr id="16" name="Picture Placeholder 14"/>
          <p:cNvSpPr>
            <a:spLocks noGrp="1"/>
          </p:cNvSpPr>
          <p:nvPr>
            <p:ph type="pic" sz="quarter" idx="15"/>
          </p:nvPr>
        </p:nvSpPr>
        <p:spPr>
          <a:xfrm>
            <a:off x="5183683" y="1619647"/>
            <a:ext cx="4351734" cy="2932783"/>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6" y="4550644"/>
            <a:ext cx="8831459" cy="371446"/>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246499"/>
            <a:ext cx="8831459" cy="371446"/>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8" y="1618127"/>
            <a:ext cx="8831461" cy="2932783"/>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6" y="511892"/>
            <a:ext cx="8831459" cy="541367"/>
          </a:xfrm>
          <a:prstGeom prst="rect">
            <a:avLst/>
          </a:prstGeom>
          <a:noFill/>
        </p:spPr>
        <p:txBody>
          <a:bodyPr wrap="square" rtlCol="0" anchor="ctr">
            <a:spAutoFit/>
          </a:bodyPr>
          <a:lstStyle/>
          <a:p>
            <a:r>
              <a:rPr lang="en-GB" sz="2918" b="1" dirty="0"/>
              <a:t>Unit Objectives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8" y="1344587"/>
            <a:ext cx="8831461" cy="3088060"/>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58" y="962832"/>
            <a:ext cx="2363339" cy="406714"/>
          </a:xfrm>
          <a:prstGeom prst="rect">
            <a:avLst/>
          </a:prstGeom>
          <a:noFill/>
        </p:spPr>
        <p:txBody>
          <a:bodyPr wrap="none" rtlCol="0">
            <a:spAutoFit/>
          </a:bodyPr>
          <a:lstStyle/>
          <a:p>
            <a:r>
              <a:rPr lang="en-GB" sz="2043"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8" y="308694"/>
            <a:ext cx="8831461" cy="541367"/>
          </a:xfrm>
          <a:prstGeom prst="rect">
            <a:avLst/>
          </a:prstGeom>
          <a:noFill/>
        </p:spPr>
        <p:txBody>
          <a:bodyPr wrap="square" rtlCol="0">
            <a:spAutoFit/>
          </a:bodyPr>
          <a:lstStyle/>
          <a:p>
            <a:r>
              <a:rPr lang="en-GB" sz="2918"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7511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247476"/>
            <a:ext cx="8831461" cy="2081441"/>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24" y="3348608"/>
            <a:ext cx="8831461" cy="1094581"/>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07181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332030"/>
            <a:ext cx="4351734" cy="317486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36172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266406"/>
            <a:ext cx="8831461" cy="967170"/>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226626"/>
            <a:ext cx="4331735"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1" y="1827777"/>
            <a:ext cx="4331735"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226626"/>
            <a:ext cx="4353068" cy="601151"/>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1827777"/>
            <a:ext cx="4353068" cy="26883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3075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162762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3942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720455"/>
            <a:ext cx="5183684" cy="3555941"/>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6066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33587"/>
            <a:ext cx="3302465" cy="1167553"/>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720455"/>
            <a:ext cx="5183684" cy="3555941"/>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291" y="1501140"/>
            <a:ext cx="3302465" cy="2781048"/>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5903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266406"/>
            <a:ext cx="8831461" cy="96717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332030"/>
            <a:ext cx="8831461" cy="31748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4637782"/>
            <a:ext cx="2303859" cy="266406"/>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3" y="4637782"/>
            <a:ext cx="3455789" cy="266406"/>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59" y="4637782"/>
            <a:ext cx="2303859" cy="266406"/>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83101916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65" r:id="rId13"/>
    <p:sldLayoutId id="2147483661" r:id="rId14"/>
    <p:sldLayoutId id="2147483652" r:id="rId15"/>
    <p:sldLayoutId id="2147483664" r:id="rId16"/>
    <p:sldLayoutId id="2147483660"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comments" Target="../comments/comment3.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comments" Target="../comments/comment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9.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20.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ags" Target="../tags/tag2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tags" Target="../tags/tag2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ags" Target="../tags/tag24.xml"/><Relationship Id="rId5" Type="http://schemas.openxmlformats.org/officeDocument/2006/relationships/image" Target="../media/image15.sv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8" Type="http://schemas.openxmlformats.org/officeDocument/2006/relationships/comments" Target="../comments/comment5.xml"/><Relationship Id="rId3" Type="http://schemas.openxmlformats.org/officeDocument/2006/relationships/notesSlide" Target="../notesSlides/notesSlide22.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25.xml"/><Relationship Id="rId6" Type="http://schemas.openxmlformats.org/officeDocument/2006/relationships/image" Target="../media/image16.tiff"/><Relationship Id="rId5" Type="http://schemas.openxmlformats.org/officeDocument/2006/relationships/image" Target="../media/image15.sv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notesSlide" Target="../notesSlides/notesSlide23.xml"/><Relationship Id="rId7" Type="http://schemas.openxmlformats.org/officeDocument/2006/relationships/image" Target="../media/image17.png"/><Relationship Id="rId2" Type="http://schemas.openxmlformats.org/officeDocument/2006/relationships/slideLayout" Target="../slideLayouts/slideLayout12.xml"/><Relationship Id="rId1" Type="http://schemas.openxmlformats.org/officeDocument/2006/relationships/tags" Target="../tags/tag26.xml"/><Relationship Id="rId6" Type="http://schemas.openxmlformats.org/officeDocument/2006/relationships/image" Target="../media/image16.tiff"/><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4.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27.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tiff"/></Relationships>
</file>

<file path=ppt/slides/_rels/slide2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5.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28.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tiff"/></Relationships>
</file>

<file path=ppt/slides/_rels/slide2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6.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29.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tiff"/></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notesSlide" Target="../notesSlides/notesSlide27.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tags" Target="../tags/tag30.xml"/><Relationship Id="rId6" Type="http://schemas.openxmlformats.org/officeDocument/2006/relationships/image" Target="../media/image20.tiff"/><Relationship Id="rId5" Type="http://schemas.openxmlformats.org/officeDocument/2006/relationships/image" Target="../media/image19.png"/><Relationship Id="rId4" Type="http://schemas.openxmlformats.org/officeDocument/2006/relationships/image" Target="../media/image18.tiff"/><Relationship Id="rId9"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2.xml"/><Relationship Id="rId1" Type="http://schemas.openxmlformats.org/officeDocument/2006/relationships/tags" Target="../tags/tag31.xml"/><Relationship Id="rId5" Type="http://schemas.openxmlformats.org/officeDocument/2006/relationships/image" Target="../media/image15.sv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comments" Target="../comments/comment7.xml"/><Relationship Id="rId2" Type="http://schemas.openxmlformats.org/officeDocument/2006/relationships/slideLayout" Target="../slideLayouts/slideLayout12.xml"/><Relationship Id="rId1" Type="http://schemas.openxmlformats.org/officeDocument/2006/relationships/tags" Target="../tags/tag32.xml"/><Relationship Id="rId6" Type="http://schemas.openxmlformats.org/officeDocument/2006/relationships/image" Target="../media/image24.png"/><Relationship Id="rId5" Type="http://schemas.openxmlformats.org/officeDocument/2006/relationships/image" Target="../media/image15.sv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comments" Target="../comments/comment8.xml"/><Relationship Id="rId2" Type="http://schemas.openxmlformats.org/officeDocument/2006/relationships/slideLayout" Target="../slideLayouts/slideLayout12.xml"/><Relationship Id="rId1" Type="http://schemas.openxmlformats.org/officeDocument/2006/relationships/tags" Target="../tags/tag33.xml"/><Relationship Id="rId6" Type="http://schemas.openxmlformats.org/officeDocument/2006/relationships/image" Target="../media/image24.png"/><Relationship Id="rId5" Type="http://schemas.openxmlformats.org/officeDocument/2006/relationships/image" Target="../media/image15.sv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omments" Target="../comments/comment1.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tif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omments" Target="../comments/comment2.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tif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GB" dirty="0"/>
              <a:t>Three Phase Motors</a:t>
            </a:r>
          </a:p>
        </p:txBody>
      </p:sp>
      <p:sp>
        <p:nvSpPr>
          <p:cNvPr id="3" name="Subtitle 2"/>
          <p:cNvSpPr>
            <a:spLocks noGrp="1"/>
          </p:cNvSpPr>
          <p:nvPr>
            <p:ph type="subTitle" idx="1"/>
          </p:nvPr>
        </p:nvSpPr>
        <p:spPr/>
        <p:txBody>
          <a:bodyPr>
            <a:normAutofit/>
          </a:bodyPr>
          <a:lstStyle/>
          <a:p>
            <a:pPr algn="l"/>
            <a:r>
              <a:rPr lang="en-GB" sz="2400" dirty="0"/>
              <a:t>Topic 5: Connecting and Starting Three Phase Pole Changing Motors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up the main circuit</a:t>
            </a:r>
          </a:p>
        </p:txBody>
      </p:sp>
      <p:sp>
        <p:nvSpPr>
          <p:cNvPr id="3" name="Content Placeholder 2"/>
          <p:cNvSpPr>
            <a:spLocks noGrp="1"/>
          </p:cNvSpPr>
          <p:nvPr>
            <p:ph idx="1"/>
          </p:nvPr>
        </p:nvSpPr>
        <p:spPr>
          <a:xfrm>
            <a:off x="1122532" y="1091869"/>
            <a:ext cx="4254140" cy="1795308"/>
          </a:xfrm>
        </p:spPr>
        <p:txBody>
          <a:bodyPr>
            <a:noAutofit/>
          </a:bodyPr>
          <a:lstStyle/>
          <a:p>
            <a:pPr marL="0" indent="0" algn="just">
              <a:buNone/>
            </a:pPr>
            <a:r>
              <a:rPr lang="en-GB" sz="2400" dirty="0"/>
              <a:t>Did you notice that the main circuit is identical for both delta and star connected motors? Now practice wiring a pole-changing starter with contactors.</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2958834"/>
            <a:ext cx="4090717" cy="1938992"/>
          </a:xfrm>
          <a:prstGeom prst="rect">
            <a:avLst/>
          </a:prstGeom>
          <a:solidFill>
            <a:schemeClr val="tx2">
              <a:lumMod val="40000"/>
              <a:lumOff val="60000"/>
            </a:schemeClr>
          </a:solidFill>
        </p:spPr>
        <p:txBody>
          <a:bodyPr wrap="square">
            <a:spAutoFit/>
          </a:bodyPr>
          <a:lstStyle/>
          <a:p>
            <a:r>
              <a:rPr lang="en-GB" sz="2400" i="1" dirty="0"/>
              <a:t>Click on the image to access the motor wiring simulator. Click on the button if you would like to watch a video of the motor being wired.</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887177"/>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Int02</a:t>
            </a:r>
          </a:p>
        </p:txBody>
      </p:sp>
    </p:spTree>
    <p:custDataLst>
      <p:tags r:id="rId1"/>
    </p:custDataLst>
    <p:extLst>
      <p:ext uri="{BB962C8B-B14F-4D97-AF65-F5344CB8AC3E}">
        <p14:creationId xmlns:p14="http://schemas.microsoft.com/office/powerpoint/2010/main" val="383212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3" name="Content Placeholder 2"/>
          <p:cNvSpPr>
            <a:spLocks noGrp="1"/>
          </p:cNvSpPr>
          <p:nvPr>
            <p:ph idx="1"/>
          </p:nvPr>
        </p:nvSpPr>
        <p:spPr>
          <a:xfrm>
            <a:off x="1122532" y="1091868"/>
            <a:ext cx="5388320" cy="1882854"/>
          </a:xfrm>
          <a:solidFill>
            <a:schemeClr val="tx2">
              <a:lumMod val="40000"/>
              <a:lumOff val="60000"/>
            </a:schemeClr>
          </a:solidFill>
        </p:spPr>
        <p:txBody>
          <a:bodyPr lIns="90000">
            <a:noAutofit/>
          </a:bodyPr>
          <a:lstStyle/>
          <a:p>
            <a:pPr marL="0" indent="0">
              <a:buNone/>
            </a:pPr>
            <a:r>
              <a:rPr lang="en-GB" sz="2400" i="1" dirty="0"/>
              <a:t>Draw your own </a:t>
            </a:r>
            <a:r>
              <a:rPr lang="en-GB" sz="2400" b="1" i="1" dirty="0"/>
              <a:t>main circuit </a:t>
            </a:r>
            <a:r>
              <a:rPr lang="en-GB" sz="2400" i="1" dirty="0"/>
              <a:t>for the pole changing motor starter that uses three contactors. Then take a picture of your circuit and upload it to your online portfolio.</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735407"/>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3887391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control circuit</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4103607" cy="1569660"/>
          </a:xfrm>
          <a:prstGeom prst="rect">
            <a:avLst/>
          </a:prstGeom>
          <a:noFill/>
        </p:spPr>
        <p:txBody>
          <a:bodyPr wrap="square" rtlCol="0">
            <a:spAutoFit/>
          </a:bodyPr>
          <a:lstStyle/>
          <a:p>
            <a:pPr algn="just"/>
            <a:r>
              <a:rPr lang="en-GB" sz="2400" dirty="0"/>
              <a:t>The control circuit is a little more complicated than the main circuit. Let’s take a look at it piece by piece.</a:t>
            </a:r>
          </a:p>
        </p:txBody>
      </p:sp>
      <p:sp>
        <p:nvSpPr>
          <p:cNvPr id="16" name="TextBox 15">
            <a:extLst>
              <a:ext uri="{FF2B5EF4-FFF2-40B4-BE49-F238E27FC236}">
                <a16:creationId xmlns:a16="http://schemas.microsoft.com/office/drawing/2014/main" id="{7506E2BC-2083-E44B-9E7B-FA2F9327B6BB}"/>
              </a:ext>
            </a:extLst>
          </p:cNvPr>
          <p:cNvSpPr txBox="1"/>
          <p:nvPr/>
        </p:nvSpPr>
        <p:spPr>
          <a:xfrm>
            <a:off x="1057331" y="2973099"/>
            <a:ext cx="4103606" cy="1200329"/>
          </a:xfrm>
          <a:prstGeom prst="rect">
            <a:avLst/>
          </a:prstGeom>
          <a:solidFill>
            <a:schemeClr val="tx2">
              <a:lumMod val="40000"/>
              <a:lumOff val="60000"/>
            </a:schemeClr>
          </a:solidFill>
        </p:spPr>
        <p:txBody>
          <a:bodyPr wrap="square" rtlCol="0">
            <a:spAutoFit/>
          </a:bodyPr>
          <a:lstStyle/>
          <a:p>
            <a:pPr algn="just"/>
            <a:r>
              <a:rPr lang="en-GB" sz="2400" i="1" dirty="0"/>
              <a:t>Click on the buttons to see the control circuit explained step by step.</a:t>
            </a:r>
          </a:p>
        </p:txBody>
      </p:sp>
      <p:pic>
        <p:nvPicPr>
          <p:cNvPr id="8" name="Graphic 7" descr="User">
            <a:extLst>
              <a:ext uri="{FF2B5EF4-FFF2-40B4-BE49-F238E27FC236}">
                <a16:creationId xmlns:a16="http://schemas.microsoft.com/office/drawing/2014/main" id="{4B5CDD45-5BCB-5446-956C-64A0C9BE1F4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2916361"/>
            <a:ext cx="854046" cy="854046"/>
          </a:xfrm>
          <a:prstGeom prst="rect">
            <a:avLst/>
          </a:prstGeom>
        </p:spPr>
      </p:pic>
      <p:sp>
        <p:nvSpPr>
          <p:cNvPr id="10" name="Rectangle 9">
            <a:extLst>
              <a:ext uri="{FF2B5EF4-FFF2-40B4-BE49-F238E27FC236}">
                <a16:creationId xmlns:a16="http://schemas.microsoft.com/office/drawing/2014/main" id="{BB560C1B-CDF0-684D-9814-796ACDD3319F}"/>
              </a:ext>
            </a:extLst>
          </p:cNvPr>
          <p:cNvSpPr/>
          <p:nvPr/>
        </p:nvSpPr>
        <p:spPr>
          <a:xfrm>
            <a:off x="5643616" y="1288423"/>
            <a:ext cx="4320000" cy="7577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Step 1: Basic slow circuit</a:t>
            </a:r>
          </a:p>
        </p:txBody>
      </p:sp>
      <p:sp>
        <p:nvSpPr>
          <p:cNvPr id="12" name="Oval 11">
            <a:extLst>
              <a:ext uri="{FF2B5EF4-FFF2-40B4-BE49-F238E27FC236}">
                <a16:creationId xmlns:a16="http://schemas.microsoft.com/office/drawing/2014/main" id="{4DDDF3E7-2F68-824C-81AD-D027A48EB635}"/>
              </a:ext>
            </a:extLst>
          </p:cNvPr>
          <p:cNvSpPr>
            <a:spLocks noChangeAspect="1"/>
          </p:cNvSpPr>
          <p:nvPr/>
        </p:nvSpPr>
        <p:spPr>
          <a:xfrm>
            <a:off x="5769128" y="1447435"/>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2"/>
                </a:solidFill>
              </a:rPr>
              <a:t>1</a:t>
            </a:r>
          </a:p>
        </p:txBody>
      </p:sp>
      <p:sp>
        <p:nvSpPr>
          <p:cNvPr id="14" name="Rectangle 13">
            <a:extLst>
              <a:ext uri="{FF2B5EF4-FFF2-40B4-BE49-F238E27FC236}">
                <a16:creationId xmlns:a16="http://schemas.microsoft.com/office/drawing/2014/main" id="{DE2C2E63-47BB-4E47-ACAF-0EF41E352776}"/>
              </a:ext>
            </a:extLst>
          </p:cNvPr>
          <p:cNvSpPr/>
          <p:nvPr/>
        </p:nvSpPr>
        <p:spPr>
          <a:xfrm>
            <a:off x="5643616" y="2215303"/>
            <a:ext cx="4320000" cy="7577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Step 2: Basic fast circuit</a:t>
            </a:r>
          </a:p>
        </p:txBody>
      </p:sp>
      <p:sp>
        <p:nvSpPr>
          <p:cNvPr id="15" name="Oval 14">
            <a:extLst>
              <a:ext uri="{FF2B5EF4-FFF2-40B4-BE49-F238E27FC236}">
                <a16:creationId xmlns:a16="http://schemas.microsoft.com/office/drawing/2014/main" id="{AD2ACD56-C18C-D64A-BCC5-C832FFEBFCB4}"/>
              </a:ext>
            </a:extLst>
          </p:cNvPr>
          <p:cNvSpPr>
            <a:spLocks noChangeAspect="1"/>
          </p:cNvSpPr>
          <p:nvPr/>
        </p:nvSpPr>
        <p:spPr>
          <a:xfrm>
            <a:off x="5769128" y="2374315"/>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3"/>
                </a:solidFill>
              </a:rPr>
              <a:t>2</a:t>
            </a:r>
          </a:p>
        </p:txBody>
      </p:sp>
      <p:sp>
        <p:nvSpPr>
          <p:cNvPr id="17" name="Rectangle 16">
            <a:extLst>
              <a:ext uri="{FF2B5EF4-FFF2-40B4-BE49-F238E27FC236}">
                <a16:creationId xmlns:a16="http://schemas.microsoft.com/office/drawing/2014/main" id="{DC6969CB-4EDF-0B41-887E-867BEC5F57AD}"/>
              </a:ext>
            </a:extLst>
          </p:cNvPr>
          <p:cNvSpPr/>
          <p:nvPr/>
        </p:nvSpPr>
        <p:spPr>
          <a:xfrm>
            <a:off x="5643616" y="3109908"/>
            <a:ext cx="4320000" cy="75779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Step 3: Bridging circuit</a:t>
            </a:r>
          </a:p>
        </p:txBody>
      </p:sp>
      <p:sp>
        <p:nvSpPr>
          <p:cNvPr id="18" name="Oval 17">
            <a:extLst>
              <a:ext uri="{FF2B5EF4-FFF2-40B4-BE49-F238E27FC236}">
                <a16:creationId xmlns:a16="http://schemas.microsoft.com/office/drawing/2014/main" id="{D4AA9944-3078-0F47-B48F-2525D8098086}"/>
              </a:ext>
            </a:extLst>
          </p:cNvPr>
          <p:cNvSpPr>
            <a:spLocks noChangeAspect="1"/>
          </p:cNvSpPr>
          <p:nvPr/>
        </p:nvSpPr>
        <p:spPr>
          <a:xfrm>
            <a:off x="5769128" y="3268920"/>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4"/>
                </a:solidFill>
              </a:rPr>
              <a:t>3</a:t>
            </a:r>
          </a:p>
        </p:txBody>
      </p:sp>
      <p:sp>
        <p:nvSpPr>
          <p:cNvPr id="19" name="Rectangle 18">
            <a:extLst>
              <a:ext uri="{FF2B5EF4-FFF2-40B4-BE49-F238E27FC236}">
                <a16:creationId xmlns:a16="http://schemas.microsoft.com/office/drawing/2014/main" id="{3CF6AFC7-C55C-0C46-926F-7B00BD25F381}"/>
              </a:ext>
            </a:extLst>
          </p:cNvPr>
          <p:cNvSpPr/>
          <p:nvPr/>
        </p:nvSpPr>
        <p:spPr>
          <a:xfrm>
            <a:off x="5643616" y="4035509"/>
            <a:ext cx="4320000" cy="7577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rtlCol="0" anchor="ctr"/>
          <a:lstStyle/>
          <a:p>
            <a:r>
              <a:rPr lang="en-GB" sz="2400" dirty="0"/>
              <a:t>Step 4: Interlocks</a:t>
            </a:r>
          </a:p>
        </p:txBody>
      </p:sp>
      <p:sp>
        <p:nvSpPr>
          <p:cNvPr id="20" name="Oval 19">
            <a:extLst>
              <a:ext uri="{FF2B5EF4-FFF2-40B4-BE49-F238E27FC236}">
                <a16:creationId xmlns:a16="http://schemas.microsoft.com/office/drawing/2014/main" id="{2E92301A-CDC5-CF4C-A067-2FC7B713B95C}"/>
              </a:ext>
            </a:extLst>
          </p:cNvPr>
          <p:cNvSpPr>
            <a:spLocks noChangeAspect="1"/>
          </p:cNvSpPr>
          <p:nvPr/>
        </p:nvSpPr>
        <p:spPr>
          <a:xfrm>
            <a:off x="5769128" y="4194521"/>
            <a:ext cx="439773" cy="4397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accent6"/>
                </a:solidFill>
              </a:rPr>
              <a:t>4</a:t>
            </a:r>
          </a:p>
        </p:txBody>
      </p:sp>
    </p:spTree>
    <p:custDataLst>
      <p:tags r:id="rId1"/>
    </p:custDataLst>
    <p:extLst>
      <p:ext uri="{BB962C8B-B14F-4D97-AF65-F5344CB8AC3E}">
        <p14:creationId xmlns:p14="http://schemas.microsoft.com/office/powerpoint/2010/main" val="275591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control circuit</a:t>
            </a:r>
          </a:p>
        </p:txBody>
      </p:sp>
      <p:sp>
        <p:nvSpPr>
          <p:cNvPr id="3" name="Content Placeholder 2"/>
          <p:cNvSpPr>
            <a:spLocks noGrp="1"/>
          </p:cNvSpPr>
          <p:nvPr>
            <p:ph idx="1"/>
          </p:nvPr>
        </p:nvSpPr>
        <p:spPr>
          <a:xfrm>
            <a:off x="1122532" y="1091868"/>
            <a:ext cx="5388320" cy="1882854"/>
          </a:xfrm>
          <a:solidFill>
            <a:schemeClr val="tx2">
              <a:lumMod val="40000"/>
              <a:lumOff val="60000"/>
            </a:schemeClr>
          </a:solidFill>
        </p:spPr>
        <p:txBody>
          <a:bodyPr lIns="90000">
            <a:noAutofit/>
          </a:bodyPr>
          <a:lstStyle/>
          <a:p>
            <a:pPr marL="0" indent="0">
              <a:buNone/>
            </a:pPr>
            <a:r>
              <a:rPr lang="en-GB" sz="2400" i="1" dirty="0"/>
              <a:t>Draw your own </a:t>
            </a:r>
            <a:r>
              <a:rPr lang="en-GB" sz="2400" b="1" i="1" dirty="0"/>
              <a:t>control circuit </a:t>
            </a:r>
            <a:r>
              <a:rPr lang="en-GB" sz="2400" i="1" dirty="0"/>
              <a:t>for the pole changing motor starter that uses three contactors. Then take a picture of your circuit and upload it to your online portfolio.</a:t>
            </a:r>
            <a:endParaRPr lang="en-ZA" sz="2400" i="1" dirty="0"/>
          </a:p>
        </p:txBody>
      </p:sp>
      <p:sp>
        <p:nvSpPr>
          <p:cNvPr id="5" name="Rounded Rectangle 4">
            <a:extLst>
              <a:ext uri="{FF2B5EF4-FFF2-40B4-BE49-F238E27FC236}">
                <a16:creationId xmlns:a16="http://schemas.microsoft.com/office/drawing/2014/main" id="{6499ACAF-D7EC-CA47-9749-1522A9FD0273}"/>
              </a:ext>
            </a:extLst>
          </p:cNvPr>
          <p:cNvSpPr/>
          <p:nvPr/>
        </p:nvSpPr>
        <p:spPr>
          <a:xfrm>
            <a:off x="1057330" y="3687059"/>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Choose image</a:t>
            </a:r>
          </a:p>
        </p:txBody>
      </p:sp>
      <p:pic>
        <p:nvPicPr>
          <p:cNvPr id="4" name="Picture 3">
            <a:extLst>
              <a:ext uri="{FF2B5EF4-FFF2-40B4-BE49-F238E27FC236}">
                <a16:creationId xmlns:a16="http://schemas.microsoft.com/office/drawing/2014/main" id="{CA3EF5BB-37E7-D842-B8D0-13915E5CEA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63630" y="735407"/>
            <a:ext cx="1899305" cy="1899305"/>
          </a:xfrm>
          <a:prstGeom prst="rect">
            <a:avLst/>
          </a:prstGeom>
        </p:spPr>
      </p:pic>
      <p:sp>
        <p:nvSpPr>
          <p:cNvPr id="6" name="Rectangle 5">
            <a:extLst>
              <a:ext uri="{FF2B5EF4-FFF2-40B4-BE49-F238E27FC236}">
                <a16:creationId xmlns:a16="http://schemas.microsoft.com/office/drawing/2014/main" id="{3334082E-A29A-964E-BCB3-D38A83FA587D}"/>
              </a:ext>
            </a:extLst>
          </p:cNvPr>
          <p:cNvSpPr/>
          <p:nvPr/>
        </p:nvSpPr>
        <p:spPr>
          <a:xfrm>
            <a:off x="3976599" y="3754612"/>
            <a:ext cx="4986337" cy="4143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a:extLst>
              <a:ext uri="{FF2B5EF4-FFF2-40B4-BE49-F238E27FC236}">
                <a16:creationId xmlns:a16="http://schemas.microsoft.com/office/drawing/2014/main" id="{B069D5D4-6E62-E94B-A6E2-EA6F36DB22C9}"/>
              </a:ext>
            </a:extLst>
          </p:cNvPr>
          <p:cNvSpPr/>
          <p:nvPr/>
        </p:nvSpPr>
        <p:spPr>
          <a:xfrm>
            <a:off x="6219881" y="4335712"/>
            <a:ext cx="2743055" cy="545851"/>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Upload</a:t>
            </a:r>
          </a:p>
        </p:txBody>
      </p:sp>
      <p:pic>
        <p:nvPicPr>
          <p:cNvPr id="10" name="Graphic 9" descr="User">
            <a:extLst>
              <a:ext uri="{FF2B5EF4-FFF2-40B4-BE49-F238E27FC236}">
                <a16:creationId xmlns:a16="http://schemas.microsoft.com/office/drawing/2014/main" id="{393B6A4C-49A0-C445-9B68-7E146B56C0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3197" y="1091868"/>
            <a:ext cx="854046" cy="854046"/>
          </a:xfrm>
          <a:prstGeom prst="rect">
            <a:avLst/>
          </a:prstGeom>
        </p:spPr>
      </p:pic>
    </p:spTree>
    <p:custDataLst>
      <p:tags r:id="rId1"/>
    </p:custDataLst>
    <p:extLst>
      <p:ext uri="{BB962C8B-B14F-4D97-AF65-F5344CB8AC3E}">
        <p14:creationId xmlns:p14="http://schemas.microsoft.com/office/powerpoint/2010/main" val="41327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Wire up the control circuit</a:t>
            </a:r>
          </a:p>
        </p:txBody>
      </p:sp>
      <p:sp>
        <p:nvSpPr>
          <p:cNvPr id="3" name="Content Placeholder 2"/>
          <p:cNvSpPr>
            <a:spLocks noGrp="1"/>
          </p:cNvSpPr>
          <p:nvPr>
            <p:ph idx="1"/>
          </p:nvPr>
        </p:nvSpPr>
        <p:spPr>
          <a:xfrm>
            <a:off x="1122532" y="1091869"/>
            <a:ext cx="4254140" cy="1795308"/>
          </a:xfrm>
        </p:spPr>
        <p:txBody>
          <a:bodyPr>
            <a:noAutofit/>
          </a:bodyPr>
          <a:lstStyle/>
          <a:p>
            <a:pPr marL="0" indent="0" algn="just">
              <a:buNone/>
            </a:pPr>
            <a:r>
              <a:rPr lang="en-GB" sz="2400" dirty="0"/>
              <a:t>Practice wiring the control circuit for the pole-changing starter with contactors.</a:t>
            </a:r>
          </a:p>
        </p:txBody>
      </p:sp>
      <p:sp>
        <p:nvSpPr>
          <p:cNvPr id="9" name="Rectangle 8">
            <a:extLst>
              <a:ext uri="{FF2B5EF4-FFF2-40B4-BE49-F238E27FC236}">
                <a16:creationId xmlns:a16="http://schemas.microsoft.com/office/drawing/2014/main" id="{2E1B3333-11E3-AA4D-9DD0-AECE6326905B}"/>
              </a:ext>
            </a:extLst>
          </p:cNvPr>
          <p:cNvSpPr/>
          <p:nvPr/>
        </p:nvSpPr>
        <p:spPr>
          <a:xfrm>
            <a:off x="1154143" y="2958834"/>
            <a:ext cx="4090717" cy="1938992"/>
          </a:xfrm>
          <a:prstGeom prst="rect">
            <a:avLst/>
          </a:prstGeom>
          <a:solidFill>
            <a:schemeClr val="tx2">
              <a:lumMod val="40000"/>
              <a:lumOff val="60000"/>
            </a:schemeClr>
          </a:solidFill>
        </p:spPr>
        <p:txBody>
          <a:bodyPr wrap="square">
            <a:spAutoFit/>
          </a:bodyPr>
          <a:lstStyle/>
          <a:p>
            <a:r>
              <a:rPr lang="en-GB" sz="2400" i="1" dirty="0"/>
              <a:t>Click on the image to access the motor wiring simulator. Click on the button if you would like to watch a video of the motor being wired.</a:t>
            </a:r>
            <a:endParaRPr lang="en-ZA" sz="2400" i="1" dirty="0"/>
          </a:p>
        </p:txBody>
      </p:sp>
      <p:pic>
        <p:nvPicPr>
          <p:cNvPr id="10" name="Graphic 9" descr="User">
            <a:extLst>
              <a:ext uri="{FF2B5EF4-FFF2-40B4-BE49-F238E27FC236}">
                <a16:creationId xmlns:a16="http://schemas.microsoft.com/office/drawing/2014/main" id="{F27E1B3E-80C5-954F-A588-165A61FD467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5" y="2887177"/>
            <a:ext cx="854046" cy="854046"/>
          </a:xfrm>
          <a:prstGeom prst="rect">
            <a:avLst/>
          </a:prstGeom>
        </p:spPr>
      </p:pic>
      <p:sp>
        <p:nvSpPr>
          <p:cNvPr id="15" name="Rectangle 14">
            <a:extLst>
              <a:ext uri="{FF2B5EF4-FFF2-40B4-BE49-F238E27FC236}">
                <a16:creationId xmlns:a16="http://schemas.microsoft.com/office/drawing/2014/main" id="{24B7E876-62B3-694D-8F36-32734829790B}"/>
              </a:ext>
            </a:extLst>
          </p:cNvPr>
          <p:cNvSpPr/>
          <p:nvPr/>
        </p:nvSpPr>
        <p:spPr>
          <a:xfrm>
            <a:off x="5469418" y="970945"/>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Int03</a:t>
            </a:r>
          </a:p>
        </p:txBody>
      </p:sp>
    </p:spTree>
    <p:custDataLst>
      <p:tags r:id="rId1"/>
    </p:custDataLst>
    <p:extLst>
      <p:ext uri="{BB962C8B-B14F-4D97-AF65-F5344CB8AC3E}">
        <p14:creationId xmlns:p14="http://schemas.microsoft.com/office/powerpoint/2010/main" val="1662852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Conclusion</a:t>
            </a:r>
          </a:p>
        </p:txBody>
      </p:sp>
      <p:sp>
        <p:nvSpPr>
          <p:cNvPr id="7" name="TextBox 6">
            <a:extLst>
              <a:ext uri="{FF2B5EF4-FFF2-40B4-BE49-F238E27FC236}">
                <a16:creationId xmlns:a16="http://schemas.microsoft.com/office/drawing/2014/main" id="{F3D9947C-CF4B-B54C-9DCF-7BE7D91EB3E6}"/>
              </a:ext>
            </a:extLst>
          </p:cNvPr>
          <p:cNvSpPr txBox="1"/>
          <p:nvPr/>
        </p:nvSpPr>
        <p:spPr>
          <a:xfrm>
            <a:off x="1057330" y="1233577"/>
            <a:ext cx="7672758" cy="3046988"/>
          </a:xfrm>
          <a:prstGeom prst="rect">
            <a:avLst/>
          </a:prstGeom>
          <a:noFill/>
        </p:spPr>
        <p:txBody>
          <a:bodyPr wrap="square" rtlCol="0">
            <a:spAutoFit/>
          </a:bodyPr>
          <a:lstStyle/>
          <a:p>
            <a:pPr algn="just"/>
            <a:r>
              <a:rPr lang="en-GB" sz="2400" dirty="0"/>
              <a:t>You have completed this unit on the pole changing motor starter. In this unit, you learnt how to:</a:t>
            </a:r>
          </a:p>
          <a:p>
            <a:pPr marL="457200" indent="-457200" algn="just">
              <a:buFont typeface="+mj-lt"/>
              <a:buAutoNum type="arabicPeriod"/>
            </a:pPr>
            <a:r>
              <a:rPr lang="en-GB" sz="2400" dirty="0"/>
              <a:t>Wire the main circuit of a pole changing motor starter with contactors;</a:t>
            </a:r>
          </a:p>
          <a:p>
            <a:pPr marL="457200" indent="-457200" algn="just">
              <a:buFont typeface="+mj-lt"/>
              <a:buAutoNum type="arabicPeriod"/>
            </a:pPr>
            <a:r>
              <a:rPr lang="en-GB" sz="2400" dirty="0"/>
              <a:t>Wire the control circuit of a pole changing motor starter with contacts; and</a:t>
            </a:r>
          </a:p>
          <a:p>
            <a:pPr marL="457200" indent="-457200" algn="just">
              <a:buFont typeface="+mj-lt"/>
              <a:buAutoNum type="arabicPeriod"/>
            </a:pPr>
            <a:r>
              <a:rPr lang="en-GB" sz="2400"/>
              <a:t>Explain the benefits of using contactors instead of a selector switch.</a:t>
            </a:r>
            <a:endParaRPr lang="en-GB" sz="2400" dirty="0"/>
          </a:p>
        </p:txBody>
      </p:sp>
    </p:spTree>
    <p:custDataLst>
      <p:tags r:id="rId1"/>
    </p:custDataLst>
    <p:extLst>
      <p:ext uri="{BB962C8B-B14F-4D97-AF65-F5344CB8AC3E}">
        <p14:creationId xmlns:p14="http://schemas.microsoft.com/office/powerpoint/2010/main" val="121495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258" y="0"/>
            <a:ext cx="8831461" cy="967170"/>
          </a:xfrm>
        </p:spPr>
        <p:txBody>
          <a:bodyPr/>
          <a:lstStyle/>
          <a:p>
            <a:r>
              <a:rPr lang="en-GB" dirty="0"/>
              <a:t>Interactive Briefing – Int01 (1 of 6)</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4862645" cy="2585323"/>
          </a:xfrm>
          <a:prstGeom prst="rect">
            <a:avLst/>
          </a:prstGeom>
          <a:noFill/>
        </p:spPr>
        <p:txBody>
          <a:bodyPr wrap="square" rtlCol="0">
            <a:spAutoFit/>
          </a:bodyPr>
          <a:lstStyle/>
          <a:p>
            <a:pPr marL="342900" indent="-342900">
              <a:buFont typeface="+mj-lt"/>
              <a:buAutoNum type="arabicPeriod"/>
            </a:pPr>
            <a:r>
              <a:rPr lang="en-GB" dirty="0"/>
              <a:t>Create a simple slideshow indicating how the three main contactors of the pole changing motor starter work.</a:t>
            </a:r>
          </a:p>
          <a:p>
            <a:pPr marL="342900" indent="-342900">
              <a:buFont typeface="+mj-lt"/>
              <a:buAutoNum type="arabicPeriod"/>
            </a:pPr>
            <a:r>
              <a:rPr lang="en-GB" dirty="0"/>
              <a:t>Redraw the image and add the indicated buttons  and instructions.</a:t>
            </a:r>
          </a:p>
          <a:p>
            <a:pPr marL="342900" indent="-342900">
              <a:buFont typeface="+mj-lt"/>
              <a:buAutoNum type="arabicPeriod"/>
            </a:pPr>
            <a:r>
              <a:rPr lang="en-GB" dirty="0"/>
              <a:t>Clicking on the motor toggles between this slide (slide 1) and slide 4</a:t>
            </a:r>
          </a:p>
          <a:p>
            <a:pPr marL="342900" indent="-342900">
              <a:buFont typeface="+mj-lt"/>
              <a:buAutoNum type="arabicPeriod"/>
            </a:pPr>
            <a:r>
              <a:rPr lang="en-GB" dirty="0"/>
              <a:t>Clicking on Slow goes to slide 2</a:t>
            </a:r>
          </a:p>
          <a:p>
            <a:pPr marL="342900" indent="-342900">
              <a:buFont typeface="+mj-lt"/>
              <a:buAutoNum type="arabicPeriod"/>
            </a:pPr>
            <a:r>
              <a:rPr lang="en-GB" dirty="0"/>
              <a:t>Clicking on Fast goes to slide 3</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B3C42A3-D92B-E440-95BA-BA3C670C34A6}"/>
              </a:ext>
            </a:extLst>
          </p:cNvPr>
          <p:cNvPicPr>
            <a:picLocks noChangeAspect="1"/>
          </p:cNvPicPr>
          <p:nvPr/>
        </p:nvPicPr>
        <p:blipFill>
          <a:blip r:embed="rId4"/>
          <a:stretch>
            <a:fillRect/>
          </a:stretch>
        </p:blipFill>
        <p:spPr>
          <a:xfrm>
            <a:off x="5583767" y="95675"/>
            <a:ext cx="4655608" cy="3831072"/>
          </a:xfrm>
          <a:prstGeom prst="rect">
            <a:avLst/>
          </a:prstGeom>
        </p:spPr>
      </p:pic>
      <p:sp>
        <p:nvSpPr>
          <p:cNvPr id="174" name="Rounded Rectangle 173">
            <a:extLst>
              <a:ext uri="{FF2B5EF4-FFF2-40B4-BE49-F238E27FC236}">
                <a16:creationId xmlns:a16="http://schemas.microsoft.com/office/drawing/2014/main" id="{F745854E-D9FB-1049-8084-70D2B12F18CE}"/>
              </a:ext>
            </a:extLst>
          </p:cNvPr>
          <p:cNvSpPr/>
          <p:nvPr/>
        </p:nvSpPr>
        <p:spPr>
          <a:xfrm>
            <a:off x="8778539" y="3423460"/>
            <a:ext cx="912953" cy="35404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Reset</a:t>
            </a:r>
            <a:endParaRPr lang="en-GB" sz="2800" b="1" i="1" dirty="0"/>
          </a:p>
        </p:txBody>
      </p:sp>
      <p:sp>
        <p:nvSpPr>
          <p:cNvPr id="177" name="Rounded Rectangle 176">
            <a:extLst>
              <a:ext uri="{FF2B5EF4-FFF2-40B4-BE49-F238E27FC236}">
                <a16:creationId xmlns:a16="http://schemas.microsoft.com/office/drawing/2014/main" id="{8B1769E6-38E1-1542-8268-267AD44E9822}"/>
              </a:ext>
            </a:extLst>
          </p:cNvPr>
          <p:cNvSpPr/>
          <p:nvPr/>
        </p:nvSpPr>
        <p:spPr>
          <a:xfrm>
            <a:off x="9262289" y="2898691"/>
            <a:ext cx="1004359" cy="354040"/>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Fast</a:t>
            </a:r>
            <a:endParaRPr lang="en-GB" sz="2800" b="1" i="1" dirty="0"/>
          </a:p>
        </p:txBody>
      </p:sp>
      <p:sp>
        <p:nvSpPr>
          <p:cNvPr id="178" name="Rounded Rectangle 177">
            <a:extLst>
              <a:ext uri="{FF2B5EF4-FFF2-40B4-BE49-F238E27FC236}">
                <a16:creationId xmlns:a16="http://schemas.microsoft.com/office/drawing/2014/main" id="{763812EF-2BDB-8A43-9963-CD3EEEE26B8D}"/>
              </a:ext>
            </a:extLst>
          </p:cNvPr>
          <p:cNvSpPr/>
          <p:nvPr/>
        </p:nvSpPr>
        <p:spPr>
          <a:xfrm>
            <a:off x="8176111" y="2898691"/>
            <a:ext cx="1004359" cy="354040"/>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Slow</a:t>
            </a:r>
            <a:endParaRPr lang="en-GB" sz="2800" b="1" i="1" dirty="0"/>
          </a:p>
        </p:txBody>
      </p:sp>
      <p:sp>
        <p:nvSpPr>
          <p:cNvPr id="6" name="TextBox 5">
            <a:extLst>
              <a:ext uri="{FF2B5EF4-FFF2-40B4-BE49-F238E27FC236}">
                <a16:creationId xmlns:a16="http://schemas.microsoft.com/office/drawing/2014/main" id="{0EBFC21C-D9F8-7C49-B57F-063930CADA35}"/>
              </a:ext>
            </a:extLst>
          </p:cNvPr>
          <p:cNvSpPr txBox="1"/>
          <p:nvPr/>
        </p:nvSpPr>
        <p:spPr>
          <a:xfrm>
            <a:off x="7755973" y="188081"/>
            <a:ext cx="2343531" cy="923330"/>
          </a:xfrm>
          <a:prstGeom prst="rect">
            <a:avLst/>
          </a:prstGeom>
          <a:noFill/>
        </p:spPr>
        <p:txBody>
          <a:bodyPr wrap="square" rtlCol="0">
            <a:spAutoFit/>
          </a:bodyPr>
          <a:lstStyle/>
          <a:p>
            <a:r>
              <a:rPr lang="en-GB" b="1" dirty="0"/>
              <a:t>Click on the motor to change from delta to star connection.</a:t>
            </a:r>
          </a:p>
        </p:txBody>
      </p:sp>
      <p:sp>
        <p:nvSpPr>
          <p:cNvPr id="9" name="TextBox 8">
            <a:extLst>
              <a:ext uri="{FF2B5EF4-FFF2-40B4-BE49-F238E27FC236}">
                <a16:creationId xmlns:a16="http://schemas.microsoft.com/office/drawing/2014/main" id="{8A4578ED-3719-D541-B1DC-B697F265B2C3}"/>
              </a:ext>
            </a:extLst>
          </p:cNvPr>
          <p:cNvSpPr txBox="1"/>
          <p:nvPr/>
        </p:nvSpPr>
        <p:spPr>
          <a:xfrm>
            <a:off x="7629525" y="4266389"/>
            <a:ext cx="1810047" cy="369332"/>
          </a:xfrm>
          <a:prstGeom prst="rect">
            <a:avLst/>
          </a:prstGeom>
          <a:noFill/>
        </p:spPr>
        <p:txBody>
          <a:bodyPr wrap="none" rtlCol="0">
            <a:spAutoFit/>
          </a:bodyPr>
          <a:lstStyle/>
          <a:p>
            <a:r>
              <a:rPr lang="en-GB" dirty="0"/>
              <a:t>Slide 1 (Delta off)</a:t>
            </a:r>
          </a:p>
        </p:txBody>
      </p:sp>
      <p:sp>
        <p:nvSpPr>
          <p:cNvPr id="16" name="TextBox 15">
            <a:extLst>
              <a:ext uri="{FF2B5EF4-FFF2-40B4-BE49-F238E27FC236}">
                <a16:creationId xmlns:a16="http://schemas.microsoft.com/office/drawing/2014/main" id="{023A31C2-E1D4-274D-9459-F77966D7D7D4}"/>
              </a:ext>
            </a:extLst>
          </p:cNvPr>
          <p:cNvSpPr txBox="1"/>
          <p:nvPr/>
        </p:nvSpPr>
        <p:spPr>
          <a:xfrm>
            <a:off x="2355938" y="3797005"/>
            <a:ext cx="2525050" cy="369332"/>
          </a:xfrm>
          <a:prstGeom prst="rect">
            <a:avLst/>
          </a:prstGeom>
          <a:noFill/>
        </p:spPr>
        <p:txBody>
          <a:bodyPr wrap="none" rtlCol="0">
            <a:spAutoFit/>
          </a:bodyPr>
          <a:lstStyle/>
          <a:p>
            <a:r>
              <a:rPr lang="en-GB" dirty="0"/>
              <a:t>Notice the motor symbol</a:t>
            </a:r>
          </a:p>
        </p:txBody>
      </p:sp>
      <p:cxnSp>
        <p:nvCxnSpPr>
          <p:cNvPr id="21" name="Straight Arrow Connector 20">
            <a:extLst>
              <a:ext uri="{FF2B5EF4-FFF2-40B4-BE49-F238E27FC236}">
                <a16:creationId xmlns:a16="http://schemas.microsoft.com/office/drawing/2014/main" id="{B2446915-DD33-1B42-98CE-DCF911843896}"/>
              </a:ext>
            </a:extLst>
          </p:cNvPr>
          <p:cNvCxnSpPr>
            <a:stCxn id="16" idx="3"/>
          </p:cNvCxnSpPr>
          <p:nvPr/>
        </p:nvCxnSpPr>
        <p:spPr>
          <a:xfrm flipV="1">
            <a:off x="4880988" y="3423460"/>
            <a:ext cx="2189663" cy="5582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62128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A19437-9444-1640-A268-9FB1A771A1BD}"/>
              </a:ext>
            </a:extLst>
          </p:cNvPr>
          <p:cNvPicPr>
            <a:picLocks noChangeAspect="1"/>
          </p:cNvPicPr>
          <p:nvPr/>
        </p:nvPicPr>
        <p:blipFill>
          <a:blip r:embed="rId4"/>
          <a:stretch>
            <a:fillRect/>
          </a:stretch>
        </p:blipFill>
        <p:spPr>
          <a:xfrm>
            <a:off x="5629852" y="88405"/>
            <a:ext cx="4624778" cy="3886892"/>
          </a:xfrm>
          <a:prstGeom prst="rect">
            <a:avLst/>
          </a:prstGeom>
        </p:spPr>
      </p:pic>
      <p:sp>
        <p:nvSpPr>
          <p:cNvPr id="2" name="Title 1"/>
          <p:cNvSpPr>
            <a:spLocks noGrp="1"/>
          </p:cNvSpPr>
          <p:nvPr>
            <p:ph type="title"/>
          </p:nvPr>
        </p:nvSpPr>
        <p:spPr>
          <a:xfrm>
            <a:off x="465258" y="0"/>
            <a:ext cx="8831461" cy="967170"/>
          </a:xfrm>
        </p:spPr>
        <p:txBody>
          <a:bodyPr/>
          <a:lstStyle/>
          <a:p>
            <a:r>
              <a:rPr lang="en-GB" dirty="0"/>
              <a:t>Interactive Briefing – Int01 (2 of 6)</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4862645" cy="2308324"/>
          </a:xfrm>
          <a:prstGeom prst="rect">
            <a:avLst/>
          </a:prstGeom>
          <a:noFill/>
        </p:spPr>
        <p:txBody>
          <a:bodyPr wrap="square" rtlCol="0">
            <a:spAutoFit/>
          </a:bodyPr>
          <a:lstStyle/>
          <a:p>
            <a:pPr marL="342900" indent="-342900">
              <a:buFont typeface="+mj-lt"/>
              <a:buAutoNum type="arabicPeriod"/>
            </a:pPr>
            <a:r>
              <a:rPr lang="en-GB" dirty="0"/>
              <a:t>Redraw the image and add the indicated buttons and instructions as well as the highlights which show where current is flowing.</a:t>
            </a:r>
          </a:p>
          <a:p>
            <a:pPr marL="342900" indent="-342900">
              <a:buFont typeface="+mj-lt"/>
              <a:buAutoNum type="arabicPeriod"/>
            </a:pPr>
            <a:r>
              <a:rPr lang="en-GB" dirty="0"/>
              <a:t>Clicking on the motor toggles between this slide (slide 2) and slide 4</a:t>
            </a:r>
          </a:p>
          <a:p>
            <a:pPr marL="342900" indent="-342900">
              <a:buFont typeface="+mj-lt"/>
              <a:buAutoNum type="arabicPeriod"/>
            </a:pPr>
            <a:r>
              <a:rPr lang="en-GB" dirty="0"/>
              <a:t>Clicking on Reset goes to slide 1</a:t>
            </a:r>
          </a:p>
          <a:p>
            <a:pPr marL="342900" indent="-342900">
              <a:buFont typeface="+mj-lt"/>
              <a:buAutoNum type="arabicPeriod"/>
            </a:pPr>
            <a:r>
              <a:rPr lang="en-GB" dirty="0"/>
              <a:t>Clicking on Fast goes to slide 3</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id="{F745854E-D9FB-1049-8084-70D2B12F18CE}"/>
              </a:ext>
            </a:extLst>
          </p:cNvPr>
          <p:cNvSpPr/>
          <p:nvPr/>
        </p:nvSpPr>
        <p:spPr>
          <a:xfrm>
            <a:off x="8778539" y="3423460"/>
            <a:ext cx="912953" cy="35404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Reset</a:t>
            </a:r>
            <a:endParaRPr lang="en-GB" sz="2800" b="1" i="1" dirty="0"/>
          </a:p>
        </p:txBody>
      </p:sp>
      <p:sp>
        <p:nvSpPr>
          <p:cNvPr id="177" name="Rounded Rectangle 176">
            <a:extLst>
              <a:ext uri="{FF2B5EF4-FFF2-40B4-BE49-F238E27FC236}">
                <a16:creationId xmlns:a16="http://schemas.microsoft.com/office/drawing/2014/main" id="{8B1769E6-38E1-1542-8268-267AD44E9822}"/>
              </a:ext>
            </a:extLst>
          </p:cNvPr>
          <p:cNvSpPr/>
          <p:nvPr/>
        </p:nvSpPr>
        <p:spPr>
          <a:xfrm>
            <a:off x="9262289" y="2898691"/>
            <a:ext cx="1004359" cy="354040"/>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Fast</a:t>
            </a:r>
            <a:endParaRPr lang="en-GB" sz="2800" b="1" i="1" dirty="0"/>
          </a:p>
        </p:txBody>
      </p:sp>
      <p:sp>
        <p:nvSpPr>
          <p:cNvPr id="178" name="Rounded Rectangle 177">
            <a:extLst>
              <a:ext uri="{FF2B5EF4-FFF2-40B4-BE49-F238E27FC236}">
                <a16:creationId xmlns:a16="http://schemas.microsoft.com/office/drawing/2014/main" id="{763812EF-2BDB-8A43-9963-CD3EEEE26B8D}"/>
              </a:ext>
            </a:extLst>
          </p:cNvPr>
          <p:cNvSpPr/>
          <p:nvPr/>
        </p:nvSpPr>
        <p:spPr>
          <a:xfrm>
            <a:off x="8176111" y="2898691"/>
            <a:ext cx="1004359" cy="354040"/>
          </a:xfrm>
          <a:prstGeom prst="roundRect">
            <a:avLst/>
          </a:prstGeom>
          <a:solidFill>
            <a:schemeClr val="accent3"/>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Slow</a:t>
            </a:r>
            <a:endParaRPr lang="en-GB" sz="2800" b="1" i="1" dirty="0"/>
          </a:p>
        </p:txBody>
      </p:sp>
      <p:sp>
        <p:nvSpPr>
          <p:cNvPr id="6" name="TextBox 5">
            <a:extLst>
              <a:ext uri="{FF2B5EF4-FFF2-40B4-BE49-F238E27FC236}">
                <a16:creationId xmlns:a16="http://schemas.microsoft.com/office/drawing/2014/main" id="{0EBFC21C-D9F8-7C49-B57F-063930CADA35}"/>
              </a:ext>
            </a:extLst>
          </p:cNvPr>
          <p:cNvSpPr txBox="1"/>
          <p:nvPr/>
        </p:nvSpPr>
        <p:spPr>
          <a:xfrm>
            <a:off x="7755973" y="188081"/>
            <a:ext cx="2343531" cy="923330"/>
          </a:xfrm>
          <a:prstGeom prst="rect">
            <a:avLst/>
          </a:prstGeom>
          <a:noFill/>
        </p:spPr>
        <p:txBody>
          <a:bodyPr wrap="square" rtlCol="0">
            <a:spAutoFit/>
          </a:bodyPr>
          <a:lstStyle/>
          <a:p>
            <a:r>
              <a:rPr lang="en-GB" b="1" dirty="0"/>
              <a:t>Click on the motor to change from delta to star connection.</a:t>
            </a:r>
          </a:p>
        </p:txBody>
      </p:sp>
      <p:sp>
        <p:nvSpPr>
          <p:cNvPr id="9" name="TextBox 8">
            <a:extLst>
              <a:ext uri="{FF2B5EF4-FFF2-40B4-BE49-F238E27FC236}">
                <a16:creationId xmlns:a16="http://schemas.microsoft.com/office/drawing/2014/main" id="{8A4578ED-3719-D541-B1DC-B697F265B2C3}"/>
              </a:ext>
            </a:extLst>
          </p:cNvPr>
          <p:cNvSpPr txBox="1"/>
          <p:nvPr/>
        </p:nvSpPr>
        <p:spPr>
          <a:xfrm>
            <a:off x="7629525" y="4266389"/>
            <a:ext cx="1974708" cy="369332"/>
          </a:xfrm>
          <a:prstGeom prst="rect">
            <a:avLst/>
          </a:prstGeom>
          <a:noFill/>
        </p:spPr>
        <p:txBody>
          <a:bodyPr wrap="none" rtlCol="0">
            <a:spAutoFit/>
          </a:bodyPr>
          <a:lstStyle/>
          <a:p>
            <a:r>
              <a:rPr lang="en-GB" dirty="0"/>
              <a:t>Slide 2 (Delta slow)</a:t>
            </a:r>
          </a:p>
        </p:txBody>
      </p:sp>
      <p:cxnSp>
        <p:nvCxnSpPr>
          <p:cNvPr id="7" name="Straight Connector 6">
            <a:extLst>
              <a:ext uri="{FF2B5EF4-FFF2-40B4-BE49-F238E27FC236}">
                <a16:creationId xmlns:a16="http://schemas.microsoft.com/office/drawing/2014/main" id="{7CE95873-0A60-2C4A-B15A-E55F86EB923E}"/>
              </a:ext>
            </a:extLst>
          </p:cNvPr>
          <p:cNvCxnSpPr>
            <a:cxnSpLocks/>
          </p:cNvCxnSpPr>
          <p:nvPr/>
        </p:nvCxnSpPr>
        <p:spPr>
          <a:xfrm>
            <a:off x="6132576" y="365760"/>
            <a:ext cx="0" cy="83926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F43E29-60FB-2049-9DDD-87F6FA5B3B2B}"/>
              </a:ext>
            </a:extLst>
          </p:cNvPr>
          <p:cNvCxnSpPr>
            <a:cxnSpLocks/>
          </p:cNvCxnSpPr>
          <p:nvPr/>
        </p:nvCxnSpPr>
        <p:spPr>
          <a:xfrm>
            <a:off x="6327506" y="365760"/>
            <a:ext cx="0" cy="9385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6EEF1A-BF66-FC45-AAAD-E9FFD2E4FC87}"/>
              </a:ext>
            </a:extLst>
          </p:cNvPr>
          <p:cNvCxnSpPr>
            <a:cxnSpLocks/>
          </p:cNvCxnSpPr>
          <p:nvPr/>
        </p:nvCxnSpPr>
        <p:spPr>
          <a:xfrm>
            <a:off x="6547245" y="365760"/>
            <a:ext cx="0" cy="10590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1B06DA-9F84-444B-84EC-3ABD46525AF1}"/>
              </a:ext>
            </a:extLst>
          </p:cNvPr>
          <p:cNvCxnSpPr>
            <a:cxnSpLocks/>
          </p:cNvCxnSpPr>
          <p:nvPr/>
        </p:nvCxnSpPr>
        <p:spPr>
          <a:xfrm>
            <a:off x="6132576" y="1205023"/>
            <a:ext cx="14969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FD7B35-670F-AA47-AE59-772973F33D41}"/>
              </a:ext>
            </a:extLst>
          </p:cNvPr>
          <p:cNvCxnSpPr>
            <a:cxnSpLocks/>
          </p:cNvCxnSpPr>
          <p:nvPr/>
        </p:nvCxnSpPr>
        <p:spPr>
          <a:xfrm>
            <a:off x="6547245" y="1424763"/>
            <a:ext cx="14980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2C9578-9376-684F-9BBD-EF5E74123105}"/>
              </a:ext>
            </a:extLst>
          </p:cNvPr>
          <p:cNvCxnSpPr>
            <a:cxnSpLocks/>
          </p:cNvCxnSpPr>
          <p:nvPr/>
        </p:nvCxnSpPr>
        <p:spPr>
          <a:xfrm>
            <a:off x="6327506" y="1304260"/>
            <a:ext cx="150514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F35E38-8DDC-024A-9E2F-66437C570654}"/>
              </a:ext>
            </a:extLst>
          </p:cNvPr>
          <p:cNvCxnSpPr>
            <a:cxnSpLocks/>
          </p:cNvCxnSpPr>
          <p:nvPr/>
        </p:nvCxnSpPr>
        <p:spPr>
          <a:xfrm flipV="1">
            <a:off x="8045302" y="1424763"/>
            <a:ext cx="0" cy="23438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F425AB-27C8-4B4C-A1E4-EF39D51916E2}"/>
              </a:ext>
            </a:extLst>
          </p:cNvPr>
          <p:cNvCxnSpPr>
            <a:cxnSpLocks/>
          </p:cNvCxnSpPr>
          <p:nvPr/>
        </p:nvCxnSpPr>
        <p:spPr>
          <a:xfrm>
            <a:off x="7518400" y="3777500"/>
            <a:ext cx="5269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E337CC-7614-DB44-A190-60401619C409}"/>
              </a:ext>
            </a:extLst>
          </p:cNvPr>
          <p:cNvCxnSpPr>
            <a:cxnSpLocks/>
          </p:cNvCxnSpPr>
          <p:nvPr/>
        </p:nvCxnSpPr>
        <p:spPr>
          <a:xfrm>
            <a:off x="7482164" y="3565451"/>
            <a:ext cx="3504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AF98A4-B4FD-BE49-BF34-DABCDC6E955D}"/>
              </a:ext>
            </a:extLst>
          </p:cNvPr>
          <p:cNvCxnSpPr>
            <a:cxnSpLocks/>
          </p:cNvCxnSpPr>
          <p:nvPr/>
        </p:nvCxnSpPr>
        <p:spPr>
          <a:xfrm flipV="1">
            <a:off x="7832651" y="1304260"/>
            <a:ext cx="0" cy="226119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AAA4E5-C7A0-F342-ADB9-81DA78704166}"/>
              </a:ext>
            </a:extLst>
          </p:cNvPr>
          <p:cNvCxnSpPr>
            <a:cxnSpLocks/>
          </p:cNvCxnSpPr>
          <p:nvPr/>
        </p:nvCxnSpPr>
        <p:spPr>
          <a:xfrm>
            <a:off x="7482164" y="3345711"/>
            <a:ext cx="147361" cy="708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52B8750-9B67-CB4B-B565-E6BAEFF1FF16}"/>
              </a:ext>
            </a:extLst>
          </p:cNvPr>
          <p:cNvCxnSpPr>
            <a:cxnSpLocks/>
          </p:cNvCxnSpPr>
          <p:nvPr/>
        </p:nvCxnSpPr>
        <p:spPr>
          <a:xfrm flipV="1">
            <a:off x="7629525" y="1205023"/>
            <a:ext cx="0" cy="215666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7635243E-265C-7340-863A-AB2E712F75EB}"/>
              </a:ext>
            </a:extLst>
          </p:cNvPr>
          <p:cNvSpPr txBox="1"/>
          <p:nvPr/>
        </p:nvSpPr>
        <p:spPr>
          <a:xfrm>
            <a:off x="7383265" y="1725862"/>
            <a:ext cx="908710" cy="307777"/>
          </a:xfrm>
          <a:prstGeom prst="rect">
            <a:avLst/>
          </a:prstGeom>
          <a:noFill/>
        </p:spPr>
        <p:txBody>
          <a:bodyPr wrap="none" rtlCol="0">
            <a:spAutoFit/>
          </a:bodyPr>
          <a:lstStyle/>
          <a:p>
            <a:r>
              <a:rPr lang="en-GB" sz="1400" b="1" dirty="0">
                <a:solidFill>
                  <a:schemeClr val="accent6"/>
                </a:solidFill>
              </a:rPr>
              <a:t>Energised</a:t>
            </a:r>
          </a:p>
        </p:txBody>
      </p:sp>
    </p:spTree>
    <p:custDataLst>
      <p:tags r:id="rId1"/>
    </p:custDataLst>
    <p:extLst>
      <p:ext uri="{BB962C8B-B14F-4D97-AF65-F5344CB8AC3E}">
        <p14:creationId xmlns:p14="http://schemas.microsoft.com/office/powerpoint/2010/main" val="2276022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3E0DD6-8CA6-4343-99C5-497906EDA319}"/>
              </a:ext>
            </a:extLst>
          </p:cNvPr>
          <p:cNvPicPr>
            <a:picLocks noChangeAspect="1"/>
          </p:cNvPicPr>
          <p:nvPr/>
        </p:nvPicPr>
        <p:blipFill>
          <a:blip r:embed="rId4"/>
          <a:stretch>
            <a:fillRect/>
          </a:stretch>
        </p:blipFill>
        <p:spPr>
          <a:xfrm>
            <a:off x="5782752" y="140483"/>
            <a:ext cx="4418741" cy="3733588"/>
          </a:xfrm>
          <a:prstGeom prst="rect">
            <a:avLst/>
          </a:prstGeom>
        </p:spPr>
      </p:pic>
      <p:sp>
        <p:nvSpPr>
          <p:cNvPr id="2" name="Title 1"/>
          <p:cNvSpPr>
            <a:spLocks noGrp="1"/>
          </p:cNvSpPr>
          <p:nvPr>
            <p:ph type="title"/>
          </p:nvPr>
        </p:nvSpPr>
        <p:spPr>
          <a:xfrm>
            <a:off x="465258" y="0"/>
            <a:ext cx="8831461" cy="967170"/>
          </a:xfrm>
        </p:spPr>
        <p:txBody>
          <a:bodyPr/>
          <a:lstStyle/>
          <a:p>
            <a:r>
              <a:rPr lang="en-GB" dirty="0"/>
              <a:t>Interactive Briefing – Int01 (3 of 6)</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4862645" cy="2308324"/>
          </a:xfrm>
          <a:prstGeom prst="rect">
            <a:avLst/>
          </a:prstGeom>
          <a:noFill/>
        </p:spPr>
        <p:txBody>
          <a:bodyPr wrap="square" rtlCol="0">
            <a:spAutoFit/>
          </a:bodyPr>
          <a:lstStyle/>
          <a:p>
            <a:pPr marL="342900" indent="-342900">
              <a:buFont typeface="+mj-lt"/>
              <a:buAutoNum type="arabicPeriod"/>
            </a:pPr>
            <a:r>
              <a:rPr lang="en-GB" dirty="0"/>
              <a:t>Redraw the image and add the indicated buttons and instructions as well as the highlights which show where current is flowing.</a:t>
            </a:r>
          </a:p>
          <a:p>
            <a:pPr marL="342900" indent="-342900">
              <a:buFont typeface="+mj-lt"/>
              <a:buAutoNum type="arabicPeriod"/>
            </a:pPr>
            <a:r>
              <a:rPr lang="en-GB" dirty="0"/>
              <a:t>Clicking on the motor toggles between this slide (slide 3) and slide 4</a:t>
            </a:r>
          </a:p>
          <a:p>
            <a:pPr marL="342900" indent="-342900">
              <a:buFont typeface="+mj-lt"/>
              <a:buAutoNum type="arabicPeriod"/>
            </a:pPr>
            <a:r>
              <a:rPr lang="en-GB" dirty="0"/>
              <a:t>Clicking on Reset goes to slide 1</a:t>
            </a:r>
          </a:p>
          <a:p>
            <a:pPr marL="342900" indent="-342900">
              <a:buFont typeface="+mj-lt"/>
              <a:buAutoNum type="arabicPeriod"/>
            </a:pPr>
            <a:r>
              <a:rPr lang="en-GB" dirty="0"/>
              <a:t>Clicking on Slow goes to slide 2</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id="{F745854E-D9FB-1049-8084-70D2B12F18CE}"/>
              </a:ext>
            </a:extLst>
          </p:cNvPr>
          <p:cNvSpPr/>
          <p:nvPr/>
        </p:nvSpPr>
        <p:spPr>
          <a:xfrm>
            <a:off x="8778539" y="3423460"/>
            <a:ext cx="912953" cy="35404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Reset</a:t>
            </a:r>
            <a:endParaRPr lang="en-GB" sz="2800" b="1" i="1" dirty="0"/>
          </a:p>
        </p:txBody>
      </p:sp>
      <p:sp>
        <p:nvSpPr>
          <p:cNvPr id="177" name="Rounded Rectangle 176">
            <a:extLst>
              <a:ext uri="{FF2B5EF4-FFF2-40B4-BE49-F238E27FC236}">
                <a16:creationId xmlns:a16="http://schemas.microsoft.com/office/drawing/2014/main" id="{8B1769E6-38E1-1542-8268-267AD44E9822}"/>
              </a:ext>
            </a:extLst>
          </p:cNvPr>
          <p:cNvSpPr/>
          <p:nvPr/>
        </p:nvSpPr>
        <p:spPr>
          <a:xfrm>
            <a:off x="9262289" y="2898691"/>
            <a:ext cx="1004359" cy="354040"/>
          </a:xfrm>
          <a:prstGeom prst="roundRect">
            <a:avLst/>
          </a:prstGeom>
          <a:solidFill>
            <a:schemeClr val="accent4"/>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Fast</a:t>
            </a:r>
            <a:endParaRPr lang="en-GB" sz="2800" b="1" i="1" dirty="0"/>
          </a:p>
        </p:txBody>
      </p:sp>
      <p:sp>
        <p:nvSpPr>
          <p:cNvPr id="178" name="Rounded Rectangle 177">
            <a:extLst>
              <a:ext uri="{FF2B5EF4-FFF2-40B4-BE49-F238E27FC236}">
                <a16:creationId xmlns:a16="http://schemas.microsoft.com/office/drawing/2014/main" id="{763812EF-2BDB-8A43-9963-CD3EEEE26B8D}"/>
              </a:ext>
            </a:extLst>
          </p:cNvPr>
          <p:cNvSpPr/>
          <p:nvPr/>
        </p:nvSpPr>
        <p:spPr>
          <a:xfrm>
            <a:off x="8176111" y="2898691"/>
            <a:ext cx="1004359" cy="354040"/>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Slow</a:t>
            </a:r>
            <a:endParaRPr lang="en-GB" sz="2800" b="1" i="1" dirty="0"/>
          </a:p>
        </p:txBody>
      </p:sp>
      <p:sp>
        <p:nvSpPr>
          <p:cNvPr id="6" name="TextBox 5">
            <a:extLst>
              <a:ext uri="{FF2B5EF4-FFF2-40B4-BE49-F238E27FC236}">
                <a16:creationId xmlns:a16="http://schemas.microsoft.com/office/drawing/2014/main" id="{0EBFC21C-D9F8-7C49-B57F-063930CADA35}"/>
              </a:ext>
            </a:extLst>
          </p:cNvPr>
          <p:cNvSpPr txBox="1"/>
          <p:nvPr/>
        </p:nvSpPr>
        <p:spPr>
          <a:xfrm>
            <a:off x="7755973" y="188081"/>
            <a:ext cx="2343531" cy="923330"/>
          </a:xfrm>
          <a:prstGeom prst="rect">
            <a:avLst/>
          </a:prstGeom>
          <a:noFill/>
        </p:spPr>
        <p:txBody>
          <a:bodyPr wrap="square" rtlCol="0">
            <a:spAutoFit/>
          </a:bodyPr>
          <a:lstStyle/>
          <a:p>
            <a:r>
              <a:rPr lang="en-GB" b="1" dirty="0"/>
              <a:t>Click on the motor to change from delta to star connection.</a:t>
            </a:r>
          </a:p>
        </p:txBody>
      </p:sp>
      <p:sp>
        <p:nvSpPr>
          <p:cNvPr id="9" name="TextBox 8">
            <a:extLst>
              <a:ext uri="{FF2B5EF4-FFF2-40B4-BE49-F238E27FC236}">
                <a16:creationId xmlns:a16="http://schemas.microsoft.com/office/drawing/2014/main" id="{8A4578ED-3719-D541-B1DC-B697F265B2C3}"/>
              </a:ext>
            </a:extLst>
          </p:cNvPr>
          <p:cNvSpPr txBox="1"/>
          <p:nvPr/>
        </p:nvSpPr>
        <p:spPr>
          <a:xfrm>
            <a:off x="7629525" y="4266389"/>
            <a:ext cx="1920334" cy="369332"/>
          </a:xfrm>
          <a:prstGeom prst="rect">
            <a:avLst/>
          </a:prstGeom>
          <a:noFill/>
        </p:spPr>
        <p:txBody>
          <a:bodyPr wrap="none" rtlCol="0">
            <a:spAutoFit/>
          </a:bodyPr>
          <a:lstStyle/>
          <a:p>
            <a:r>
              <a:rPr lang="en-GB" dirty="0"/>
              <a:t>Slide 3 (Delta Fast)</a:t>
            </a:r>
          </a:p>
        </p:txBody>
      </p:sp>
      <p:cxnSp>
        <p:nvCxnSpPr>
          <p:cNvPr id="7" name="Straight Connector 6">
            <a:extLst>
              <a:ext uri="{FF2B5EF4-FFF2-40B4-BE49-F238E27FC236}">
                <a16:creationId xmlns:a16="http://schemas.microsoft.com/office/drawing/2014/main" id="{7CE95873-0A60-2C4A-B15A-E55F86EB923E}"/>
              </a:ext>
            </a:extLst>
          </p:cNvPr>
          <p:cNvCxnSpPr>
            <a:cxnSpLocks/>
          </p:cNvCxnSpPr>
          <p:nvPr/>
        </p:nvCxnSpPr>
        <p:spPr>
          <a:xfrm>
            <a:off x="6132576" y="365760"/>
            <a:ext cx="0" cy="340285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F43E29-60FB-2049-9DDD-87F6FA5B3B2B}"/>
              </a:ext>
            </a:extLst>
          </p:cNvPr>
          <p:cNvCxnSpPr>
            <a:cxnSpLocks/>
          </p:cNvCxnSpPr>
          <p:nvPr/>
        </p:nvCxnSpPr>
        <p:spPr>
          <a:xfrm>
            <a:off x="6327506" y="365760"/>
            <a:ext cx="0" cy="315978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6EEF1A-BF66-FC45-AAAD-E9FFD2E4FC87}"/>
              </a:ext>
            </a:extLst>
          </p:cNvPr>
          <p:cNvCxnSpPr>
            <a:cxnSpLocks/>
          </p:cNvCxnSpPr>
          <p:nvPr/>
        </p:nvCxnSpPr>
        <p:spPr>
          <a:xfrm>
            <a:off x="6547245" y="365760"/>
            <a:ext cx="0" cy="29799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1B06DA-9F84-444B-84EC-3ABD46525AF1}"/>
              </a:ext>
            </a:extLst>
          </p:cNvPr>
          <p:cNvCxnSpPr>
            <a:cxnSpLocks/>
          </p:cNvCxnSpPr>
          <p:nvPr/>
        </p:nvCxnSpPr>
        <p:spPr>
          <a:xfrm>
            <a:off x="6143879" y="3759470"/>
            <a:ext cx="53124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FD7B35-670F-AA47-AE59-772973F33D41}"/>
              </a:ext>
            </a:extLst>
          </p:cNvPr>
          <p:cNvCxnSpPr>
            <a:cxnSpLocks/>
          </p:cNvCxnSpPr>
          <p:nvPr/>
        </p:nvCxnSpPr>
        <p:spPr>
          <a:xfrm>
            <a:off x="6547245" y="3338623"/>
            <a:ext cx="12787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2C9578-9376-684F-9BBD-EF5E74123105}"/>
              </a:ext>
            </a:extLst>
          </p:cNvPr>
          <p:cNvCxnSpPr>
            <a:cxnSpLocks/>
          </p:cNvCxnSpPr>
          <p:nvPr/>
        </p:nvCxnSpPr>
        <p:spPr>
          <a:xfrm>
            <a:off x="6327506" y="3525542"/>
            <a:ext cx="3476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F35E38-8DDC-024A-9E2F-66437C570654}"/>
              </a:ext>
            </a:extLst>
          </p:cNvPr>
          <p:cNvCxnSpPr>
            <a:cxnSpLocks/>
          </p:cNvCxnSpPr>
          <p:nvPr/>
        </p:nvCxnSpPr>
        <p:spPr>
          <a:xfrm flipV="1">
            <a:off x="8045302" y="2672317"/>
            <a:ext cx="0" cy="10626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F425AB-27C8-4B4C-A1E4-EF39D51916E2}"/>
              </a:ext>
            </a:extLst>
          </p:cNvPr>
          <p:cNvCxnSpPr>
            <a:cxnSpLocks/>
          </p:cNvCxnSpPr>
          <p:nvPr/>
        </p:nvCxnSpPr>
        <p:spPr>
          <a:xfrm>
            <a:off x="7518400" y="3734972"/>
            <a:ext cx="5269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E337CC-7614-DB44-A190-60401619C409}"/>
              </a:ext>
            </a:extLst>
          </p:cNvPr>
          <p:cNvCxnSpPr>
            <a:cxnSpLocks/>
          </p:cNvCxnSpPr>
          <p:nvPr/>
        </p:nvCxnSpPr>
        <p:spPr>
          <a:xfrm>
            <a:off x="7482164" y="3522923"/>
            <a:ext cx="3504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AF98A4-B4FD-BE49-BF34-DABCDC6E955D}"/>
              </a:ext>
            </a:extLst>
          </p:cNvPr>
          <p:cNvCxnSpPr>
            <a:cxnSpLocks/>
          </p:cNvCxnSpPr>
          <p:nvPr/>
        </p:nvCxnSpPr>
        <p:spPr>
          <a:xfrm flipV="1">
            <a:off x="7832651" y="2580168"/>
            <a:ext cx="0" cy="942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AAA4E5-C7A0-F342-ADB9-81DA78704166}"/>
              </a:ext>
            </a:extLst>
          </p:cNvPr>
          <p:cNvCxnSpPr>
            <a:cxnSpLocks/>
          </p:cNvCxnSpPr>
          <p:nvPr/>
        </p:nvCxnSpPr>
        <p:spPr>
          <a:xfrm>
            <a:off x="7482164" y="3303183"/>
            <a:ext cx="147361" cy="708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52B8750-9B67-CB4B-B565-E6BAEFF1FF16}"/>
              </a:ext>
            </a:extLst>
          </p:cNvPr>
          <p:cNvCxnSpPr>
            <a:cxnSpLocks/>
          </p:cNvCxnSpPr>
          <p:nvPr/>
        </p:nvCxnSpPr>
        <p:spPr>
          <a:xfrm flipV="1">
            <a:off x="7629525" y="2466755"/>
            <a:ext cx="0" cy="84351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2FDD2E-351D-AD44-B6FB-3920A7B920B6}"/>
              </a:ext>
            </a:extLst>
          </p:cNvPr>
          <p:cNvCxnSpPr>
            <a:cxnSpLocks/>
          </p:cNvCxnSpPr>
          <p:nvPr/>
        </p:nvCxnSpPr>
        <p:spPr>
          <a:xfrm flipV="1">
            <a:off x="8045302" y="2672317"/>
            <a:ext cx="1446028" cy="1712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257EC0-7370-D84B-B858-0548ECEF152E}"/>
              </a:ext>
            </a:extLst>
          </p:cNvPr>
          <p:cNvCxnSpPr>
            <a:cxnSpLocks/>
          </p:cNvCxnSpPr>
          <p:nvPr/>
        </p:nvCxnSpPr>
        <p:spPr>
          <a:xfrm>
            <a:off x="7832651" y="2580168"/>
            <a:ext cx="146406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2F89833-85F0-6145-968A-6529C2BFC44E}"/>
              </a:ext>
            </a:extLst>
          </p:cNvPr>
          <p:cNvCxnSpPr>
            <a:cxnSpLocks/>
          </p:cNvCxnSpPr>
          <p:nvPr/>
        </p:nvCxnSpPr>
        <p:spPr>
          <a:xfrm flipV="1">
            <a:off x="7629525" y="2460212"/>
            <a:ext cx="1450680" cy="654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E4D219F-2009-DD45-9FD9-DB32FBFD7743}"/>
              </a:ext>
            </a:extLst>
          </p:cNvPr>
          <p:cNvCxnSpPr>
            <a:cxnSpLocks/>
          </p:cNvCxnSpPr>
          <p:nvPr/>
        </p:nvCxnSpPr>
        <p:spPr>
          <a:xfrm flipV="1">
            <a:off x="9080205" y="1524000"/>
            <a:ext cx="0" cy="905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29C3EB-DF9C-2B44-A586-282F5D5754C5}"/>
              </a:ext>
            </a:extLst>
          </p:cNvPr>
          <p:cNvCxnSpPr>
            <a:cxnSpLocks/>
          </p:cNvCxnSpPr>
          <p:nvPr/>
        </p:nvCxnSpPr>
        <p:spPr>
          <a:xfrm flipV="1">
            <a:off x="9296719" y="1524000"/>
            <a:ext cx="0" cy="105616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3AABC7-2173-0040-B51E-8AB69E25AC6D}"/>
              </a:ext>
            </a:extLst>
          </p:cNvPr>
          <p:cNvCxnSpPr>
            <a:cxnSpLocks/>
          </p:cNvCxnSpPr>
          <p:nvPr/>
        </p:nvCxnSpPr>
        <p:spPr>
          <a:xfrm flipV="1">
            <a:off x="9491330" y="1524000"/>
            <a:ext cx="0" cy="114831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A3BB13-BD51-A547-B7D2-F65B609BF780}"/>
              </a:ext>
            </a:extLst>
          </p:cNvPr>
          <p:cNvCxnSpPr>
            <a:cxnSpLocks/>
          </p:cNvCxnSpPr>
          <p:nvPr/>
        </p:nvCxnSpPr>
        <p:spPr>
          <a:xfrm>
            <a:off x="9080205" y="1503729"/>
            <a:ext cx="216514" cy="2027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AD7664-60C5-334B-99EB-DB207CE02369}"/>
              </a:ext>
            </a:extLst>
          </p:cNvPr>
          <p:cNvCxnSpPr>
            <a:cxnSpLocks/>
          </p:cNvCxnSpPr>
          <p:nvPr/>
        </p:nvCxnSpPr>
        <p:spPr>
          <a:xfrm>
            <a:off x="9296719" y="1503729"/>
            <a:ext cx="194611" cy="708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B58CA5CA-EE99-EF46-A939-59BE15EA879C}"/>
              </a:ext>
            </a:extLst>
          </p:cNvPr>
          <p:cNvSpPr txBox="1"/>
          <p:nvPr/>
        </p:nvSpPr>
        <p:spPr>
          <a:xfrm>
            <a:off x="5847819" y="1691231"/>
            <a:ext cx="908710" cy="307777"/>
          </a:xfrm>
          <a:prstGeom prst="rect">
            <a:avLst/>
          </a:prstGeom>
          <a:noFill/>
        </p:spPr>
        <p:txBody>
          <a:bodyPr wrap="none" rtlCol="0">
            <a:spAutoFit/>
          </a:bodyPr>
          <a:lstStyle/>
          <a:p>
            <a:r>
              <a:rPr lang="en-GB" sz="1400" b="1" dirty="0">
                <a:solidFill>
                  <a:schemeClr val="accent6"/>
                </a:solidFill>
              </a:rPr>
              <a:t>Energised</a:t>
            </a:r>
          </a:p>
        </p:txBody>
      </p:sp>
      <p:sp>
        <p:nvSpPr>
          <p:cNvPr id="61" name="TextBox 60">
            <a:extLst>
              <a:ext uri="{FF2B5EF4-FFF2-40B4-BE49-F238E27FC236}">
                <a16:creationId xmlns:a16="http://schemas.microsoft.com/office/drawing/2014/main" id="{112A4730-6394-694F-BBFF-D43DB732A77C}"/>
              </a:ext>
            </a:extLst>
          </p:cNvPr>
          <p:cNvSpPr txBox="1"/>
          <p:nvPr/>
        </p:nvSpPr>
        <p:spPr>
          <a:xfrm>
            <a:off x="8838631" y="1694676"/>
            <a:ext cx="908710" cy="307777"/>
          </a:xfrm>
          <a:prstGeom prst="rect">
            <a:avLst/>
          </a:prstGeom>
          <a:noFill/>
        </p:spPr>
        <p:txBody>
          <a:bodyPr wrap="none" rtlCol="0">
            <a:spAutoFit/>
          </a:bodyPr>
          <a:lstStyle/>
          <a:p>
            <a:r>
              <a:rPr lang="en-GB" sz="1400" b="1" dirty="0">
                <a:solidFill>
                  <a:schemeClr val="accent6"/>
                </a:solidFill>
              </a:rPr>
              <a:t>Energised</a:t>
            </a:r>
          </a:p>
        </p:txBody>
      </p:sp>
    </p:spTree>
    <p:custDataLst>
      <p:tags r:id="rId1"/>
    </p:custDataLst>
    <p:extLst>
      <p:ext uri="{BB962C8B-B14F-4D97-AF65-F5344CB8AC3E}">
        <p14:creationId xmlns:p14="http://schemas.microsoft.com/office/powerpoint/2010/main" val="293779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F05C37-47D0-4944-AC1B-896618F86488}"/>
              </a:ext>
            </a:extLst>
          </p:cNvPr>
          <p:cNvPicPr>
            <a:picLocks noChangeAspect="1"/>
          </p:cNvPicPr>
          <p:nvPr/>
        </p:nvPicPr>
        <p:blipFill>
          <a:blip r:embed="rId4"/>
          <a:stretch>
            <a:fillRect/>
          </a:stretch>
        </p:blipFill>
        <p:spPr>
          <a:xfrm>
            <a:off x="5941180" y="158496"/>
            <a:ext cx="4284354" cy="3777500"/>
          </a:xfrm>
          <a:prstGeom prst="rect">
            <a:avLst/>
          </a:prstGeom>
        </p:spPr>
      </p:pic>
      <p:sp>
        <p:nvSpPr>
          <p:cNvPr id="2" name="Title 1"/>
          <p:cNvSpPr>
            <a:spLocks noGrp="1"/>
          </p:cNvSpPr>
          <p:nvPr>
            <p:ph type="title"/>
          </p:nvPr>
        </p:nvSpPr>
        <p:spPr>
          <a:xfrm>
            <a:off x="465258" y="0"/>
            <a:ext cx="8831461" cy="967170"/>
          </a:xfrm>
        </p:spPr>
        <p:txBody>
          <a:bodyPr/>
          <a:lstStyle/>
          <a:p>
            <a:r>
              <a:rPr lang="en-GB" dirty="0"/>
              <a:t>Interactive Briefing – Int01 (4 of 6)</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4862645" cy="1754326"/>
          </a:xfrm>
          <a:prstGeom prst="rect">
            <a:avLst/>
          </a:prstGeom>
          <a:noFill/>
        </p:spPr>
        <p:txBody>
          <a:bodyPr wrap="square" rtlCol="0">
            <a:spAutoFit/>
          </a:bodyPr>
          <a:lstStyle/>
          <a:p>
            <a:pPr marL="342900" indent="-342900">
              <a:buFont typeface="+mj-lt"/>
              <a:buAutoNum type="arabicPeriod"/>
            </a:pPr>
            <a:r>
              <a:rPr lang="en-GB" dirty="0"/>
              <a:t>Redraw the image and add the indicated buttons and instructions.</a:t>
            </a:r>
          </a:p>
          <a:p>
            <a:pPr marL="342900" indent="-342900">
              <a:buFont typeface="+mj-lt"/>
              <a:buAutoNum type="arabicPeriod"/>
            </a:pPr>
            <a:r>
              <a:rPr lang="en-GB" dirty="0"/>
              <a:t>Clicking on the motor toggles between this slide (slide 4) and slide 1</a:t>
            </a:r>
          </a:p>
          <a:p>
            <a:pPr marL="342900" indent="-342900">
              <a:buFont typeface="+mj-lt"/>
              <a:buAutoNum type="arabicPeriod"/>
            </a:pPr>
            <a:r>
              <a:rPr lang="en-GB" dirty="0"/>
              <a:t>Clicking on Slow goes to slide 5</a:t>
            </a:r>
          </a:p>
          <a:p>
            <a:pPr marL="342900" indent="-342900">
              <a:buFont typeface="+mj-lt"/>
              <a:buAutoNum type="arabicPeriod"/>
            </a:pPr>
            <a:r>
              <a:rPr lang="en-GB" dirty="0"/>
              <a:t>Clicking on Fast goes to slide 6</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id="{F745854E-D9FB-1049-8084-70D2B12F18CE}"/>
              </a:ext>
            </a:extLst>
          </p:cNvPr>
          <p:cNvSpPr/>
          <p:nvPr/>
        </p:nvSpPr>
        <p:spPr>
          <a:xfrm>
            <a:off x="8778539" y="3423460"/>
            <a:ext cx="912953" cy="35404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Reset</a:t>
            </a:r>
            <a:endParaRPr lang="en-GB" sz="2800" b="1" i="1" dirty="0"/>
          </a:p>
        </p:txBody>
      </p:sp>
      <p:sp>
        <p:nvSpPr>
          <p:cNvPr id="177" name="Rounded Rectangle 176">
            <a:extLst>
              <a:ext uri="{FF2B5EF4-FFF2-40B4-BE49-F238E27FC236}">
                <a16:creationId xmlns:a16="http://schemas.microsoft.com/office/drawing/2014/main" id="{8B1769E6-38E1-1542-8268-267AD44E9822}"/>
              </a:ext>
            </a:extLst>
          </p:cNvPr>
          <p:cNvSpPr/>
          <p:nvPr/>
        </p:nvSpPr>
        <p:spPr>
          <a:xfrm>
            <a:off x="9262289" y="2898691"/>
            <a:ext cx="1004359" cy="354040"/>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Fast</a:t>
            </a:r>
            <a:endParaRPr lang="en-GB" sz="2800" b="1" i="1" dirty="0"/>
          </a:p>
        </p:txBody>
      </p:sp>
      <p:sp>
        <p:nvSpPr>
          <p:cNvPr id="178" name="Rounded Rectangle 177">
            <a:extLst>
              <a:ext uri="{FF2B5EF4-FFF2-40B4-BE49-F238E27FC236}">
                <a16:creationId xmlns:a16="http://schemas.microsoft.com/office/drawing/2014/main" id="{763812EF-2BDB-8A43-9963-CD3EEEE26B8D}"/>
              </a:ext>
            </a:extLst>
          </p:cNvPr>
          <p:cNvSpPr/>
          <p:nvPr/>
        </p:nvSpPr>
        <p:spPr>
          <a:xfrm>
            <a:off x="8176111" y="2898691"/>
            <a:ext cx="1004359" cy="354040"/>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Slow</a:t>
            </a:r>
            <a:endParaRPr lang="en-GB" sz="2800" b="1" i="1" dirty="0"/>
          </a:p>
        </p:txBody>
      </p:sp>
      <p:sp>
        <p:nvSpPr>
          <p:cNvPr id="6" name="TextBox 5">
            <a:extLst>
              <a:ext uri="{FF2B5EF4-FFF2-40B4-BE49-F238E27FC236}">
                <a16:creationId xmlns:a16="http://schemas.microsoft.com/office/drawing/2014/main" id="{0EBFC21C-D9F8-7C49-B57F-063930CADA35}"/>
              </a:ext>
            </a:extLst>
          </p:cNvPr>
          <p:cNvSpPr txBox="1"/>
          <p:nvPr/>
        </p:nvSpPr>
        <p:spPr>
          <a:xfrm>
            <a:off x="7755973" y="188081"/>
            <a:ext cx="2343531" cy="923330"/>
          </a:xfrm>
          <a:prstGeom prst="rect">
            <a:avLst/>
          </a:prstGeom>
          <a:noFill/>
        </p:spPr>
        <p:txBody>
          <a:bodyPr wrap="square" rtlCol="0">
            <a:spAutoFit/>
          </a:bodyPr>
          <a:lstStyle/>
          <a:p>
            <a:r>
              <a:rPr lang="en-GB" b="1" dirty="0"/>
              <a:t>Click on the motor to change from delta to star connection.</a:t>
            </a:r>
          </a:p>
        </p:txBody>
      </p:sp>
      <p:sp>
        <p:nvSpPr>
          <p:cNvPr id="9" name="TextBox 8">
            <a:extLst>
              <a:ext uri="{FF2B5EF4-FFF2-40B4-BE49-F238E27FC236}">
                <a16:creationId xmlns:a16="http://schemas.microsoft.com/office/drawing/2014/main" id="{8A4578ED-3719-D541-B1DC-B697F265B2C3}"/>
              </a:ext>
            </a:extLst>
          </p:cNvPr>
          <p:cNvSpPr txBox="1"/>
          <p:nvPr/>
        </p:nvSpPr>
        <p:spPr>
          <a:xfrm>
            <a:off x="7629525" y="4266389"/>
            <a:ext cx="1715470" cy="369332"/>
          </a:xfrm>
          <a:prstGeom prst="rect">
            <a:avLst/>
          </a:prstGeom>
          <a:noFill/>
        </p:spPr>
        <p:txBody>
          <a:bodyPr wrap="none" rtlCol="0">
            <a:spAutoFit/>
          </a:bodyPr>
          <a:lstStyle/>
          <a:p>
            <a:r>
              <a:rPr lang="en-GB" dirty="0"/>
              <a:t>Slide 4 (Star Off)</a:t>
            </a:r>
          </a:p>
        </p:txBody>
      </p:sp>
      <p:sp>
        <p:nvSpPr>
          <p:cNvPr id="39" name="TextBox 38">
            <a:extLst>
              <a:ext uri="{FF2B5EF4-FFF2-40B4-BE49-F238E27FC236}">
                <a16:creationId xmlns:a16="http://schemas.microsoft.com/office/drawing/2014/main" id="{B54BE0BE-D731-D047-A8A2-D52D7C8F83FC}"/>
              </a:ext>
            </a:extLst>
          </p:cNvPr>
          <p:cNvSpPr txBox="1"/>
          <p:nvPr/>
        </p:nvSpPr>
        <p:spPr>
          <a:xfrm>
            <a:off x="2355938" y="3797005"/>
            <a:ext cx="2525050" cy="369332"/>
          </a:xfrm>
          <a:prstGeom prst="rect">
            <a:avLst/>
          </a:prstGeom>
          <a:noFill/>
        </p:spPr>
        <p:txBody>
          <a:bodyPr wrap="square" rtlCol="0">
            <a:spAutoFit/>
          </a:bodyPr>
          <a:lstStyle/>
          <a:p>
            <a:r>
              <a:rPr lang="en-GB" dirty="0"/>
              <a:t>Notice the motor symbol</a:t>
            </a:r>
          </a:p>
        </p:txBody>
      </p:sp>
      <p:cxnSp>
        <p:nvCxnSpPr>
          <p:cNvPr id="40" name="Straight Arrow Connector 39">
            <a:extLst>
              <a:ext uri="{FF2B5EF4-FFF2-40B4-BE49-F238E27FC236}">
                <a16:creationId xmlns:a16="http://schemas.microsoft.com/office/drawing/2014/main" id="{E1EC23D3-1A60-DF40-B4A7-4C8B410FCB25}"/>
              </a:ext>
            </a:extLst>
          </p:cNvPr>
          <p:cNvCxnSpPr>
            <a:cxnSpLocks/>
            <a:stCxn id="39" idx="3"/>
          </p:cNvCxnSpPr>
          <p:nvPr/>
        </p:nvCxnSpPr>
        <p:spPr>
          <a:xfrm flipV="1">
            <a:off x="4880988" y="3423461"/>
            <a:ext cx="2311445" cy="558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8920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lstStyle/>
          <a:p>
            <a:r>
              <a:rPr lang="en-GB" dirty="0"/>
              <a:t>Assumed prior learning</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r>
              <a:rPr lang="en-GB" dirty="0"/>
              <a:t>05_01_00</a:t>
            </a:r>
          </a:p>
          <a:p>
            <a:pPr marL="0" indent="0">
              <a:buNone/>
            </a:pPr>
            <a:r>
              <a:rPr lang="en-GB" dirty="0"/>
              <a:t>05_01_02</a:t>
            </a:r>
          </a:p>
          <a:p>
            <a:pPr marL="0" indent="0">
              <a:buNone/>
            </a:pPr>
            <a:r>
              <a:rPr lang="en-GB" dirty="0"/>
              <a:t>05_02_01</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258533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ECAC54-EFD0-E743-BEBF-05EE10E24279}"/>
              </a:ext>
            </a:extLst>
          </p:cNvPr>
          <p:cNvPicPr>
            <a:picLocks noChangeAspect="1"/>
          </p:cNvPicPr>
          <p:nvPr/>
        </p:nvPicPr>
        <p:blipFill>
          <a:blip r:embed="rId4"/>
          <a:stretch>
            <a:fillRect/>
          </a:stretch>
        </p:blipFill>
        <p:spPr>
          <a:xfrm>
            <a:off x="5647519" y="-398"/>
            <a:ext cx="4657830" cy="4044957"/>
          </a:xfrm>
          <a:prstGeom prst="rect">
            <a:avLst/>
          </a:prstGeom>
        </p:spPr>
      </p:pic>
      <p:sp>
        <p:nvSpPr>
          <p:cNvPr id="2" name="Title 1"/>
          <p:cNvSpPr>
            <a:spLocks noGrp="1"/>
          </p:cNvSpPr>
          <p:nvPr>
            <p:ph type="title"/>
          </p:nvPr>
        </p:nvSpPr>
        <p:spPr>
          <a:xfrm>
            <a:off x="465258" y="0"/>
            <a:ext cx="8831461" cy="967170"/>
          </a:xfrm>
        </p:spPr>
        <p:txBody>
          <a:bodyPr/>
          <a:lstStyle/>
          <a:p>
            <a:r>
              <a:rPr lang="en-GB" dirty="0"/>
              <a:t>Interactive Briefing – Int01 (5 of 6)</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4862645" cy="2308324"/>
          </a:xfrm>
          <a:prstGeom prst="rect">
            <a:avLst/>
          </a:prstGeom>
          <a:noFill/>
        </p:spPr>
        <p:txBody>
          <a:bodyPr wrap="square" rtlCol="0">
            <a:spAutoFit/>
          </a:bodyPr>
          <a:lstStyle/>
          <a:p>
            <a:pPr marL="342900" indent="-342900">
              <a:buFont typeface="+mj-lt"/>
              <a:buAutoNum type="arabicPeriod"/>
            </a:pPr>
            <a:r>
              <a:rPr lang="en-GB" dirty="0"/>
              <a:t>Redraw the image and add the indicated buttons and instructions as well as the highlights which show where current is flowing.</a:t>
            </a:r>
          </a:p>
          <a:p>
            <a:pPr marL="342900" indent="-342900">
              <a:buFont typeface="+mj-lt"/>
              <a:buAutoNum type="arabicPeriod"/>
            </a:pPr>
            <a:r>
              <a:rPr lang="en-GB" dirty="0"/>
              <a:t>Clicking on the motor toggles between this slide (slide 5) and slide 1</a:t>
            </a:r>
          </a:p>
          <a:p>
            <a:pPr marL="342900" indent="-342900">
              <a:buFont typeface="+mj-lt"/>
              <a:buAutoNum type="arabicPeriod"/>
            </a:pPr>
            <a:r>
              <a:rPr lang="en-GB" dirty="0"/>
              <a:t>Clicking on Fast goes to slide 6</a:t>
            </a:r>
          </a:p>
          <a:p>
            <a:pPr marL="342900" indent="-342900">
              <a:buFont typeface="+mj-lt"/>
              <a:buAutoNum type="arabicPeriod"/>
            </a:pPr>
            <a:r>
              <a:rPr lang="en-GB" dirty="0"/>
              <a:t>Clicking on Reset goes to slide 4</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id="{F745854E-D9FB-1049-8084-70D2B12F18CE}"/>
              </a:ext>
            </a:extLst>
          </p:cNvPr>
          <p:cNvSpPr/>
          <p:nvPr/>
        </p:nvSpPr>
        <p:spPr>
          <a:xfrm>
            <a:off x="8778539" y="3423460"/>
            <a:ext cx="912953" cy="35404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Reset</a:t>
            </a:r>
            <a:endParaRPr lang="en-GB" sz="2800" b="1" i="1" dirty="0"/>
          </a:p>
        </p:txBody>
      </p:sp>
      <p:sp>
        <p:nvSpPr>
          <p:cNvPr id="177" name="Rounded Rectangle 176">
            <a:extLst>
              <a:ext uri="{FF2B5EF4-FFF2-40B4-BE49-F238E27FC236}">
                <a16:creationId xmlns:a16="http://schemas.microsoft.com/office/drawing/2014/main" id="{8B1769E6-38E1-1542-8268-267AD44E9822}"/>
              </a:ext>
            </a:extLst>
          </p:cNvPr>
          <p:cNvSpPr/>
          <p:nvPr/>
        </p:nvSpPr>
        <p:spPr>
          <a:xfrm>
            <a:off x="9262289" y="2898691"/>
            <a:ext cx="1004359" cy="354040"/>
          </a:xfrm>
          <a:prstGeom prst="roundRect">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Fast</a:t>
            </a:r>
            <a:endParaRPr lang="en-GB" sz="2800" b="1" i="1" dirty="0"/>
          </a:p>
        </p:txBody>
      </p:sp>
      <p:sp>
        <p:nvSpPr>
          <p:cNvPr id="178" name="Rounded Rectangle 177">
            <a:extLst>
              <a:ext uri="{FF2B5EF4-FFF2-40B4-BE49-F238E27FC236}">
                <a16:creationId xmlns:a16="http://schemas.microsoft.com/office/drawing/2014/main" id="{763812EF-2BDB-8A43-9963-CD3EEEE26B8D}"/>
              </a:ext>
            </a:extLst>
          </p:cNvPr>
          <p:cNvSpPr/>
          <p:nvPr/>
        </p:nvSpPr>
        <p:spPr>
          <a:xfrm>
            <a:off x="8176111" y="2898691"/>
            <a:ext cx="1004359" cy="354040"/>
          </a:xfrm>
          <a:prstGeom prst="roundRect">
            <a:avLst/>
          </a:prstGeom>
          <a:solidFill>
            <a:schemeClr val="accent3"/>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Slow</a:t>
            </a:r>
            <a:endParaRPr lang="en-GB" sz="2800" b="1" i="1" dirty="0"/>
          </a:p>
        </p:txBody>
      </p:sp>
      <p:sp>
        <p:nvSpPr>
          <p:cNvPr id="6" name="TextBox 5">
            <a:extLst>
              <a:ext uri="{FF2B5EF4-FFF2-40B4-BE49-F238E27FC236}">
                <a16:creationId xmlns:a16="http://schemas.microsoft.com/office/drawing/2014/main" id="{0EBFC21C-D9F8-7C49-B57F-063930CADA35}"/>
              </a:ext>
            </a:extLst>
          </p:cNvPr>
          <p:cNvSpPr txBox="1"/>
          <p:nvPr/>
        </p:nvSpPr>
        <p:spPr>
          <a:xfrm>
            <a:off x="7755973" y="188081"/>
            <a:ext cx="2343531" cy="923330"/>
          </a:xfrm>
          <a:prstGeom prst="rect">
            <a:avLst/>
          </a:prstGeom>
          <a:noFill/>
        </p:spPr>
        <p:txBody>
          <a:bodyPr wrap="square" rtlCol="0">
            <a:spAutoFit/>
          </a:bodyPr>
          <a:lstStyle/>
          <a:p>
            <a:r>
              <a:rPr lang="en-GB" b="1" dirty="0"/>
              <a:t>Click on the motor to change from delta to star connection.</a:t>
            </a:r>
          </a:p>
        </p:txBody>
      </p:sp>
      <p:sp>
        <p:nvSpPr>
          <p:cNvPr id="9" name="TextBox 8">
            <a:extLst>
              <a:ext uri="{FF2B5EF4-FFF2-40B4-BE49-F238E27FC236}">
                <a16:creationId xmlns:a16="http://schemas.microsoft.com/office/drawing/2014/main" id="{8A4578ED-3719-D541-B1DC-B697F265B2C3}"/>
              </a:ext>
            </a:extLst>
          </p:cNvPr>
          <p:cNvSpPr txBox="1"/>
          <p:nvPr/>
        </p:nvSpPr>
        <p:spPr>
          <a:xfrm>
            <a:off x="7629525" y="4266389"/>
            <a:ext cx="1849674" cy="369332"/>
          </a:xfrm>
          <a:prstGeom prst="rect">
            <a:avLst/>
          </a:prstGeom>
          <a:noFill/>
        </p:spPr>
        <p:txBody>
          <a:bodyPr wrap="none" rtlCol="0">
            <a:spAutoFit/>
          </a:bodyPr>
          <a:lstStyle/>
          <a:p>
            <a:r>
              <a:rPr lang="en-GB" dirty="0"/>
              <a:t>Slide 5 (Star slow)</a:t>
            </a:r>
          </a:p>
        </p:txBody>
      </p:sp>
      <p:cxnSp>
        <p:nvCxnSpPr>
          <p:cNvPr id="7" name="Straight Connector 6">
            <a:extLst>
              <a:ext uri="{FF2B5EF4-FFF2-40B4-BE49-F238E27FC236}">
                <a16:creationId xmlns:a16="http://schemas.microsoft.com/office/drawing/2014/main" id="{7CE95873-0A60-2C4A-B15A-E55F86EB923E}"/>
              </a:ext>
            </a:extLst>
          </p:cNvPr>
          <p:cNvCxnSpPr>
            <a:cxnSpLocks/>
          </p:cNvCxnSpPr>
          <p:nvPr/>
        </p:nvCxnSpPr>
        <p:spPr>
          <a:xfrm>
            <a:off x="6132576" y="365760"/>
            <a:ext cx="0" cy="83926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F43E29-60FB-2049-9DDD-87F6FA5B3B2B}"/>
              </a:ext>
            </a:extLst>
          </p:cNvPr>
          <p:cNvCxnSpPr>
            <a:cxnSpLocks/>
          </p:cNvCxnSpPr>
          <p:nvPr/>
        </p:nvCxnSpPr>
        <p:spPr>
          <a:xfrm>
            <a:off x="6327506" y="365760"/>
            <a:ext cx="0" cy="93850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6EEF1A-BF66-FC45-AAAD-E9FFD2E4FC87}"/>
              </a:ext>
            </a:extLst>
          </p:cNvPr>
          <p:cNvCxnSpPr>
            <a:cxnSpLocks/>
          </p:cNvCxnSpPr>
          <p:nvPr/>
        </p:nvCxnSpPr>
        <p:spPr>
          <a:xfrm>
            <a:off x="6547245" y="365760"/>
            <a:ext cx="0" cy="10590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1B06DA-9F84-444B-84EC-3ABD46525AF1}"/>
              </a:ext>
            </a:extLst>
          </p:cNvPr>
          <p:cNvCxnSpPr>
            <a:cxnSpLocks/>
          </p:cNvCxnSpPr>
          <p:nvPr/>
        </p:nvCxnSpPr>
        <p:spPr>
          <a:xfrm>
            <a:off x="6132576" y="1205023"/>
            <a:ext cx="1496949"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FD7B35-670F-AA47-AE59-772973F33D41}"/>
              </a:ext>
            </a:extLst>
          </p:cNvPr>
          <p:cNvCxnSpPr>
            <a:cxnSpLocks/>
          </p:cNvCxnSpPr>
          <p:nvPr/>
        </p:nvCxnSpPr>
        <p:spPr>
          <a:xfrm>
            <a:off x="6547245" y="1424763"/>
            <a:ext cx="1498057"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2C9578-9376-684F-9BBD-EF5E74123105}"/>
              </a:ext>
            </a:extLst>
          </p:cNvPr>
          <p:cNvCxnSpPr>
            <a:cxnSpLocks/>
          </p:cNvCxnSpPr>
          <p:nvPr/>
        </p:nvCxnSpPr>
        <p:spPr>
          <a:xfrm>
            <a:off x="6327506" y="1304260"/>
            <a:ext cx="1505145"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F35E38-8DDC-024A-9E2F-66437C570654}"/>
              </a:ext>
            </a:extLst>
          </p:cNvPr>
          <p:cNvCxnSpPr>
            <a:cxnSpLocks/>
          </p:cNvCxnSpPr>
          <p:nvPr/>
        </p:nvCxnSpPr>
        <p:spPr>
          <a:xfrm flipV="1">
            <a:off x="8094462" y="1424764"/>
            <a:ext cx="0" cy="24127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F425AB-27C8-4B4C-A1E4-EF39D51916E2}"/>
              </a:ext>
            </a:extLst>
          </p:cNvPr>
          <p:cNvCxnSpPr>
            <a:cxnSpLocks/>
          </p:cNvCxnSpPr>
          <p:nvPr/>
        </p:nvCxnSpPr>
        <p:spPr>
          <a:xfrm>
            <a:off x="7528232" y="3826660"/>
            <a:ext cx="5269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E337CC-7614-DB44-A190-60401619C409}"/>
              </a:ext>
            </a:extLst>
          </p:cNvPr>
          <p:cNvCxnSpPr>
            <a:cxnSpLocks/>
          </p:cNvCxnSpPr>
          <p:nvPr/>
        </p:nvCxnSpPr>
        <p:spPr>
          <a:xfrm>
            <a:off x="7482164" y="3594947"/>
            <a:ext cx="3504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AF98A4-B4FD-BE49-BF34-DABCDC6E955D}"/>
              </a:ext>
            </a:extLst>
          </p:cNvPr>
          <p:cNvCxnSpPr>
            <a:cxnSpLocks/>
          </p:cNvCxnSpPr>
          <p:nvPr/>
        </p:nvCxnSpPr>
        <p:spPr>
          <a:xfrm flipV="1">
            <a:off x="7862147" y="1304260"/>
            <a:ext cx="0" cy="226119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AAA4E5-C7A0-F342-ADB9-81DA78704166}"/>
              </a:ext>
            </a:extLst>
          </p:cNvPr>
          <p:cNvCxnSpPr>
            <a:cxnSpLocks/>
          </p:cNvCxnSpPr>
          <p:nvPr/>
        </p:nvCxnSpPr>
        <p:spPr>
          <a:xfrm>
            <a:off x="7482164" y="3345711"/>
            <a:ext cx="147361" cy="708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52B8750-9B67-CB4B-B565-E6BAEFF1FF16}"/>
              </a:ext>
            </a:extLst>
          </p:cNvPr>
          <p:cNvCxnSpPr>
            <a:cxnSpLocks/>
          </p:cNvCxnSpPr>
          <p:nvPr/>
        </p:nvCxnSpPr>
        <p:spPr>
          <a:xfrm flipV="1">
            <a:off x="7629525" y="1234519"/>
            <a:ext cx="0" cy="215666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365F4497-8FF8-BF4C-AB6B-A0B976DF6D98}"/>
              </a:ext>
            </a:extLst>
          </p:cNvPr>
          <p:cNvSpPr txBox="1"/>
          <p:nvPr/>
        </p:nvSpPr>
        <p:spPr>
          <a:xfrm>
            <a:off x="7383265" y="1725862"/>
            <a:ext cx="908710" cy="307777"/>
          </a:xfrm>
          <a:prstGeom prst="rect">
            <a:avLst/>
          </a:prstGeom>
          <a:noFill/>
        </p:spPr>
        <p:txBody>
          <a:bodyPr wrap="none" rtlCol="0">
            <a:spAutoFit/>
          </a:bodyPr>
          <a:lstStyle/>
          <a:p>
            <a:r>
              <a:rPr lang="en-GB" sz="1400" b="1" dirty="0">
                <a:solidFill>
                  <a:schemeClr val="accent6"/>
                </a:solidFill>
              </a:rPr>
              <a:t>Energised</a:t>
            </a:r>
          </a:p>
        </p:txBody>
      </p:sp>
    </p:spTree>
    <p:custDataLst>
      <p:tags r:id="rId1"/>
    </p:custDataLst>
    <p:extLst>
      <p:ext uri="{BB962C8B-B14F-4D97-AF65-F5344CB8AC3E}">
        <p14:creationId xmlns:p14="http://schemas.microsoft.com/office/powerpoint/2010/main" val="879280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8C1C278-7369-3346-86DD-1B6DE607984E}"/>
              </a:ext>
            </a:extLst>
          </p:cNvPr>
          <p:cNvPicPr>
            <a:picLocks noChangeAspect="1"/>
          </p:cNvPicPr>
          <p:nvPr/>
        </p:nvPicPr>
        <p:blipFill>
          <a:blip r:embed="rId4"/>
          <a:stretch>
            <a:fillRect/>
          </a:stretch>
        </p:blipFill>
        <p:spPr>
          <a:xfrm>
            <a:off x="5723029" y="7700"/>
            <a:ext cx="4565114" cy="4085627"/>
          </a:xfrm>
          <a:prstGeom prst="rect">
            <a:avLst/>
          </a:prstGeom>
        </p:spPr>
      </p:pic>
      <p:sp>
        <p:nvSpPr>
          <p:cNvPr id="2" name="Title 1"/>
          <p:cNvSpPr>
            <a:spLocks noGrp="1"/>
          </p:cNvSpPr>
          <p:nvPr>
            <p:ph type="title"/>
          </p:nvPr>
        </p:nvSpPr>
        <p:spPr>
          <a:xfrm>
            <a:off x="465258" y="0"/>
            <a:ext cx="8831461" cy="967170"/>
          </a:xfrm>
        </p:spPr>
        <p:txBody>
          <a:bodyPr/>
          <a:lstStyle/>
          <a:p>
            <a:r>
              <a:rPr lang="en-GB" dirty="0"/>
              <a:t>Interactive Briefing – Int01 (6 of 6)</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4862645" cy="2308324"/>
          </a:xfrm>
          <a:prstGeom prst="rect">
            <a:avLst/>
          </a:prstGeom>
          <a:noFill/>
        </p:spPr>
        <p:txBody>
          <a:bodyPr wrap="square" rtlCol="0">
            <a:spAutoFit/>
          </a:bodyPr>
          <a:lstStyle/>
          <a:p>
            <a:pPr marL="342900" indent="-342900">
              <a:buFont typeface="+mj-lt"/>
              <a:buAutoNum type="arabicPeriod"/>
            </a:pPr>
            <a:r>
              <a:rPr lang="en-GB" dirty="0"/>
              <a:t>Redraw the image and add the indicated buttons and instructions as well as the highlights which show where current is flowing.</a:t>
            </a:r>
          </a:p>
          <a:p>
            <a:pPr marL="342900" indent="-342900">
              <a:buFont typeface="+mj-lt"/>
              <a:buAutoNum type="arabicPeriod"/>
            </a:pPr>
            <a:r>
              <a:rPr lang="en-GB" dirty="0"/>
              <a:t>Clicking on the motor toggles between this slide (slide 6) and slide 1</a:t>
            </a:r>
          </a:p>
          <a:p>
            <a:pPr marL="342900" indent="-342900">
              <a:buFont typeface="+mj-lt"/>
              <a:buAutoNum type="arabicPeriod"/>
            </a:pPr>
            <a:r>
              <a:rPr lang="en-GB" dirty="0"/>
              <a:t>Clicking on Reset goes to slide 4</a:t>
            </a:r>
          </a:p>
          <a:p>
            <a:pPr marL="342900" indent="-342900">
              <a:buFont typeface="+mj-lt"/>
              <a:buAutoNum type="arabicPeriod"/>
            </a:pPr>
            <a:r>
              <a:rPr lang="en-GB" dirty="0"/>
              <a:t>Clicking on Slow goes to slide 5</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4" name="Rounded Rectangle 173">
            <a:extLst>
              <a:ext uri="{FF2B5EF4-FFF2-40B4-BE49-F238E27FC236}">
                <a16:creationId xmlns:a16="http://schemas.microsoft.com/office/drawing/2014/main" id="{F745854E-D9FB-1049-8084-70D2B12F18CE}"/>
              </a:ext>
            </a:extLst>
          </p:cNvPr>
          <p:cNvSpPr/>
          <p:nvPr/>
        </p:nvSpPr>
        <p:spPr>
          <a:xfrm>
            <a:off x="8778539" y="3423460"/>
            <a:ext cx="912953" cy="354040"/>
          </a:xfrm>
          <a:prstGeom prst="roundRect">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Reset</a:t>
            </a:r>
            <a:endParaRPr lang="en-GB" sz="2800" b="1" i="1" dirty="0"/>
          </a:p>
        </p:txBody>
      </p:sp>
      <p:sp>
        <p:nvSpPr>
          <p:cNvPr id="177" name="Rounded Rectangle 176">
            <a:extLst>
              <a:ext uri="{FF2B5EF4-FFF2-40B4-BE49-F238E27FC236}">
                <a16:creationId xmlns:a16="http://schemas.microsoft.com/office/drawing/2014/main" id="{8B1769E6-38E1-1542-8268-267AD44E9822}"/>
              </a:ext>
            </a:extLst>
          </p:cNvPr>
          <p:cNvSpPr/>
          <p:nvPr/>
        </p:nvSpPr>
        <p:spPr>
          <a:xfrm>
            <a:off x="9262289" y="2898691"/>
            <a:ext cx="1004359" cy="354040"/>
          </a:xfrm>
          <a:prstGeom prst="roundRect">
            <a:avLst/>
          </a:prstGeom>
          <a:solidFill>
            <a:schemeClr val="accent4"/>
          </a:solid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Fast</a:t>
            </a:r>
            <a:endParaRPr lang="en-GB" sz="2800" b="1" i="1" dirty="0"/>
          </a:p>
        </p:txBody>
      </p:sp>
      <p:sp>
        <p:nvSpPr>
          <p:cNvPr id="178" name="Rounded Rectangle 177">
            <a:extLst>
              <a:ext uri="{FF2B5EF4-FFF2-40B4-BE49-F238E27FC236}">
                <a16:creationId xmlns:a16="http://schemas.microsoft.com/office/drawing/2014/main" id="{763812EF-2BDB-8A43-9963-CD3EEEE26B8D}"/>
              </a:ext>
            </a:extLst>
          </p:cNvPr>
          <p:cNvSpPr/>
          <p:nvPr/>
        </p:nvSpPr>
        <p:spPr>
          <a:xfrm>
            <a:off x="8176111" y="2898691"/>
            <a:ext cx="1004359" cy="354040"/>
          </a:xfrm>
          <a:prstGeom prst="roundRect">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i="1" dirty="0"/>
              <a:t>Slow</a:t>
            </a:r>
            <a:endParaRPr lang="en-GB" sz="2800" b="1" i="1" dirty="0"/>
          </a:p>
        </p:txBody>
      </p:sp>
      <p:sp>
        <p:nvSpPr>
          <p:cNvPr id="6" name="TextBox 5">
            <a:extLst>
              <a:ext uri="{FF2B5EF4-FFF2-40B4-BE49-F238E27FC236}">
                <a16:creationId xmlns:a16="http://schemas.microsoft.com/office/drawing/2014/main" id="{0EBFC21C-D9F8-7C49-B57F-063930CADA35}"/>
              </a:ext>
            </a:extLst>
          </p:cNvPr>
          <p:cNvSpPr txBox="1"/>
          <p:nvPr/>
        </p:nvSpPr>
        <p:spPr>
          <a:xfrm>
            <a:off x="7755973" y="188081"/>
            <a:ext cx="2343531" cy="923330"/>
          </a:xfrm>
          <a:prstGeom prst="rect">
            <a:avLst/>
          </a:prstGeom>
          <a:noFill/>
        </p:spPr>
        <p:txBody>
          <a:bodyPr wrap="square" rtlCol="0">
            <a:spAutoFit/>
          </a:bodyPr>
          <a:lstStyle/>
          <a:p>
            <a:r>
              <a:rPr lang="en-GB" b="1" dirty="0"/>
              <a:t>Click on the motor to change from delta to star connection.</a:t>
            </a:r>
          </a:p>
        </p:txBody>
      </p:sp>
      <p:sp>
        <p:nvSpPr>
          <p:cNvPr id="9" name="TextBox 8">
            <a:extLst>
              <a:ext uri="{FF2B5EF4-FFF2-40B4-BE49-F238E27FC236}">
                <a16:creationId xmlns:a16="http://schemas.microsoft.com/office/drawing/2014/main" id="{8A4578ED-3719-D541-B1DC-B697F265B2C3}"/>
              </a:ext>
            </a:extLst>
          </p:cNvPr>
          <p:cNvSpPr txBox="1"/>
          <p:nvPr/>
        </p:nvSpPr>
        <p:spPr>
          <a:xfrm>
            <a:off x="7629525" y="4266389"/>
            <a:ext cx="1795300" cy="369332"/>
          </a:xfrm>
          <a:prstGeom prst="rect">
            <a:avLst/>
          </a:prstGeom>
          <a:noFill/>
        </p:spPr>
        <p:txBody>
          <a:bodyPr wrap="none" rtlCol="0">
            <a:spAutoFit/>
          </a:bodyPr>
          <a:lstStyle/>
          <a:p>
            <a:r>
              <a:rPr lang="en-GB" dirty="0"/>
              <a:t>Slide 6 (Star Fast)</a:t>
            </a:r>
          </a:p>
        </p:txBody>
      </p:sp>
      <p:cxnSp>
        <p:nvCxnSpPr>
          <p:cNvPr id="7" name="Straight Connector 6">
            <a:extLst>
              <a:ext uri="{FF2B5EF4-FFF2-40B4-BE49-F238E27FC236}">
                <a16:creationId xmlns:a16="http://schemas.microsoft.com/office/drawing/2014/main" id="{7CE95873-0A60-2C4A-B15A-E55F86EB923E}"/>
              </a:ext>
            </a:extLst>
          </p:cNvPr>
          <p:cNvCxnSpPr>
            <a:cxnSpLocks/>
          </p:cNvCxnSpPr>
          <p:nvPr/>
        </p:nvCxnSpPr>
        <p:spPr>
          <a:xfrm>
            <a:off x="6132576" y="365760"/>
            <a:ext cx="0" cy="340285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1AF43E29-60FB-2049-9DDD-87F6FA5B3B2B}"/>
              </a:ext>
            </a:extLst>
          </p:cNvPr>
          <p:cNvCxnSpPr>
            <a:cxnSpLocks/>
          </p:cNvCxnSpPr>
          <p:nvPr/>
        </p:nvCxnSpPr>
        <p:spPr>
          <a:xfrm>
            <a:off x="6327506" y="365760"/>
            <a:ext cx="0" cy="3159782"/>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56EEF1A-BF66-FC45-AAAD-E9FFD2E4FC87}"/>
              </a:ext>
            </a:extLst>
          </p:cNvPr>
          <p:cNvCxnSpPr>
            <a:cxnSpLocks/>
          </p:cNvCxnSpPr>
          <p:nvPr/>
        </p:nvCxnSpPr>
        <p:spPr>
          <a:xfrm>
            <a:off x="6547245" y="365760"/>
            <a:ext cx="0" cy="29799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91B06DA-9F84-444B-84EC-3ABD46525AF1}"/>
              </a:ext>
            </a:extLst>
          </p:cNvPr>
          <p:cNvCxnSpPr>
            <a:cxnSpLocks/>
          </p:cNvCxnSpPr>
          <p:nvPr/>
        </p:nvCxnSpPr>
        <p:spPr>
          <a:xfrm>
            <a:off x="6143879" y="3810272"/>
            <a:ext cx="531241"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FD7B35-670F-AA47-AE59-772973F33D41}"/>
              </a:ext>
            </a:extLst>
          </p:cNvPr>
          <p:cNvCxnSpPr>
            <a:cxnSpLocks/>
          </p:cNvCxnSpPr>
          <p:nvPr/>
        </p:nvCxnSpPr>
        <p:spPr>
          <a:xfrm>
            <a:off x="6547245" y="3372491"/>
            <a:ext cx="127875"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D2C9578-9376-684F-9BBD-EF5E74123105}"/>
              </a:ext>
            </a:extLst>
          </p:cNvPr>
          <p:cNvCxnSpPr>
            <a:cxnSpLocks/>
          </p:cNvCxnSpPr>
          <p:nvPr/>
        </p:nvCxnSpPr>
        <p:spPr>
          <a:xfrm>
            <a:off x="6327506" y="3584811"/>
            <a:ext cx="34761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F35E38-8DDC-024A-9E2F-66437C570654}"/>
              </a:ext>
            </a:extLst>
          </p:cNvPr>
          <p:cNvCxnSpPr>
            <a:cxnSpLocks/>
          </p:cNvCxnSpPr>
          <p:nvPr/>
        </p:nvCxnSpPr>
        <p:spPr>
          <a:xfrm flipV="1">
            <a:off x="8062236" y="2714652"/>
            <a:ext cx="0" cy="10626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6F425AB-27C8-4B4C-A1E4-EF39D51916E2}"/>
              </a:ext>
            </a:extLst>
          </p:cNvPr>
          <p:cNvCxnSpPr>
            <a:cxnSpLocks/>
          </p:cNvCxnSpPr>
          <p:nvPr/>
        </p:nvCxnSpPr>
        <p:spPr>
          <a:xfrm>
            <a:off x="7518400" y="3802708"/>
            <a:ext cx="526902"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5E337CC-7614-DB44-A190-60401619C409}"/>
              </a:ext>
            </a:extLst>
          </p:cNvPr>
          <p:cNvCxnSpPr>
            <a:cxnSpLocks/>
          </p:cNvCxnSpPr>
          <p:nvPr/>
        </p:nvCxnSpPr>
        <p:spPr>
          <a:xfrm>
            <a:off x="7482164" y="3590659"/>
            <a:ext cx="350487"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8AF98A4-B4FD-BE49-BF34-DABCDC6E955D}"/>
              </a:ext>
            </a:extLst>
          </p:cNvPr>
          <p:cNvCxnSpPr>
            <a:cxnSpLocks/>
          </p:cNvCxnSpPr>
          <p:nvPr/>
        </p:nvCxnSpPr>
        <p:spPr>
          <a:xfrm flipV="1">
            <a:off x="7832651" y="2614036"/>
            <a:ext cx="0" cy="9427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BAAA4E5-C7A0-F342-ADB9-81DA78704166}"/>
              </a:ext>
            </a:extLst>
          </p:cNvPr>
          <p:cNvCxnSpPr>
            <a:cxnSpLocks/>
          </p:cNvCxnSpPr>
          <p:nvPr/>
        </p:nvCxnSpPr>
        <p:spPr>
          <a:xfrm>
            <a:off x="7482164" y="3370919"/>
            <a:ext cx="147361" cy="708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52B8750-9B67-CB4B-B565-E6BAEFF1FF16}"/>
              </a:ext>
            </a:extLst>
          </p:cNvPr>
          <p:cNvCxnSpPr>
            <a:cxnSpLocks/>
          </p:cNvCxnSpPr>
          <p:nvPr/>
        </p:nvCxnSpPr>
        <p:spPr>
          <a:xfrm flipV="1">
            <a:off x="7629525" y="2517556"/>
            <a:ext cx="0" cy="84351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E2FDD2E-351D-AD44-B6FB-3920A7B920B6}"/>
              </a:ext>
            </a:extLst>
          </p:cNvPr>
          <p:cNvCxnSpPr>
            <a:cxnSpLocks/>
          </p:cNvCxnSpPr>
          <p:nvPr/>
        </p:nvCxnSpPr>
        <p:spPr>
          <a:xfrm flipV="1">
            <a:off x="8045302" y="2706186"/>
            <a:ext cx="1539164" cy="1712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4257EC0-7370-D84B-B858-0548ECEF152E}"/>
              </a:ext>
            </a:extLst>
          </p:cNvPr>
          <p:cNvCxnSpPr>
            <a:cxnSpLocks/>
          </p:cNvCxnSpPr>
          <p:nvPr/>
        </p:nvCxnSpPr>
        <p:spPr>
          <a:xfrm>
            <a:off x="7832651" y="2614036"/>
            <a:ext cx="1557204"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2F89833-85F0-6145-968A-6529C2BFC44E}"/>
              </a:ext>
            </a:extLst>
          </p:cNvPr>
          <p:cNvCxnSpPr>
            <a:cxnSpLocks/>
          </p:cNvCxnSpPr>
          <p:nvPr/>
        </p:nvCxnSpPr>
        <p:spPr>
          <a:xfrm flipV="1">
            <a:off x="7629525" y="2500621"/>
            <a:ext cx="1550945" cy="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E4D219F-2009-DD45-9FD9-DB32FBFD7743}"/>
              </a:ext>
            </a:extLst>
          </p:cNvPr>
          <p:cNvCxnSpPr>
            <a:cxnSpLocks/>
          </p:cNvCxnSpPr>
          <p:nvPr/>
        </p:nvCxnSpPr>
        <p:spPr>
          <a:xfrm flipV="1">
            <a:off x="9173341" y="1557868"/>
            <a:ext cx="0" cy="905036"/>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B029C3EB-DF9C-2B44-A586-282F5D5754C5}"/>
              </a:ext>
            </a:extLst>
          </p:cNvPr>
          <p:cNvCxnSpPr>
            <a:cxnSpLocks/>
          </p:cNvCxnSpPr>
          <p:nvPr/>
        </p:nvCxnSpPr>
        <p:spPr>
          <a:xfrm flipV="1">
            <a:off x="9389855" y="1557868"/>
            <a:ext cx="0" cy="1056169"/>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3AABC7-2173-0040-B51E-8AB69E25AC6D}"/>
              </a:ext>
            </a:extLst>
          </p:cNvPr>
          <p:cNvCxnSpPr>
            <a:cxnSpLocks/>
          </p:cNvCxnSpPr>
          <p:nvPr/>
        </p:nvCxnSpPr>
        <p:spPr>
          <a:xfrm flipV="1">
            <a:off x="9584466" y="1557868"/>
            <a:ext cx="0" cy="114831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0A3BB13-BD51-A547-B7D2-F65B609BF780}"/>
              </a:ext>
            </a:extLst>
          </p:cNvPr>
          <p:cNvCxnSpPr>
            <a:cxnSpLocks/>
          </p:cNvCxnSpPr>
          <p:nvPr/>
        </p:nvCxnSpPr>
        <p:spPr>
          <a:xfrm>
            <a:off x="9190272" y="1520663"/>
            <a:ext cx="216514" cy="2027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AD7664-60C5-334B-99EB-DB207CE02369}"/>
              </a:ext>
            </a:extLst>
          </p:cNvPr>
          <p:cNvCxnSpPr>
            <a:cxnSpLocks/>
          </p:cNvCxnSpPr>
          <p:nvPr/>
        </p:nvCxnSpPr>
        <p:spPr>
          <a:xfrm>
            <a:off x="9406786" y="1520663"/>
            <a:ext cx="194611" cy="708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9D965DA-5A83-E84F-A99A-DAAB529626A8}"/>
              </a:ext>
            </a:extLst>
          </p:cNvPr>
          <p:cNvSpPr txBox="1"/>
          <p:nvPr/>
        </p:nvSpPr>
        <p:spPr>
          <a:xfrm>
            <a:off x="5873151" y="1742736"/>
            <a:ext cx="908710" cy="307777"/>
          </a:xfrm>
          <a:prstGeom prst="rect">
            <a:avLst/>
          </a:prstGeom>
          <a:noFill/>
        </p:spPr>
        <p:txBody>
          <a:bodyPr wrap="none" rtlCol="0">
            <a:spAutoFit/>
          </a:bodyPr>
          <a:lstStyle/>
          <a:p>
            <a:r>
              <a:rPr lang="en-GB" sz="1400" b="1" dirty="0">
                <a:solidFill>
                  <a:schemeClr val="accent6"/>
                </a:solidFill>
              </a:rPr>
              <a:t>Energised</a:t>
            </a:r>
          </a:p>
        </p:txBody>
      </p:sp>
      <p:sp>
        <p:nvSpPr>
          <p:cNvPr id="46" name="TextBox 45">
            <a:extLst>
              <a:ext uri="{FF2B5EF4-FFF2-40B4-BE49-F238E27FC236}">
                <a16:creationId xmlns:a16="http://schemas.microsoft.com/office/drawing/2014/main" id="{55B4DC70-E241-3E45-A776-87337BB3652D}"/>
              </a:ext>
            </a:extLst>
          </p:cNvPr>
          <p:cNvSpPr txBox="1"/>
          <p:nvPr/>
        </p:nvSpPr>
        <p:spPr>
          <a:xfrm>
            <a:off x="8927738" y="1715561"/>
            <a:ext cx="908710" cy="307777"/>
          </a:xfrm>
          <a:prstGeom prst="rect">
            <a:avLst/>
          </a:prstGeom>
          <a:noFill/>
        </p:spPr>
        <p:txBody>
          <a:bodyPr wrap="none" rtlCol="0">
            <a:spAutoFit/>
          </a:bodyPr>
          <a:lstStyle/>
          <a:p>
            <a:r>
              <a:rPr lang="en-GB" sz="1400" b="1" dirty="0">
                <a:solidFill>
                  <a:schemeClr val="accent6"/>
                </a:solidFill>
              </a:rPr>
              <a:t>Energised</a:t>
            </a:r>
          </a:p>
        </p:txBody>
      </p:sp>
    </p:spTree>
    <p:custDataLst>
      <p:tags r:id="rId1"/>
    </p:custDataLst>
    <p:extLst>
      <p:ext uri="{BB962C8B-B14F-4D97-AF65-F5344CB8AC3E}">
        <p14:creationId xmlns:p14="http://schemas.microsoft.com/office/powerpoint/2010/main" val="35726627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Int02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14920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 F</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222114" y="2851368"/>
            <a:ext cx="1365556" cy="900842"/>
            <a:chOff x="4578102" y="1592294"/>
            <a:chExt cx="1365556" cy="900842"/>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pole changing motor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A3</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B3</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C3</a:t>
            </a: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 name="Group 137">
            <a:extLst>
              <a:ext uri="{FF2B5EF4-FFF2-40B4-BE49-F238E27FC236}">
                <a16:creationId xmlns:a16="http://schemas.microsoft.com/office/drawing/2014/main" id="{39BAD20E-3628-3543-AE79-71FD04A0D633}"/>
              </a:ext>
            </a:extLst>
          </p:cNvPr>
          <p:cNvGrpSpPr/>
          <p:nvPr/>
        </p:nvGrpSpPr>
        <p:grpSpPr>
          <a:xfrm>
            <a:off x="277774" y="1652790"/>
            <a:ext cx="1365556" cy="900842"/>
            <a:chOff x="4578102" y="1592294"/>
            <a:chExt cx="1365556" cy="900842"/>
          </a:xfrm>
        </p:grpSpPr>
        <p:sp>
          <p:nvSpPr>
            <p:cNvPr id="139" name="Rectangle 138">
              <a:extLst>
                <a:ext uri="{FF2B5EF4-FFF2-40B4-BE49-F238E27FC236}">
                  <a16:creationId xmlns:a16="http://schemas.microsoft.com/office/drawing/2014/main" id="{9CD54A31-BE21-F042-80F5-1622F5EF3C75}"/>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0" name="Oval 139">
              <a:extLst>
                <a:ext uri="{FF2B5EF4-FFF2-40B4-BE49-F238E27FC236}">
                  <a16:creationId xmlns:a16="http://schemas.microsoft.com/office/drawing/2014/main" id="{71112246-7E06-D444-A8F2-CC47C1D9A16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004D5E76-338F-A343-A0FD-F5906F52D3D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E5A03B15-D418-4245-93DA-44C4C398DFA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903D8B7-9554-1B4A-8A18-0515090840FA}"/>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F29036B3-17CB-C044-86B5-F78CD17C487D}"/>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B0B7462-F9F9-4F4C-8510-82E045BC4B9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161" name="Picture 160">
            <a:extLst>
              <a:ext uri="{FF2B5EF4-FFF2-40B4-BE49-F238E27FC236}">
                <a16:creationId xmlns:a16="http://schemas.microsoft.com/office/drawing/2014/main" id="{543CEA09-21D8-C14A-A1DF-097D04E040F1}"/>
              </a:ext>
            </a:extLst>
          </p:cNvPr>
          <p:cNvPicPr>
            <a:picLocks noChangeAspect="1"/>
          </p:cNvPicPr>
          <p:nvPr/>
        </p:nvPicPr>
        <p:blipFill rotWithShape="1">
          <a:blip r:embed="rId6"/>
          <a:srcRect l="35768" t="18466" r="35495" b="23473"/>
          <a:stretch/>
        </p:blipFill>
        <p:spPr>
          <a:xfrm>
            <a:off x="7505098" y="4436138"/>
            <a:ext cx="386617" cy="442505"/>
          </a:xfrm>
          <a:prstGeom prst="rect">
            <a:avLst/>
          </a:prstGeom>
        </p:spPr>
      </p:pic>
      <p:sp>
        <p:nvSpPr>
          <p:cNvPr id="162" name="Oval 161">
            <a:extLst>
              <a:ext uri="{FF2B5EF4-FFF2-40B4-BE49-F238E27FC236}">
                <a16:creationId xmlns:a16="http://schemas.microsoft.com/office/drawing/2014/main" id="{4C37178A-F578-C847-A1D8-AE9650B642F2}"/>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sp>
        <p:nvSpPr>
          <p:cNvPr id="88" name="Oval 87">
            <a:extLst>
              <a:ext uri="{FF2B5EF4-FFF2-40B4-BE49-F238E27FC236}">
                <a16:creationId xmlns:a16="http://schemas.microsoft.com/office/drawing/2014/main" id="{F666E7FF-B534-A24E-8395-D3E59339165F}"/>
              </a:ext>
            </a:extLst>
          </p:cNvPr>
          <p:cNvSpPr/>
          <p:nvPr/>
        </p:nvSpPr>
        <p:spPr>
          <a:xfrm>
            <a:off x="5165296" y="459270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A71141EF-342D-3B46-BD5C-FF5B9B0A7725}"/>
              </a:ext>
            </a:extLst>
          </p:cNvPr>
          <p:cNvSpPr/>
          <p:nvPr/>
        </p:nvSpPr>
        <p:spPr>
          <a:xfrm>
            <a:off x="5506892" y="478679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B2</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A26B4E10-5D40-F54A-963E-34CF0EA20346}"/>
              </a:ext>
            </a:extLst>
          </p:cNvPr>
          <p:cNvSpPr/>
          <p:nvPr/>
        </p:nvSpPr>
        <p:spPr>
          <a:xfrm>
            <a:off x="5830651" y="467416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C2</a:t>
            </a:r>
            <a:endParaRPr lang="en-GB" dirty="0">
              <a:solidFill>
                <a:schemeClr val="tx1">
                  <a:lumMod val="50000"/>
                </a:schemeClr>
              </a:solidFill>
            </a:endParaRPr>
          </a:p>
        </p:txBody>
      </p:sp>
      <p:pic>
        <p:nvPicPr>
          <p:cNvPr id="6" name="Picture 5">
            <a:extLst>
              <a:ext uri="{FF2B5EF4-FFF2-40B4-BE49-F238E27FC236}">
                <a16:creationId xmlns:a16="http://schemas.microsoft.com/office/drawing/2014/main" id="{00FD3659-0364-F344-BCD6-89DA3D79AD6D}"/>
              </a:ext>
            </a:extLst>
          </p:cNvPr>
          <p:cNvPicPr>
            <a:picLocks noChangeAspect="1"/>
          </p:cNvPicPr>
          <p:nvPr/>
        </p:nvPicPr>
        <p:blipFill>
          <a:blip r:embed="rId7"/>
          <a:stretch>
            <a:fillRect/>
          </a:stretch>
        </p:blipFill>
        <p:spPr>
          <a:xfrm>
            <a:off x="4620120" y="5003800"/>
            <a:ext cx="5600700" cy="4940300"/>
          </a:xfrm>
          <a:prstGeom prst="rect">
            <a:avLst/>
          </a:prstGeom>
        </p:spPr>
      </p:pic>
      <p:grpSp>
        <p:nvGrpSpPr>
          <p:cNvPr id="85" name="Group 84">
            <a:extLst>
              <a:ext uri="{FF2B5EF4-FFF2-40B4-BE49-F238E27FC236}">
                <a16:creationId xmlns:a16="http://schemas.microsoft.com/office/drawing/2014/main" id="{B762AD29-B2E5-7B4E-8E3F-D1A1FF168EA8}"/>
              </a:ext>
            </a:extLst>
          </p:cNvPr>
          <p:cNvGrpSpPr/>
          <p:nvPr/>
        </p:nvGrpSpPr>
        <p:grpSpPr>
          <a:xfrm>
            <a:off x="1952336" y="1659351"/>
            <a:ext cx="2088159" cy="982466"/>
            <a:chOff x="3340608" y="2401831"/>
            <a:chExt cx="2088159" cy="982466"/>
          </a:xfrm>
        </p:grpSpPr>
        <p:sp>
          <p:nvSpPr>
            <p:cNvPr id="86" name="Rectangle 85">
              <a:extLst>
                <a:ext uri="{FF2B5EF4-FFF2-40B4-BE49-F238E27FC236}">
                  <a16:creationId xmlns:a16="http://schemas.microsoft.com/office/drawing/2014/main" id="{CAD55ED2-D91A-D442-8067-41B3099753CC}"/>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0E470260-E18B-BF45-9DD0-5A8E0FFC3B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 S</a:t>
              </a:r>
            </a:p>
          </p:txBody>
        </p:sp>
        <p:sp>
          <p:nvSpPr>
            <p:cNvPr id="94" name="Oval 93">
              <a:extLst>
                <a:ext uri="{FF2B5EF4-FFF2-40B4-BE49-F238E27FC236}">
                  <a16:creationId xmlns:a16="http://schemas.microsoft.com/office/drawing/2014/main" id="{6C6B9CA2-9937-A944-8613-793AFE7403A4}"/>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9EE6121B-AFA2-F741-85D7-EDD235570A18}"/>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67D06AF2-ABC3-F94F-9F27-A5056317C31E}"/>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F52C56D-134D-8B42-AF35-5EEE0EEE552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BF09CE82-A27E-F54D-8045-7D6CC10FE88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DA4FC9FC-28F2-3243-B3B1-D78E334547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D99F4681-5FEC-614E-B9C7-00FAA1410478}"/>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435700F7-0638-4C40-B7E8-1954621AC312}"/>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CA105943-5B8C-F249-8BA9-A86992516C91}"/>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7E881882-BEC8-8944-A419-64FC01A69A4D}"/>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5787F02D-E770-E346-BB78-D72D530CBC7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F147B03A-882A-194E-97D4-1806FA86C7D5}"/>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1" name="Group 110">
            <a:extLst>
              <a:ext uri="{FF2B5EF4-FFF2-40B4-BE49-F238E27FC236}">
                <a16:creationId xmlns:a16="http://schemas.microsoft.com/office/drawing/2014/main" id="{7EDA320B-9D65-7349-9049-756165B7C340}"/>
              </a:ext>
            </a:extLst>
          </p:cNvPr>
          <p:cNvGrpSpPr/>
          <p:nvPr/>
        </p:nvGrpSpPr>
        <p:grpSpPr>
          <a:xfrm>
            <a:off x="1935995" y="2825061"/>
            <a:ext cx="2088159" cy="982466"/>
            <a:chOff x="3340608" y="2401831"/>
            <a:chExt cx="2088159" cy="982466"/>
          </a:xfrm>
        </p:grpSpPr>
        <p:sp>
          <p:nvSpPr>
            <p:cNvPr id="112" name="Rectangle 111">
              <a:extLst>
                <a:ext uri="{FF2B5EF4-FFF2-40B4-BE49-F238E27FC236}">
                  <a16:creationId xmlns:a16="http://schemas.microsoft.com/office/drawing/2014/main" id="{975313DD-6C9D-BC48-94C2-5E88C99D1C32}"/>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C556EAA1-F1AB-A941-AC0B-13549DD276F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 B</a:t>
              </a:r>
            </a:p>
          </p:txBody>
        </p:sp>
        <p:sp>
          <p:nvSpPr>
            <p:cNvPr id="114" name="Oval 113">
              <a:extLst>
                <a:ext uri="{FF2B5EF4-FFF2-40B4-BE49-F238E27FC236}">
                  <a16:creationId xmlns:a16="http://schemas.microsoft.com/office/drawing/2014/main" id="{ECB26A58-8988-ED4A-9115-BD25C2555CB4}"/>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C991BB93-BA4B-E040-8746-D58539EE9785}"/>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A62480B1-1492-6948-BC96-F07AD259DE9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7" name="Oval 116">
              <a:extLst>
                <a:ext uri="{FF2B5EF4-FFF2-40B4-BE49-F238E27FC236}">
                  <a16:creationId xmlns:a16="http://schemas.microsoft.com/office/drawing/2014/main" id="{C1040AB1-F415-CC41-A961-E53A035A515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9FE501B5-4C91-1841-A51A-D4124BC0279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9" name="Oval 118">
              <a:extLst>
                <a:ext uri="{FF2B5EF4-FFF2-40B4-BE49-F238E27FC236}">
                  <a16:creationId xmlns:a16="http://schemas.microsoft.com/office/drawing/2014/main" id="{8B5D7C4C-3E07-5247-9FE7-BD4345EC04C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E3F6D7B4-D5DD-754D-BF22-44FFD8558B12}"/>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21" name="Oval 120">
              <a:extLst>
                <a:ext uri="{FF2B5EF4-FFF2-40B4-BE49-F238E27FC236}">
                  <a16:creationId xmlns:a16="http://schemas.microsoft.com/office/drawing/2014/main" id="{725A69BA-1094-404A-AAEA-A0A878FA835D}"/>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152673D3-BAB3-CB4E-A604-D325840446C5}"/>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F1D05B6B-B1B4-534A-BC3D-14732743B999}"/>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A32DCD9C-F410-6A47-8186-8BD97E5D63A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47EF51FE-DE4B-0A48-A832-F3B7FB2FF7A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46" name="Group 145">
            <a:extLst>
              <a:ext uri="{FF2B5EF4-FFF2-40B4-BE49-F238E27FC236}">
                <a16:creationId xmlns:a16="http://schemas.microsoft.com/office/drawing/2014/main" id="{6287F1E5-525F-C843-93A4-27D39A1BD2F1}"/>
              </a:ext>
            </a:extLst>
          </p:cNvPr>
          <p:cNvGrpSpPr/>
          <p:nvPr/>
        </p:nvGrpSpPr>
        <p:grpSpPr>
          <a:xfrm>
            <a:off x="4290800" y="1658214"/>
            <a:ext cx="1365556" cy="900842"/>
            <a:chOff x="4578102" y="1592294"/>
            <a:chExt cx="1365556" cy="900842"/>
          </a:xfrm>
        </p:grpSpPr>
        <p:sp>
          <p:nvSpPr>
            <p:cNvPr id="147" name="Rectangle 146">
              <a:extLst>
                <a:ext uri="{FF2B5EF4-FFF2-40B4-BE49-F238E27FC236}">
                  <a16:creationId xmlns:a16="http://schemas.microsoft.com/office/drawing/2014/main" id="{21C0431F-1611-6C4E-A2A9-A543CD9113F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8" name="Oval 147">
              <a:extLst>
                <a:ext uri="{FF2B5EF4-FFF2-40B4-BE49-F238E27FC236}">
                  <a16:creationId xmlns:a16="http://schemas.microsoft.com/office/drawing/2014/main" id="{47A3C223-D15A-1B40-BE3F-A9F779A9D922}"/>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9" name="Oval 148">
              <a:extLst>
                <a:ext uri="{FF2B5EF4-FFF2-40B4-BE49-F238E27FC236}">
                  <a16:creationId xmlns:a16="http://schemas.microsoft.com/office/drawing/2014/main" id="{AB69C518-A43F-ED4D-AA61-97D3692F26F0}"/>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6F84E5CF-69A5-114E-8D1B-960D152DCCCB}"/>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52D797DA-4BF8-4E44-884D-265F7A5E159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FC9BA971-1A72-5849-9CD8-A95E60E8695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07D06199-832E-A248-A09B-4DAC2C294C3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2649109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311474" y="2393708"/>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 F</a:t>
              </a:r>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70" name="Group 69">
            <a:extLst>
              <a:ext uri="{FF2B5EF4-FFF2-40B4-BE49-F238E27FC236}">
                <a16:creationId xmlns:a16="http://schemas.microsoft.com/office/drawing/2014/main" id="{E374D5D9-FF82-B041-9A23-2D012E57E6A9}"/>
              </a:ext>
            </a:extLst>
          </p:cNvPr>
          <p:cNvGrpSpPr/>
          <p:nvPr/>
        </p:nvGrpSpPr>
        <p:grpSpPr>
          <a:xfrm>
            <a:off x="479667" y="1189970"/>
            <a:ext cx="1365556" cy="949610"/>
            <a:chOff x="4578102" y="1543526"/>
            <a:chExt cx="1365556" cy="949610"/>
          </a:xfrm>
        </p:grpSpPr>
        <p:sp>
          <p:nvSpPr>
            <p:cNvPr id="61" name="Rectangle 60">
              <a:extLst>
                <a:ext uri="{FF2B5EF4-FFF2-40B4-BE49-F238E27FC236}">
                  <a16:creationId xmlns:a16="http://schemas.microsoft.com/office/drawing/2014/main" id="{14E853CE-0DCD-DA42-9053-2F21C8AE9FC8}"/>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62" name="Oval 61">
              <a:extLst>
                <a:ext uri="{FF2B5EF4-FFF2-40B4-BE49-F238E27FC236}">
                  <a16:creationId xmlns:a16="http://schemas.microsoft.com/office/drawing/2014/main" id="{F0D05856-EC04-D14C-8329-EDDEBD0C60F8}"/>
                </a:ext>
              </a:extLst>
            </p:cNvPr>
            <p:cNvSpPr/>
            <p:nvPr/>
          </p:nvSpPr>
          <p:spPr>
            <a:xfrm>
              <a:off x="4646975" y="154352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63" name="Oval 62">
              <a:extLst>
                <a:ext uri="{FF2B5EF4-FFF2-40B4-BE49-F238E27FC236}">
                  <a16:creationId xmlns:a16="http://schemas.microsoft.com/office/drawing/2014/main" id="{BEB354C7-672A-0244-8240-B8804820BC04}"/>
                </a:ext>
              </a:extLst>
            </p:cNvPr>
            <p:cNvSpPr/>
            <p:nvPr/>
          </p:nvSpPr>
          <p:spPr>
            <a:xfrm>
              <a:off x="4955198" y="154352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64" name="Oval 63">
              <a:extLst>
                <a:ext uri="{FF2B5EF4-FFF2-40B4-BE49-F238E27FC236}">
                  <a16:creationId xmlns:a16="http://schemas.microsoft.com/office/drawing/2014/main" id="{06026E75-9912-F243-882A-DA42AFC482AD}"/>
                </a:ext>
              </a:extLst>
            </p:cNvPr>
            <p:cNvSpPr/>
            <p:nvPr/>
          </p:nvSpPr>
          <p:spPr>
            <a:xfrm>
              <a:off x="5278919" y="15504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65" name="Oval 64">
              <a:extLst>
                <a:ext uri="{FF2B5EF4-FFF2-40B4-BE49-F238E27FC236}">
                  <a16:creationId xmlns:a16="http://schemas.microsoft.com/office/drawing/2014/main" id="{03F0033B-C89C-9745-B24B-1138EE3AA782}"/>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66" name="Oval 65">
              <a:extLst>
                <a:ext uri="{FF2B5EF4-FFF2-40B4-BE49-F238E27FC236}">
                  <a16:creationId xmlns:a16="http://schemas.microsoft.com/office/drawing/2014/main" id="{1782731B-E600-964F-9420-7F7D78B4B040}"/>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67" name="Oval 66">
              <a:extLst>
                <a:ext uri="{FF2B5EF4-FFF2-40B4-BE49-F238E27FC236}">
                  <a16:creationId xmlns:a16="http://schemas.microsoft.com/office/drawing/2014/main" id="{D1D33CCE-2C1C-A44F-B623-5165C2205069}"/>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200329"/>
          </a:xfrm>
          <a:prstGeom prst="rect">
            <a:avLst/>
          </a:prstGeom>
          <a:noFill/>
        </p:spPr>
        <p:txBody>
          <a:bodyPr wrap="square" rtlCol="0">
            <a:spAutoFit/>
          </a:bodyPr>
          <a:lstStyle/>
          <a:p>
            <a:r>
              <a:rPr lang="en-GB" sz="2400" dirty="0"/>
              <a:t>Wire the 3P pole changing motor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8" name="Group 137">
            <a:extLst>
              <a:ext uri="{FF2B5EF4-FFF2-40B4-BE49-F238E27FC236}">
                <a16:creationId xmlns:a16="http://schemas.microsoft.com/office/drawing/2014/main" id="{39BAD20E-3628-3543-AE79-71FD04A0D633}"/>
              </a:ext>
            </a:extLst>
          </p:cNvPr>
          <p:cNvGrpSpPr/>
          <p:nvPr/>
        </p:nvGrpSpPr>
        <p:grpSpPr>
          <a:xfrm>
            <a:off x="3071670" y="3453618"/>
            <a:ext cx="1365556" cy="900842"/>
            <a:chOff x="4578102" y="1592294"/>
            <a:chExt cx="1365556" cy="900842"/>
          </a:xfrm>
        </p:grpSpPr>
        <p:sp>
          <p:nvSpPr>
            <p:cNvPr id="139" name="Rectangle 138">
              <a:extLst>
                <a:ext uri="{FF2B5EF4-FFF2-40B4-BE49-F238E27FC236}">
                  <a16:creationId xmlns:a16="http://schemas.microsoft.com/office/drawing/2014/main" id="{9CD54A31-BE21-F042-80F5-1622F5EF3C75}"/>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0" name="Oval 139">
              <a:extLst>
                <a:ext uri="{FF2B5EF4-FFF2-40B4-BE49-F238E27FC236}">
                  <a16:creationId xmlns:a16="http://schemas.microsoft.com/office/drawing/2014/main" id="{71112246-7E06-D444-A8F2-CC47C1D9A16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004D5E76-338F-A343-A0FD-F5906F52D3D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42" name="Oval 141">
              <a:extLst>
                <a:ext uri="{FF2B5EF4-FFF2-40B4-BE49-F238E27FC236}">
                  <a16:creationId xmlns:a16="http://schemas.microsoft.com/office/drawing/2014/main" id="{E5A03B15-D418-4245-93DA-44C4C398DFA6}"/>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43" name="Oval 142">
              <a:extLst>
                <a:ext uri="{FF2B5EF4-FFF2-40B4-BE49-F238E27FC236}">
                  <a16:creationId xmlns:a16="http://schemas.microsoft.com/office/drawing/2014/main" id="{8903D8B7-9554-1B4A-8A18-0515090840FA}"/>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44" name="Oval 143">
              <a:extLst>
                <a:ext uri="{FF2B5EF4-FFF2-40B4-BE49-F238E27FC236}">
                  <a16:creationId xmlns:a16="http://schemas.microsoft.com/office/drawing/2014/main" id="{F29036B3-17CB-C044-86B5-F78CD17C487D}"/>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BB0B7462-F9F9-4F4C-8510-82E045BC4B9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pic>
        <p:nvPicPr>
          <p:cNvPr id="161" name="Picture 160">
            <a:extLst>
              <a:ext uri="{FF2B5EF4-FFF2-40B4-BE49-F238E27FC236}">
                <a16:creationId xmlns:a16="http://schemas.microsoft.com/office/drawing/2014/main" id="{543CEA09-21D8-C14A-A1DF-097D04E040F1}"/>
              </a:ext>
            </a:extLst>
          </p:cNvPr>
          <p:cNvPicPr>
            <a:picLocks noChangeAspect="1"/>
          </p:cNvPicPr>
          <p:nvPr/>
        </p:nvPicPr>
        <p:blipFill rotWithShape="1">
          <a:blip r:embed="rId6"/>
          <a:srcRect l="35768" t="18466" r="35495" b="23473"/>
          <a:stretch/>
        </p:blipFill>
        <p:spPr>
          <a:xfrm>
            <a:off x="7505098" y="4436138"/>
            <a:ext cx="386617" cy="442505"/>
          </a:xfrm>
          <a:prstGeom prst="rect">
            <a:avLst/>
          </a:prstGeom>
        </p:spPr>
      </p:pic>
      <p:sp>
        <p:nvSpPr>
          <p:cNvPr id="188" name="Rectangle 187">
            <a:extLst>
              <a:ext uri="{FF2B5EF4-FFF2-40B4-BE49-F238E27FC236}">
                <a16:creationId xmlns:a16="http://schemas.microsoft.com/office/drawing/2014/main" id="{E2A4A1E0-982B-8941-9CC8-7688092F37E1}"/>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35" name="Group 34">
            <a:extLst>
              <a:ext uri="{FF2B5EF4-FFF2-40B4-BE49-F238E27FC236}">
                <a16:creationId xmlns:a16="http://schemas.microsoft.com/office/drawing/2014/main" id="{D2AE9A0A-BB29-4D4E-B344-237948829F26}"/>
              </a:ext>
            </a:extLst>
          </p:cNvPr>
          <p:cNvGrpSpPr/>
          <p:nvPr/>
        </p:nvGrpSpPr>
        <p:grpSpPr>
          <a:xfrm>
            <a:off x="5527063" y="3594872"/>
            <a:ext cx="1278291" cy="1357028"/>
            <a:chOff x="5091361" y="3715704"/>
            <a:chExt cx="1278291" cy="1357028"/>
          </a:xfrm>
        </p:grpSpPr>
        <p:sp>
          <p:nvSpPr>
            <p:cNvPr id="128" name="Oval 127">
              <a:extLst>
                <a:ext uri="{FF2B5EF4-FFF2-40B4-BE49-F238E27FC236}">
                  <a16:creationId xmlns:a16="http://schemas.microsoft.com/office/drawing/2014/main" id="{59114EEA-29E6-5E4D-B7BF-0066D98A4581}"/>
                </a:ext>
              </a:extLst>
            </p:cNvPr>
            <p:cNvSpPr/>
            <p:nvPr/>
          </p:nvSpPr>
          <p:spPr>
            <a:xfrm>
              <a:off x="5091361" y="3868477"/>
              <a:ext cx="1135323" cy="113532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lumMod val="50000"/>
                    </a:schemeClr>
                  </a:solidFill>
                </a:rPr>
                <a:t>3M</a:t>
              </a:r>
            </a:p>
          </p:txBody>
        </p:sp>
        <p:sp>
          <p:nvSpPr>
            <p:cNvPr id="132" name="Oval 131">
              <a:extLst>
                <a:ext uri="{FF2B5EF4-FFF2-40B4-BE49-F238E27FC236}">
                  <a16:creationId xmlns:a16="http://schemas.microsoft.com/office/drawing/2014/main" id="{D3F29BD5-42D3-C443-814C-95A22A850CC2}"/>
                </a:ext>
              </a:extLst>
            </p:cNvPr>
            <p:cNvSpPr/>
            <p:nvPr/>
          </p:nvSpPr>
          <p:spPr>
            <a:xfrm>
              <a:off x="5148647" y="386563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A3</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AA49D7C8-121C-5547-B80D-BB617093FB31}"/>
                </a:ext>
              </a:extLst>
            </p:cNvPr>
            <p:cNvSpPr/>
            <p:nvPr/>
          </p:nvSpPr>
          <p:spPr>
            <a:xfrm>
              <a:off x="5490243" y="371570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B3</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89476306-067D-FC44-AE45-0E52B8D8EA48}"/>
                </a:ext>
              </a:extLst>
            </p:cNvPr>
            <p:cNvSpPr/>
            <p:nvPr/>
          </p:nvSpPr>
          <p:spPr>
            <a:xfrm>
              <a:off x="5846109" y="387721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C3</a:t>
              </a:r>
              <a:endParaRPr lang="en-GB" dirty="0">
                <a:solidFill>
                  <a:schemeClr val="tx1">
                    <a:lumMod val="50000"/>
                  </a:schemeClr>
                </a:solidFill>
              </a:endParaRPr>
            </a:p>
          </p:txBody>
        </p:sp>
        <p:sp>
          <p:nvSpPr>
            <p:cNvPr id="162" name="Oval 161">
              <a:extLst>
                <a:ext uri="{FF2B5EF4-FFF2-40B4-BE49-F238E27FC236}">
                  <a16:creationId xmlns:a16="http://schemas.microsoft.com/office/drawing/2014/main" id="{4C37178A-F578-C847-A1D8-AE9650B642F2}"/>
                </a:ext>
              </a:extLst>
            </p:cNvPr>
            <p:cNvSpPr/>
            <p:nvPr/>
          </p:nvSpPr>
          <p:spPr>
            <a:xfrm>
              <a:off x="6083716" y="431591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E</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F666E7FF-B534-A24E-8395-D3E59339165F}"/>
                </a:ext>
              </a:extLst>
            </p:cNvPr>
            <p:cNvSpPr/>
            <p:nvPr/>
          </p:nvSpPr>
          <p:spPr>
            <a:xfrm>
              <a:off x="5165296" y="459270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A71141EF-342D-3B46-BD5C-FF5B9B0A7725}"/>
                </a:ext>
              </a:extLst>
            </p:cNvPr>
            <p:cNvSpPr/>
            <p:nvPr/>
          </p:nvSpPr>
          <p:spPr>
            <a:xfrm>
              <a:off x="5506892" y="478679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B2</a:t>
              </a:r>
              <a:endParaRPr lang="en-GB" dirty="0">
                <a:solidFill>
                  <a:schemeClr val="tx1">
                    <a:lumMod val="50000"/>
                  </a:schemeClr>
                </a:solidFill>
              </a:endParaRPr>
            </a:p>
          </p:txBody>
        </p:sp>
        <p:sp>
          <p:nvSpPr>
            <p:cNvPr id="90" name="Oval 89">
              <a:extLst>
                <a:ext uri="{FF2B5EF4-FFF2-40B4-BE49-F238E27FC236}">
                  <a16:creationId xmlns:a16="http://schemas.microsoft.com/office/drawing/2014/main" id="{A26B4E10-5D40-F54A-963E-34CF0EA20346}"/>
                </a:ext>
              </a:extLst>
            </p:cNvPr>
            <p:cNvSpPr/>
            <p:nvPr/>
          </p:nvSpPr>
          <p:spPr>
            <a:xfrm>
              <a:off x="5830651" y="467416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C2</a:t>
              </a:r>
              <a:endParaRPr lang="en-GB" dirty="0">
                <a:solidFill>
                  <a:schemeClr val="tx1">
                    <a:lumMod val="50000"/>
                  </a:schemeClr>
                </a:solidFill>
              </a:endParaRPr>
            </a:p>
          </p:txBody>
        </p:sp>
      </p:grpSp>
      <p:pic>
        <p:nvPicPr>
          <p:cNvPr id="6" name="Picture 5">
            <a:extLst>
              <a:ext uri="{FF2B5EF4-FFF2-40B4-BE49-F238E27FC236}">
                <a16:creationId xmlns:a16="http://schemas.microsoft.com/office/drawing/2014/main" id="{00FD3659-0364-F344-BCD6-89DA3D79AD6D}"/>
              </a:ext>
            </a:extLst>
          </p:cNvPr>
          <p:cNvPicPr>
            <a:picLocks noChangeAspect="1"/>
          </p:cNvPicPr>
          <p:nvPr/>
        </p:nvPicPr>
        <p:blipFill>
          <a:blip r:embed="rId7"/>
          <a:stretch>
            <a:fillRect/>
          </a:stretch>
        </p:blipFill>
        <p:spPr>
          <a:xfrm>
            <a:off x="4620120" y="5003800"/>
            <a:ext cx="5600700" cy="4940300"/>
          </a:xfrm>
          <a:prstGeom prst="rect">
            <a:avLst/>
          </a:prstGeom>
        </p:spPr>
      </p:pic>
      <p:grpSp>
        <p:nvGrpSpPr>
          <p:cNvPr id="85" name="Group 84">
            <a:extLst>
              <a:ext uri="{FF2B5EF4-FFF2-40B4-BE49-F238E27FC236}">
                <a16:creationId xmlns:a16="http://schemas.microsoft.com/office/drawing/2014/main" id="{B762AD29-B2E5-7B4E-8E3F-D1A1FF168EA8}"/>
              </a:ext>
            </a:extLst>
          </p:cNvPr>
          <p:cNvGrpSpPr/>
          <p:nvPr/>
        </p:nvGrpSpPr>
        <p:grpSpPr>
          <a:xfrm>
            <a:off x="3037649" y="2307625"/>
            <a:ext cx="2088159" cy="982466"/>
            <a:chOff x="3340608" y="2401831"/>
            <a:chExt cx="2088159" cy="982466"/>
          </a:xfrm>
        </p:grpSpPr>
        <p:sp>
          <p:nvSpPr>
            <p:cNvPr id="86" name="Rectangle 85">
              <a:extLst>
                <a:ext uri="{FF2B5EF4-FFF2-40B4-BE49-F238E27FC236}">
                  <a16:creationId xmlns:a16="http://schemas.microsoft.com/office/drawing/2014/main" id="{CAD55ED2-D91A-D442-8067-41B3099753CC}"/>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7" name="Rectangle 86">
              <a:extLst>
                <a:ext uri="{FF2B5EF4-FFF2-40B4-BE49-F238E27FC236}">
                  <a16:creationId xmlns:a16="http://schemas.microsoft.com/office/drawing/2014/main" id="{0E470260-E18B-BF45-9DD0-5A8E0FFC3B0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 S</a:t>
              </a:r>
            </a:p>
          </p:txBody>
        </p:sp>
        <p:sp>
          <p:nvSpPr>
            <p:cNvPr id="94" name="Oval 93">
              <a:extLst>
                <a:ext uri="{FF2B5EF4-FFF2-40B4-BE49-F238E27FC236}">
                  <a16:creationId xmlns:a16="http://schemas.microsoft.com/office/drawing/2014/main" id="{6C6B9CA2-9937-A944-8613-793AFE7403A4}"/>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9EE6121B-AFA2-F741-85D7-EDD235570A18}"/>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67D06AF2-ABC3-F94F-9F27-A5056317C31E}"/>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9F52C56D-134D-8B42-AF35-5EEE0EEE5525}"/>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BF09CE82-A27E-F54D-8045-7D6CC10FE88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DA4FC9FC-28F2-3243-B3B1-D78E334547C9}"/>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D99F4681-5FEC-614E-B9C7-00FAA1410478}"/>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435700F7-0638-4C40-B7E8-1954621AC312}"/>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CA105943-5B8C-F249-8BA9-A86992516C91}"/>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7E881882-BEC8-8944-A419-64FC01A69A4D}"/>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5787F02D-E770-E346-BB78-D72D530CBC7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F147B03A-882A-194E-97D4-1806FA86C7D5}"/>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1" name="Group 110">
            <a:extLst>
              <a:ext uri="{FF2B5EF4-FFF2-40B4-BE49-F238E27FC236}">
                <a16:creationId xmlns:a16="http://schemas.microsoft.com/office/drawing/2014/main" id="{7EDA320B-9D65-7349-9049-756165B7C340}"/>
              </a:ext>
            </a:extLst>
          </p:cNvPr>
          <p:cNvGrpSpPr/>
          <p:nvPr/>
        </p:nvGrpSpPr>
        <p:grpSpPr>
          <a:xfrm>
            <a:off x="5863686" y="2215342"/>
            <a:ext cx="2088159" cy="982466"/>
            <a:chOff x="3340608" y="2401831"/>
            <a:chExt cx="2088159" cy="982466"/>
          </a:xfrm>
        </p:grpSpPr>
        <p:sp>
          <p:nvSpPr>
            <p:cNvPr id="112" name="Rectangle 111">
              <a:extLst>
                <a:ext uri="{FF2B5EF4-FFF2-40B4-BE49-F238E27FC236}">
                  <a16:creationId xmlns:a16="http://schemas.microsoft.com/office/drawing/2014/main" id="{975313DD-6C9D-BC48-94C2-5E88C99D1C32}"/>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3" name="Rectangle 112">
              <a:extLst>
                <a:ext uri="{FF2B5EF4-FFF2-40B4-BE49-F238E27FC236}">
                  <a16:creationId xmlns:a16="http://schemas.microsoft.com/office/drawing/2014/main" id="{C556EAA1-F1AB-A941-AC0B-13549DD276F2}"/>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Contactor B</a:t>
              </a:r>
            </a:p>
          </p:txBody>
        </p:sp>
        <p:sp>
          <p:nvSpPr>
            <p:cNvPr id="114" name="Oval 113">
              <a:extLst>
                <a:ext uri="{FF2B5EF4-FFF2-40B4-BE49-F238E27FC236}">
                  <a16:creationId xmlns:a16="http://schemas.microsoft.com/office/drawing/2014/main" id="{ECB26A58-8988-ED4A-9115-BD25C2555CB4}"/>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5" name="Oval 114">
              <a:extLst>
                <a:ext uri="{FF2B5EF4-FFF2-40B4-BE49-F238E27FC236}">
                  <a16:creationId xmlns:a16="http://schemas.microsoft.com/office/drawing/2014/main" id="{C991BB93-BA4B-E040-8746-D58539EE9785}"/>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16" name="Oval 115">
              <a:extLst>
                <a:ext uri="{FF2B5EF4-FFF2-40B4-BE49-F238E27FC236}">
                  <a16:creationId xmlns:a16="http://schemas.microsoft.com/office/drawing/2014/main" id="{A62480B1-1492-6948-BC96-F07AD259DE9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17" name="Oval 116">
              <a:extLst>
                <a:ext uri="{FF2B5EF4-FFF2-40B4-BE49-F238E27FC236}">
                  <a16:creationId xmlns:a16="http://schemas.microsoft.com/office/drawing/2014/main" id="{C1040AB1-F415-CC41-A961-E53A035A5152}"/>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18" name="Oval 117">
              <a:extLst>
                <a:ext uri="{FF2B5EF4-FFF2-40B4-BE49-F238E27FC236}">
                  <a16:creationId xmlns:a16="http://schemas.microsoft.com/office/drawing/2014/main" id="{9FE501B5-4C91-1841-A51A-D4124BC0279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19" name="Oval 118">
              <a:extLst>
                <a:ext uri="{FF2B5EF4-FFF2-40B4-BE49-F238E27FC236}">
                  <a16:creationId xmlns:a16="http://schemas.microsoft.com/office/drawing/2014/main" id="{8B5D7C4C-3E07-5247-9FE7-BD4345EC04CD}"/>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E3F6D7B4-D5DD-754D-BF22-44FFD8558B12}"/>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21" name="Oval 120">
              <a:extLst>
                <a:ext uri="{FF2B5EF4-FFF2-40B4-BE49-F238E27FC236}">
                  <a16:creationId xmlns:a16="http://schemas.microsoft.com/office/drawing/2014/main" id="{725A69BA-1094-404A-AAEA-A0A878FA835D}"/>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152673D3-BAB3-CB4E-A604-D325840446C5}"/>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F1D05B6B-B1B4-534A-BC3D-14732743B999}"/>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A32DCD9C-F410-6A47-8186-8BD97E5D63A1}"/>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47EF51FE-DE4B-0A48-A832-F3B7FB2FF7A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46" name="Group 145">
            <a:extLst>
              <a:ext uri="{FF2B5EF4-FFF2-40B4-BE49-F238E27FC236}">
                <a16:creationId xmlns:a16="http://schemas.microsoft.com/office/drawing/2014/main" id="{6287F1E5-525F-C843-93A4-27D39A1BD2F1}"/>
              </a:ext>
            </a:extLst>
          </p:cNvPr>
          <p:cNvGrpSpPr/>
          <p:nvPr/>
        </p:nvGrpSpPr>
        <p:grpSpPr>
          <a:xfrm>
            <a:off x="388270" y="3596586"/>
            <a:ext cx="1365556" cy="900842"/>
            <a:chOff x="4578102" y="1592294"/>
            <a:chExt cx="1365556" cy="900842"/>
          </a:xfrm>
        </p:grpSpPr>
        <p:sp>
          <p:nvSpPr>
            <p:cNvPr id="147" name="Rectangle 146">
              <a:extLst>
                <a:ext uri="{FF2B5EF4-FFF2-40B4-BE49-F238E27FC236}">
                  <a16:creationId xmlns:a16="http://schemas.microsoft.com/office/drawing/2014/main" id="{21C0431F-1611-6C4E-A2A9-A543CD9113F1}"/>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148" name="Oval 147">
              <a:extLst>
                <a:ext uri="{FF2B5EF4-FFF2-40B4-BE49-F238E27FC236}">
                  <a16:creationId xmlns:a16="http://schemas.microsoft.com/office/drawing/2014/main" id="{47A3C223-D15A-1B40-BE3F-A9F779A9D922}"/>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49" name="Oval 148">
              <a:extLst>
                <a:ext uri="{FF2B5EF4-FFF2-40B4-BE49-F238E27FC236}">
                  <a16:creationId xmlns:a16="http://schemas.microsoft.com/office/drawing/2014/main" id="{AB69C518-A43F-ED4D-AA61-97D3692F26F0}"/>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50" name="Oval 149">
              <a:extLst>
                <a:ext uri="{FF2B5EF4-FFF2-40B4-BE49-F238E27FC236}">
                  <a16:creationId xmlns:a16="http://schemas.microsoft.com/office/drawing/2014/main" id="{6F84E5CF-69A5-114E-8D1B-960D152DCCCB}"/>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51" name="Oval 150">
              <a:extLst>
                <a:ext uri="{FF2B5EF4-FFF2-40B4-BE49-F238E27FC236}">
                  <a16:creationId xmlns:a16="http://schemas.microsoft.com/office/drawing/2014/main" id="{52D797DA-4BF8-4E44-884D-265F7A5E159D}"/>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52" name="Oval 151">
              <a:extLst>
                <a:ext uri="{FF2B5EF4-FFF2-40B4-BE49-F238E27FC236}">
                  <a16:creationId xmlns:a16="http://schemas.microsoft.com/office/drawing/2014/main" id="{FC9BA971-1A72-5849-9CD8-A95E60E8695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53" name="Oval 152">
              <a:extLst>
                <a:ext uri="{FF2B5EF4-FFF2-40B4-BE49-F238E27FC236}">
                  <a16:creationId xmlns:a16="http://schemas.microsoft.com/office/drawing/2014/main" id="{07D06199-832E-A248-A09B-4DAC2C294C3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154" name="Curved Connector 153">
            <a:extLst>
              <a:ext uri="{FF2B5EF4-FFF2-40B4-BE49-F238E27FC236}">
                <a16:creationId xmlns:a16="http://schemas.microsoft.com/office/drawing/2014/main" id="{731E068D-CF9B-7E49-AD33-901C7D20AE57}"/>
              </a:ext>
            </a:extLst>
          </p:cNvPr>
          <p:cNvCxnSpPr>
            <a:cxnSpLocks/>
            <a:stCxn id="125" idx="4"/>
            <a:endCxn id="62" idx="0"/>
          </p:cNvCxnSpPr>
          <p:nvPr/>
        </p:nvCxnSpPr>
        <p:spPr>
          <a:xfrm rot="5400000">
            <a:off x="2318202" y="-1205006"/>
            <a:ext cx="768282" cy="402167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Curved Connector 154">
            <a:extLst>
              <a:ext uri="{FF2B5EF4-FFF2-40B4-BE49-F238E27FC236}">
                <a16:creationId xmlns:a16="http://schemas.microsoft.com/office/drawing/2014/main" id="{8EEF8C98-1A25-4F45-A88E-A9CE12CC0E1B}"/>
              </a:ext>
            </a:extLst>
          </p:cNvPr>
          <p:cNvCxnSpPr>
            <a:cxnSpLocks/>
            <a:stCxn id="126" idx="4"/>
            <a:endCxn id="63" idx="0"/>
          </p:cNvCxnSpPr>
          <p:nvPr/>
        </p:nvCxnSpPr>
        <p:spPr>
          <a:xfrm rot="5400000">
            <a:off x="2927199" y="-1303596"/>
            <a:ext cx="566098" cy="4421034"/>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6" name="Curved Connector 155">
            <a:extLst>
              <a:ext uri="{FF2B5EF4-FFF2-40B4-BE49-F238E27FC236}">
                <a16:creationId xmlns:a16="http://schemas.microsoft.com/office/drawing/2014/main" id="{AEEE58F1-C643-F742-B45B-C8F26C9B54CA}"/>
              </a:ext>
            </a:extLst>
          </p:cNvPr>
          <p:cNvCxnSpPr>
            <a:cxnSpLocks/>
            <a:stCxn id="127" idx="4"/>
            <a:endCxn id="64" idx="0"/>
          </p:cNvCxnSpPr>
          <p:nvPr/>
        </p:nvCxnSpPr>
        <p:spPr>
          <a:xfrm rot="5400000">
            <a:off x="3671670" y="-1383814"/>
            <a:ext cx="232533" cy="4928967"/>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4" name="Curved Connector 173">
            <a:extLst>
              <a:ext uri="{FF2B5EF4-FFF2-40B4-BE49-F238E27FC236}">
                <a16:creationId xmlns:a16="http://schemas.microsoft.com/office/drawing/2014/main" id="{EFDD7F3A-1D54-6346-B222-CCF517458E7E}"/>
              </a:ext>
            </a:extLst>
          </p:cNvPr>
          <p:cNvCxnSpPr>
            <a:cxnSpLocks/>
            <a:stCxn id="65" idx="4"/>
            <a:endCxn id="20" idx="0"/>
          </p:cNvCxnSpPr>
          <p:nvPr/>
        </p:nvCxnSpPr>
        <p:spPr>
          <a:xfrm rot="5400000">
            <a:off x="446907" y="2209022"/>
            <a:ext cx="307796" cy="154980"/>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5" name="Curved Connector 174">
            <a:extLst>
              <a:ext uri="{FF2B5EF4-FFF2-40B4-BE49-F238E27FC236}">
                <a16:creationId xmlns:a16="http://schemas.microsoft.com/office/drawing/2014/main" id="{1BF9F8FE-E09C-C646-8876-FE1D88C0C737}"/>
              </a:ext>
            </a:extLst>
          </p:cNvPr>
          <p:cNvCxnSpPr>
            <a:cxnSpLocks/>
            <a:stCxn id="23" idx="4"/>
            <a:endCxn id="148" idx="0"/>
          </p:cNvCxnSpPr>
          <p:nvPr/>
        </p:nvCxnSpPr>
        <p:spPr>
          <a:xfrm rot="16200000" flipH="1">
            <a:off x="439454" y="3435929"/>
            <a:ext cx="231304" cy="90009"/>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Curved Connector 175">
            <a:extLst>
              <a:ext uri="{FF2B5EF4-FFF2-40B4-BE49-F238E27FC236}">
                <a16:creationId xmlns:a16="http://schemas.microsoft.com/office/drawing/2014/main" id="{88420638-D755-5546-951C-2F50F2A36A80}"/>
              </a:ext>
            </a:extLst>
          </p:cNvPr>
          <p:cNvCxnSpPr>
            <a:cxnSpLocks/>
            <a:stCxn id="88" idx="2"/>
            <a:endCxn id="151" idx="4"/>
          </p:cNvCxnSpPr>
          <p:nvPr/>
        </p:nvCxnSpPr>
        <p:spPr>
          <a:xfrm rot="10800000">
            <a:off x="586898" y="4490463"/>
            <a:ext cx="5014100" cy="124381"/>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Curved Connector 176">
            <a:extLst>
              <a:ext uri="{FF2B5EF4-FFF2-40B4-BE49-F238E27FC236}">
                <a16:creationId xmlns:a16="http://schemas.microsoft.com/office/drawing/2014/main" id="{F248891E-A8EF-6845-B0CF-DD2CDEC74D9D}"/>
              </a:ext>
            </a:extLst>
          </p:cNvPr>
          <p:cNvCxnSpPr>
            <a:cxnSpLocks/>
            <a:stCxn id="67" idx="4"/>
            <a:endCxn id="22" idx="0"/>
          </p:cNvCxnSpPr>
          <p:nvPr/>
        </p:nvCxnSpPr>
        <p:spPr>
          <a:xfrm rot="5400000">
            <a:off x="1078851" y="2215988"/>
            <a:ext cx="307796" cy="154980"/>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Curved Connector 177">
            <a:extLst>
              <a:ext uri="{FF2B5EF4-FFF2-40B4-BE49-F238E27FC236}">
                <a16:creationId xmlns:a16="http://schemas.microsoft.com/office/drawing/2014/main" id="{5A3FD9FA-9B6B-AA47-8281-43680EF89B36}"/>
              </a:ext>
            </a:extLst>
          </p:cNvPr>
          <p:cNvCxnSpPr>
            <a:cxnSpLocks/>
            <a:stCxn id="25" idx="4"/>
            <a:endCxn id="150" idx="0"/>
          </p:cNvCxnSpPr>
          <p:nvPr/>
        </p:nvCxnSpPr>
        <p:spPr>
          <a:xfrm rot="16200000" flipH="1">
            <a:off x="1071398" y="3442895"/>
            <a:ext cx="231304" cy="90009"/>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9" name="Curved Connector 178">
            <a:extLst>
              <a:ext uri="{FF2B5EF4-FFF2-40B4-BE49-F238E27FC236}">
                <a16:creationId xmlns:a16="http://schemas.microsoft.com/office/drawing/2014/main" id="{A1ECCBB4-54A3-9648-894C-5A3A51DED1EC}"/>
              </a:ext>
            </a:extLst>
          </p:cNvPr>
          <p:cNvCxnSpPr>
            <a:cxnSpLocks/>
            <a:stCxn id="90" idx="4"/>
            <a:endCxn id="153" idx="4"/>
          </p:cNvCxnSpPr>
          <p:nvPr/>
        </p:nvCxnSpPr>
        <p:spPr>
          <a:xfrm rot="5400000" flipH="1">
            <a:off x="3643161" y="2073110"/>
            <a:ext cx="341841" cy="5190479"/>
          </a:xfrm>
          <a:prstGeom prst="curvedConnector3">
            <a:avLst>
              <a:gd name="adj1" fmla="val -66873"/>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Curved Connector 179">
            <a:extLst>
              <a:ext uri="{FF2B5EF4-FFF2-40B4-BE49-F238E27FC236}">
                <a16:creationId xmlns:a16="http://schemas.microsoft.com/office/drawing/2014/main" id="{286B7633-D531-A347-A8C4-451E4DDEF858}"/>
              </a:ext>
            </a:extLst>
          </p:cNvPr>
          <p:cNvCxnSpPr>
            <a:cxnSpLocks/>
            <a:stCxn id="66" idx="4"/>
            <a:endCxn id="21" idx="0"/>
          </p:cNvCxnSpPr>
          <p:nvPr/>
        </p:nvCxnSpPr>
        <p:spPr>
          <a:xfrm rot="5400000">
            <a:off x="755130" y="2209022"/>
            <a:ext cx="307796" cy="154980"/>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1" name="Curved Connector 180">
            <a:extLst>
              <a:ext uri="{FF2B5EF4-FFF2-40B4-BE49-F238E27FC236}">
                <a16:creationId xmlns:a16="http://schemas.microsoft.com/office/drawing/2014/main" id="{1514C3E9-1BCB-B544-A18D-682D8445D8D4}"/>
              </a:ext>
            </a:extLst>
          </p:cNvPr>
          <p:cNvCxnSpPr>
            <a:cxnSpLocks/>
            <a:stCxn id="24" idx="4"/>
            <a:endCxn id="149" idx="0"/>
          </p:cNvCxnSpPr>
          <p:nvPr/>
        </p:nvCxnSpPr>
        <p:spPr>
          <a:xfrm rot="16200000" flipH="1">
            <a:off x="747677" y="3435929"/>
            <a:ext cx="231304" cy="90009"/>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2" name="Curved Connector 181">
            <a:extLst>
              <a:ext uri="{FF2B5EF4-FFF2-40B4-BE49-F238E27FC236}">
                <a16:creationId xmlns:a16="http://schemas.microsoft.com/office/drawing/2014/main" id="{530A6181-4BB7-9F4D-8711-959B0EF52B3F}"/>
              </a:ext>
            </a:extLst>
          </p:cNvPr>
          <p:cNvCxnSpPr>
            <a:cxnSpLocks/>
            <a:stCxn id="89" idx="2"/>
            <a:endCxn id="152" idx="4"/>
          </p:cNvCxnSpPr>
          <p:nvPr/>
        </p:nvCxnSpPr>
        <p:spPr>
          <a:xfrm rot="10800000">
            <a:off x="895122" y="4490462"/>
            <a:ext cx="5047473" cy="318470"/>
          </a:xfrm>
          <a:prstGeom prst="curvedConnector2">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13145B27-9672-0A43-BA2D-3B39884C5D93}"/>
              </a:ext>
            </a:extLst>
          </p:cNvPr>
          <p:cNvCxnSpPr>
            <a:cxnSpLocks/>
            <a:stCxn id="132" idx="1"/>
            <a:endCxn id="117" idx="4"/>
          </p:cNvCxnSpPr>
          <p:nvPr/>
        </p:nvCxnSpPr>
        <p:spPr>
          <a:xfrm rot="5400000" flipH="1" flipV="1">
            <a:off x="5544386" y="3268753"/>
            <a:ext cx="599764" cy="436091"/>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4" name="Curved Connector 183">
            <a:extLst>
              <a:ext uri="{FF2B5EF4-FFF2-40B4-BE49-F238E27FC236}">
                <a16:creationId xmlns:a16="http://schemas.microsoft.com/office/drawing/2014/main" id="{8723B540-4640-0444-9114-B27C99FE7A23}"/>
              </a:ext>
            </a:extLst>
          </p:cNvPr>
          <p:cNvCxnSpPr>
            <a:cxnSpLocks/>
            <a:stCxn id="133" idx="0"/>
            <a:endCxn id="118" idx="4"/>
          </p:cNvCxnSpPr>
          <p:nvPr/>
        </p:nvCxnSpPr>
        <p:spPr>
          <a:xfrm rot="5400000" flipH="1" flipV="1">
            <a:off x="6015747" y="3240082"/>
            <a:ext cx="407956" cy="301624"/>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5" name="Curved Connector 184">
            <a:extLst>
              <a:ext uri="{FF2B5EF4-FFF2-40B4-BE49-F238E27FC236}">
                <a16:creationId xmlns:a16="http://schemas.microsoft.com/office/drawing/2014/main" id="{895FA2FD-E699-A642-A558-ADDC518E79E0}"/>
              </a:ext>
            </a:extLst>
          </p:cNvPr>
          <p:cNvCxnSpPr>
            <a:cxnSpLocks/>
            <a:stCxn id="134" idx="0"/>
            <a:endCxn id="119" idx="4"/>
          </p:cNvCxnSpPr>
          <p:nvPr/>
        </p:nvCxnSpPr>
        <p:spPr>
          <a:xfrm rot="5400000" flipH="1" flipV="1">
            <a:off x="6278270" y="3340391"/>
            <a:ext cx="562496" cy="269479"/>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6" name="Curved Connector 185">
            <a:extLst>
              <a:ext uri="{FF2B5EF4-FFF2-40B4-BE49-F238E27FC236}">
                <a16:creationId xmlns:a16="http://schemas.microsoft.com/office/drawing/2014/main" id="{15856F9B-DBED-5245-BAE1-1596D9FA7C24}"/>
              </a:ext>
            </a:extLst>
          </p:cNvPr>
          <p:cNvCxnSpPr>
            <a:cxnSpLocks/>
            <a:stCxn id="115" idx="0"/>
            <a:endCxn id="114" idx="0"/>
          </p:cNvCxnSpPr>
          <p:nvPr/>
        </p:nvCxnSpPr>
        <p:spPr>
          <a:xfrm rot="16200000" flipV="1">
            <a:off x="6229639" y="2107932"/>
            <a:ext cx="12700" cy="308223"/>
          </a:xfrm>
          <a:prstGeom prst="curvedConnector3">
            <a:avLst>
              <a:gd name="adj1" fmla="val 180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7" name="Curved Connector 186">
            <a:extLst>
              <a:ext uri="{FF2B5EF4-FFF2-40B4-BE49-F238E27FC236}">
                <a16:creationId xmlns:a16="http://schemas.microsoft.com/office/drawing/2014/main" id="{78ADC711-C626-9B46-AE06-101DCB49E279}"/>
              </a:ext>
            </a:extLst>
          </p:cNvPr>
          <p:cNvCxnSpPr>
            <a:cxnSpLocks/>
            <a:stCxn id="115" idx="0"/>
            <a:endCxn id="116" idx="0"/>
          </p:cNvCxnSpPr>
          <p:nvPr/>
        </p:nvCxnSpPr>
        <p:spPr>
          <a:xfrm rot="16200000" flipH="1">
            <a:off x="6542127" y="2103667"/>
            <a:ext cx="6966" cy="323721"/>
          </a:xfrm>
          <a:prstGeom prst="curvedConnector3">
            <a:avLst>
              <a:gd name="adj1" fmla="val -328165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9" name="Curved Connector 188">
            <a:extLst>
              <a:ext uri="{FF2B5EF4-FFF2-40B4-BE49-F238E27FC236}">
                <a16:creationId xmlns:a16="http://schemas.microsoft.com/office/drawing/2014/main" id="{759C8B6C-24C2-8542-B466-E626C2851CAF}"/>
              </a:ext>
            </a:extLst>
          </p:cNvPr>
          <p:cNvCxnSpPr>
            <a:cxnSpLocks/>
            <a:stCxn id="67" idx="4"/>
            <a:endCxn id="96" idx="0"/>
          </p:cNvCxnSpPr>
          <p:nvPr/>
        </p:nvCxnSpPr>
        <p:spPr>
          <a:xfrm rot="16200000" flipH="1">
            <a:off x="2484980" y="964838"/>
            <a:ext cx="221713" cy="2571195"/>
          </a:xfrm>
          <a:prstGeom prst="curvedConnector3">
            <a:avLst>
              <a:gd name="adj1" fmla="val -147964"/>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0" name="Curved Connector 189">
            <a:extLst>
              <a:ext uri="{FF2B5EF4-FFF2-40B4-BE49-F238E27FC236}">
                <a16:creationId xmlns:a16="http://schemas.microsoft.com/office/drawing/2014/main" id="{7D77AA25-0C67-A942-A16F-55F300863DA0}"/>
              </a:ext>
            </a:extLst>
          </p:cNvPr>
          <p:cNvCxnSpPr>
            <a:cxnSpLocks/>
            <a:stCxn id="100" idx="4"/>
            <a:endCxn id="142" idx="0"/>
          </p:cNvCxnSpPr>
          <p:nvPr/>
        </p:nvCxnSpPr>
        <p:spPr>
          <a:xfrm rot="16200000" flipH="1">
            <a:off x="3804629" y="3349757"/>
            <a:ext cx="174419" cy="47234"/>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1" name="Curved Connector 190">
            <a:extLst>
              <a:ext uri="{FF2B5EF4-FFF2-40B4-BE49-F238E27FC236}">
                <a16:creationId xmlns:a16="http://schemas.microsoft.com/office/drawing/2014/main" id="{77469594-01A2-854A-AA55-FB258681F54C}"/>
              </a:ext>
            </a:extLst>
          </p:cNvPr>
          <p:cNvCxnSpPr>
            <a:cxnSpLocks/>
            <a:stCxn id="134" idx="1"/>
            <a:endCxn id="145" idx="4"/>
          </p:cNvCxnSpPr>
          <p:nvPr/>
        </p:nvCxnSpPr>
        <p:spPr>
          <a:xfrm rot="16200000" flipH="1" flipV="1">
            <a:off x="4834860" y="2865634"/>
            <a:ext cx="556208" cy="2421443"/>
          </a:xfrm>
          <a:prstGeom prst="curvedConnector5">
            <a:avLst>
              <a:gd name="adj1" fmla="val -41100"/>
              <a:gd name="adj2" fmla="val 47913"/>
              <a:gd name="adj3" fmla="val 1411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2" name="Curved Connector 191">
            <a:extLst>
              <a:ext uri="{FF2B5EF4-FFF2-40B4-BE49-F238E27FC236}">
                <a16:creationId xmlns:a16="http://schemas.microsoft.com/office/drawing/2014/main" id="{066CFF8C-8293-7D48-9C63-92633A860326}"/>
              </a:ext>
            </a:extLst>
          </p:cNvPr>
          <p:cNvCxnSpPr>
            <a:cxnSpLocks/>
            <a:stCxn id="66" idx="4"/>
            <a:endCxn id="95" idx="0"/>
          </p:cNvCxnSpPr>
          <p:nvPr/>
        </p:nvCxnSpPr>
        <p:spPr>
          <a:xfrm rot="16200000" flipH="1">
            <a:off x="2161259" y="957872"/>
            <a:ext cx="221713" cy="2571195"/>
          </a:xfrm>
          <a:prstGeom prst="curvedConnector3">
            <a:avLst>
              <a:gd name="adj1" fmla="val -21487"/>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3" name="Curved Connector 192">
            <a:extLst>
              <a:ext uri="{FF2B5EF4-FFF2-40B4-BE49-F238E27FC236}">
                <a16:creationId xmlns:a16="http://schemas.microsoft.com/office/drawing/2014/main" id="{63978908-8D3E-1C47-BEC5-45A040FC3DDE}"/>
              </a:ext>
            </a:extLst>
          </p:cNvPr>
          <p:cNvCxnSpPr>
            <a:cxnSpLocks/>
            <a:stCxn id="141" idx="0"/>
            <a:endCxn id="99" idx="4"/>
          </p:cNvCxnSpPr>
          <p:nvPr/>
        </p:nvCxnSpPr>
        <p:spPr>
          <a:xfrm rot="16200000" flipV="1">
            <a:off x="3480908" y="3342792"/>
            <a:ext cx="174419" cy="47234"/>
          </a:xfrm>
          <a:prstGeom prst="curvedConnector3">
            <a:avLst>
              <a:gd name="adj1" fmla="val 5000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Curved Connector 193">
            <a:extLst>
              <a:ext uri="{FF2B5EF4-FFF2-40B4-BE49-F238E27FC236}">
                <a16:creationId xmlns:a16="http://schemas.microsoft.com/office/drawing/2014/main" id="{14B7676E-2E72-514D-B6C0-CE600C891211}"/>
              </a:ext>
            </a:extLst>
          </p:cNvPr>
          <p:cNvCxnSpPr>
            <a:cxnSpLocks/>
            <a:stCxn id="144" idx="4"/>
            <a:endCxn id="133" idx="0"/>
          </p:cNvCxnSpPr>
          <p:nvPr/>
        </p:nvCxnSpPr>
        <p:spPr>
          <a:xfrm rot="5400000" flipH="1" flipV="1">
            <a:off x="4447406" y="2725987"/>
            <a:ext cx="752622" cy="2490392"/>
          </a:xfrm>
          <a:prstGeom prst="curvedConnector5">
            <a:avLst>
              <a:gd name="adj1" fmla="val -30374"/>
              <a:gd name="adj2" fmla="val 50000"/>
              <a:gd name="adj3" fmla="val 130374"/>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Curved Connector 194">
            <a:extLst>
              <a:ext uri="{FF2B5EF4-FFF2-40B4-BE49-F238E27FC236}">
                <a16:creationId xmlns:a16="http://schemas.microsoft.com/office/drawing/2014/main" id="{95547264-80B9-5149-A8D3-1C5418C2A660}"/>
              </a:ext>
            </a:extLst>
          </p:cNvPr>
          <p:cNvCxnSpPr>
            <a:cxnSpLocks/>
            <a:stCxn id="65" idx="4"/>
            <a:endCxn id="94" idx="0"/>
          </p:cNvCxnSpPr>
          <p:nvPr/>
        </p:nvCxnSpPr>
        <p:spPr>
          <a:xfrm rot="16200000" flipH="1">
            <a:off x="1853036" y="957872"/>
            <a:ext cx="221713" cy="2571195"/>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6" name="Curved Connector 195">
            <a:extLst>
              <a:ext uri="{FF2B5EF4-FFF2-40B4-BE49-F238E27FC236}">
                <a16:creationId xmlns:a16="http://schemas.microsoft.com/office/drawing/2014/main" id="{1FB46FD8-E404-714F-9E8B-DE349CADD2A4}"/>
              </a:ext>
            </a:extLst>
          </p:cNvPr>
          <p:cNvCxnSpPr>
            <a:cxnSpLocks/>
            <a:stCxn id="140" idx="0"/>
            <a:endCxn id="97" idx="4"/>
          </p:cNvCxnSpPr>
          <p:nvPr/>
        </p:nvCxnSpPr>
        <p:spPr>
          <a:xfrm rot="16200000" flipV="1">
            <a:off x="3172685" y="3342792"/>
            <a:ext cx="174419" cy="4723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8" name="Curved Connector 197">
            <a:extLst>
              <a:ext uri="{FF2B5EF4-FFF2-40B4-BE49-F238E27FC236}">
                <a16:creationId xmlns:a16="http://schemas.microsoft.com/office/drawing/2014/main" id="{D7932819-4728-314B-8E0B-A509AB23417C}"/>
              </a:ext>
            </a:extLst>
          </p:cNvPr>
          <p:cNvCxnSpPr>
            <a:cxnSpLocks/>
            <a:stCxn id="143" idx="4"/>
            <a:endCxn id="132" idx="1"/>
          </p:cNvCxnSpPr>
          <p:nvPr/>
        </p:nvCxnSpPr>
        <p:spPr>
          <a:xfrm rot="5400000" flipH="1" flipV="1">
            <a:off x="4167853" y="2889124"/>
            <a:ext cx="560814" cy="2355925"/>
          </a:xfrm>
          <a:prstGeom prst="curvedConnector5">
            <a:avLst>
              <a:gd name="adj1" fmla="val -40762"/>
              <a:gd name="adj2" fmla="val 52146"/>
              <a:gd name="adj3" fmla="val 14076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1" name="Curved Connector 200">
            <a:extLst>
              <a:ext uri="{FF2B5EF4-FFF2-40B4-BE49-F238E27FC236}">
                <a16:creationId xmlns:a16="http://schemas.microsoft.com/office/drawing/2014/main" id="{A01B3465-0FAF-364F-97FD-6BD0AECEEF8F}"/>
              </a:ext>
            </a:extLst>
          </p:cNvPr>
          <p:cNvCxnSpPr>
            <a:cxnSpLocks/>
            <a:stCxn id="162" idx="6"/>
            <a:endCxn id="161" idx="0"/>
          </p:cNvCxnSpPr>
          <p:nvPr/>
        </p:nvCxnSpPr>
        <p:spPr>
          <a:xfrm>
            <a:off x="6805354" y="4338055"/>
            <a:ext cx="893053" cy="98083"/>
          </a:xfrm>
          <a:prstGeom prst="curvedConnector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7091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72" name="Straight Connector 71">
            <a:extLst>
              <a:ext uri="{FF2B5EF4-FFF2-40B4-BE49-F238E27FC236}">
                <a16:creationId xmlns:a16="http://schemas.microsoft.com/office/drawing/2014/main" id="{5C503D5B-BC6C-6D4C-9C16-40D456049C6C}"/>
              </a:ext>
            </a:extLst>
          </p:cNvPr>
          <p:cNvCxnSpPr>
            <a:cxnSpLocks/>
            <a:stCxn id="87" idx="2"/>
            <a:endCxn id="92" idx="0"/>
          </p:cNvCxnSpPr>
          <p:nvPr/>
        </p:nvCxnSpPr>
        <p:spPr>
          <a:xfrm flipH="1">
            <a:off x="7929410" y="269766"/>
            <a:ext cx="20611" cy="440023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5258" y="0"/>
            <a:ext cx="8831461" cy="967170"/>
          </a:xfrm>
        </p:spPr>
        <p:txBody>
          <a:bodyPr/>
          <a:lstStyle/>
          <a:p>
            <a:r>
              <a:rPr lang="en-GB" dirty="0"/>
              <a:t>Video Briefing – Vid01 (1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59" y="698174"/>
            <a:ext cx="4862645" cy="2031325"/>
          </a:xfrm>
          <a:prstGeom prst="rect">
            <a:avLst/>
          </a:prstGeom>
          <a:noFill/>
        </p:spPr>
        <p:txBody>
          <a:bodyPr wrap="square" rtlCol="0">
            <a:spAutoFit/>
          </a:bodyPr>
          <a:lstStyle/>
          <a:p>
            <a:pPr marL="342900" indent="-342900">
              <a:buFont typeface="+mj-lt"/>
              <a:buAutoNum type="arabicPeriod"/>
            </a:pPr>
            <a:r>
              <a:rPr lang="en-GB" dirty="0"/>
              <a:t>Create a screencast video of an expert electrician explaining the pole changing starter control circuit using a diagram like this one.</a:t>
            </a:r>
          </a:p>
          <a:p>
            <a:pPr marL="342900" indent="-342900">
              <a:buFont typeface="+mj-lt"/>
              <a:buAutoNum type="arabicPeriod"/>
            </a:pPr>
            <a:r>
              <a:rPr lang="en-GB" b="1" dirty="0"/>
              <a:t>Step 1</a:t>
            </a:r>
            <a:r>
              <a:rPr lang="en-GB" dirty="0"/>
              <a:t>: Cover basic circuit protection, overload relay aux, ES button, SO button, SS button, -S contactor and –S retaining contact</a:t>
            </a:r>
          </a:p>
        </p:txBody>
      </p:sp>
      <p:cxnSp>
        <p:nvCxnSpPr>
          <p:cNvPr id="126" name="Straight Connector 125">
            <a:extLst>
              <a:ext uri="{FF2B5EF4-FFF2-40B4-BE49-F238E27FC236}">
                <a16:creationId xmlns:a16="http://schemas.microsoft.com/office/drawing/2014/main" id="{C84EF880-37F1-9B47-917E-E9D0D8A1AB1A}"/>
              </a:ext>
            </a:extLst>
          </p:cNvPr>
          <p:cNvCxnSpPr>
            <a:cxnSpLocks/>
          </p:cNvCxnSpPr>
          <p:nvPr/>
        </p:nvCxnSpPr>
        <p:spPr>
          <a:xfrm flipH="1" flipV="1">
            <a:off x="5583767" y="7560732"/>
            <a:ext cx="1608666" cy="2871"/>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0F7346E4-54B2-3445-9C91-128282220899}"/>
              </a:ext>
            </a:extLst>
          </p:cNvPr>
          <p:cNvCxnSpPr>
            <a:cxnSpLocks/>
          </p:cNvCxnSpPr>
          <p:nvPr/>
        </p:nvCxnSpPr>
        <p:spPr>
          <a:xfrm flipH="1">
            <a:off x="7518400" y="6365824"/>
            <a:ext cx="222250"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1E90A7F8-AD15-EF49-B8AE-94BDCF95D86D}"/>
              </a:ext>
            </a:extLst>
          </p:cNvPr>
          <p:cNvCxnSpPr>
            <a:cxnSpLocks/>
          </p:cNvCxnSpPr>
          <p:nvPr/>
        </p:nvCxnSpPr>
        <p:spPr>
          <a:xfrm>
            <a:off x="7181850" y="7450667"/>
            <a:ext cx="0" cy="11006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B81DDE21-A703-E441-A7A1-24289235E93D}"/>
              </a:ext>
            </a:extLst>
          </p:cNvPr>
          <p:cNvCxnSpPr>
            <a:cxnSpLocks/>
          </p:cNvCxnSpPr>
          <p:nvPr/>
        </p:nvCxnSpPr>
        <p:spPr>
          <a:xfrm>
            <a:off x="5983816" y="6656917"/>
            <a:ext cx="797984" cy="635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5C26EC85-EF49-0E4D-96DB-B98CA77AC240}"/>
              </a:ext>
            </a:extLst>
          </p:cNvPr>
          <p:cNvCxnSpPr>
            <a:cxnSpLocks/>
          </p:cNvCxnSpPr>
          <p:nvPr/>
        </p:nvCxnSpPr>
        <p:spPr>
          <a:xfrm>
            <a:off x="7518400" y="6656917"/>
            <a:ext cx="87206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A4FC8A61-2A5C-144C-870F-E9151A924989}"/>
              </a:ext>
            </a:extLst>
          </p:cNvPr>
          <p:cNvCxnSpPr>
            <a:cxnSpLocks/>
          </p:cNvCxnSpPr>
          <p:nvPr/>
        </p:nvCxnSpPr>
        <p:spPr>
          <a:xfrm flipV="1">
            <a:off x="6781800" y="6538887"/>
            <a:ext cx="206375" cy="1243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D42E913C-34EB-8645-BDC2-4EDCC4A10299}"/>
              </a:ext>
            </a:extLst>
          </p:cNvPr>
          <p:cNvCxnSpPr>
            <a:cxnSpLocks/>
          </p:cNvCxnSpPr>
          <p:nvPr/>
        </p:nvCxnSpPr>
        <p:spPr>
          <a:xfrm flipH="1" flipV="1">
            <a:off x="7387936" y="6538887"/>
            <a:ext cx="191847" cy="112033"/>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Elbow Connector 52">
            <a:extLst>
              <a:ext uri="{FF2B5EF4-FFF2-40B4-BE49-F238E27FC236}">
                <a16:creationId xmlns:a16="http://schemas.microsoft.com/office/drawing/2014/main" id="{D7A42FCE-A983-D041-A235-CAED64AD6B6D}"/>
              </a:ext>
            </a:extLst>
          </p:cNvPr>
          <p:cNvCxnSpPr>
            <a:cxnSpLocks/>
            <a:stCxn id="92" idx="2"/>
            <a:endCxn id="65" idx="2"/>
          </p:cNvCxnSpPr>
          <p:nvPr/>
        </p:nvCxnSpPr>
        <p:spPr>
          <a:xfrm rot="5400000" flipH="1">
            <a:off x="5354990" y="2405551"/>
            <a:ext cx="3784390" cy="1364450"/>
          </a:xfrm>
          <a:prstGeom prst="bentConnector3">
            <a:avLst>
              <a:gd name="adj1" fmla="val -604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BEFE683C-6674-3947-B035-7C5F917DD860}"/>
              </a:ext>
            </a:extLst>
          </p:cNvPr>
          <p:cNvPicPr>
            <a:picLocks noChangeAspect="1"/>
          </p:cNvPicPr>
          <p:nvPr/>
        </p:nvPicPr>
        <p:blipFill>
          <a:blip r:embed="rId4"/>
          <a:stretch>
            <a:fillRect/>
          </a:stretch>
        </p:blipFill>
        <p:spPr>
          <a:xfrm rot="16200000">
            <a:off x="7580290" y="3626645"/>
            <a:ext cx="562402" cy="389355"/>
          </a:xfrm>
          <a:prstGeom prst="rect">
            <a:avLst/>
          </a:prstGeom>
        </p:spPr>
      </p:pic>
      <p:sp>
        <p:nvSpPr>
          <p:cNvPr id="64" name="TextBox 63">
            <a:extLst>
              <a:ext uri="{FF2B5EF4-FFF2-40B4-BE49-F238E27FC236}">
                <a16:creationId xmlns:a16="http://schemas.microsoft.com/office/drawing/2014/main" id="{4BB238C4-6CC3-FF4C-96AE-43A7A69E4267}"/>
              </a:ext>
            </a:extLst>
          </p:cNvPr>
          <p:cNvSpPr txBox="1"/>
          <p:nvPr/>
        </p:nvSpPr>
        <p:spPr>
          <a:xfrm>
            <a:off x="8242261" y="4645605"/>
            <a:ext cx="983667" cy="369332"/>
          </a:xfrm>
          <a:prstGeom prst="rect">
            <a:avLst/>
          </a:prstGeom>
          <a:noFill/>
        </p:spPr>
        <p:txBody>
          <a:bodyPr wrap="none" rtlCol="0">
            <a:spAutoFit/>
          </a:bodyPr>
          <a:lstStyle/>
          <a:p>
            <a:r>
              <a:rPr lang="en-GB" dirty="0">
                <a:solidFill>
                  <a:schemeClr val="tx1">
                    <a:lumMod val="50000"/>
                  </a:schemeClr>
                </a:solidFill>
              </a:rPr>
              <a:t>-S (slow)</a:t>
            </a:r>
          </a:p>
        </p:txBody>
      </p:sp>
      <p:pic>
        <p:nvPicPr>
          <p:cNvPr id="65" name="Picture 64">
            <a:extLst>
              <a:ext uri="{FF2B5EF4-FFF2-40B4-BE49-F238E27FC236}">
                <a16:creationId xmlns:a16="http://schemas.microsoft.com/office/drawing/2014/main" id="{661962CA-2A8F-6E48-8EA6-4D704C6A94EE}"/>
              </a:ext>
            </a:extLst>
          </p:cNvPr>
          <p:cNvPicPr>
            <a:picLocks noChangeAspect="1"/>
          </p:cNvPicPr>
          <p:nvPr/>
        </p:nvPicPr>
        <p:blipFill rotWithShape="1">
          <a:blip r:embed="rId5"/>
          <a:srcRect t="8830" b="7356"/>
          <a:stretch/>
        </p:blipFill>
        <p:spPr>
          <a:xfrm>
            <a:off x="6195570" y="280246"/>
            <a:ext cx="738779" cy="915335"/>
          </a:xfrm>
          <a:prstGeom prst="rect">
            <a:avLst/>
          </a:prstGeom>
        </p:spPr>
      </p:pic>
      <p:sp>
        <p:nvSpPr>
          <p:cNvPr id="69" name="TextBox 68">
            <a:extLst>
              <a:ext uri="{FF2B5EF4-FFF2-40B4-BE49-F238E27FC236}">
                <a16:creationId xmlns:a16="http://schemas.microsoft.com/office/drawing/2014/main" id="{E75C1E5C-AD4C-F84E-A310-AA8B32F05D21}"/>
              </a:ext>
            </a:extLst>
          </p:cNvPr>
          <p:cNvSpPr txBox="1"/>
          <p:nvPr/>
        </p:nvSpPr>
        <p:spPr>
          <a:xfrm>
            <a:off x="6257379" y="-82146"/>
            <a:ext cx="606256" cy="369332"/>
          </a:xfrm>
          <a:prstGeom prst="rect">
            <a:avLst/>
          </a:prstGeom>
          <a:noFill/>
        </p:spPr>
        <p:txBody>
          <a:bodyPr wrap="none" rtlCol="0">
            <a:spAutoFit/>
          </a:bodyPr>
          <a:lstStyle/>
          <a:p>
            <a:r>
              <a:rPr lang="en-GB" dirty="0"/>
              <a:t>L2/3</a:t>
            </a:r>
          </a:p>
        </p:txBody>
      </p:sp>
      <p:pic>
        <p:nvPicPr>
          <p:cNvPr id="70" name="Picture 69">
            <a:extLst>
              <a:ext uri="{FF2B5EF4-FFF2-40B4-BE49-F238E27FC236}">
                <a16:creationId xmlns:a16="http://schemas.microsoft.com/office/drawing/2014/main" id="{B32547F1-3665-D448-9770-A6E554E5E37C}"/>
              </a:ext>
            </a:extLst>
          </p:cNvPr>
          <p:cNvPicPr>
            <a:picLocks noChangeAspect="1"/>
          </p:cNvPicPr>
          <p:nvPr/>
        </p:nvPicPr>
        <p:blipFill rotWithShape="1">
          <a:blip r:embed="rId5"/>
          <a:srcRect t="8830" b="7356"/>
          <a:stretch/>
        </p:blipFill>
        <p:spPr>
          <a:xfrm>
            <a:off x="7574924" y="253788"/>
            <a:ext cx="738779" cy="915335"/>
          </a:xfrm>
          <a:prstGeom prst="rect">
            <a:avLst/>
          </a:prstGeom>
        </p:spPr>
      </p:pic>
      <p:cxnSp>
        <p:nvCxnSpPr>
          <p:cNvPr id="71" name="Straight Connector 70">
            <a:extLst>
              <a:ext uri="{FF2B5EF4-FFF2-40B4-BE49-F238E27FC236}">
                <a16:creationId xmlns:a16="http://schemas.microsoft.com/office/drawing/2014/main" id="{BEF492CB-C439-E644-B76F-6B94D21878E1}"/>
              </a:ext>
            </a:extLst>
          </p:cNvPr>
          <p:cNvCxnSpPr>
            <a:cxnSpLocks/>
            <a:stCxn id="69" idx="2"/>
            <a:endCxn id="65" idx="0"/>
          </p:cNvCxnSpPr>
          <p:nvPr/>
        </p:nvCxnSpPr>
        <p:spPr>
          <a:xfrm flipV="1">
            <a:off x="6560507" y="280246"/>
            <a:ext cx="4453" cy="694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4" name="Picture 73">
            <a:extLst>
              <a:ext uri="{FF2B5EF4-FFF2-40B4-BE49-F238E27FC236}">
                <a16:creationId xmlns:a16="http://schemas.microsoft.com/office/drawing/2014/main" id="{234EBA9C-F400-D74D-ABF1-458210857DAE}"/>
              </a:ext>
            </a:extLst>
          </p:cNvPr>
          <p:cNvPicPr>
            <a:picLocks noChangeAspect="1"/>
          </p:cNvPicPr>
          <p:nvPr/>
        </p:nvPicPr>
        <p:blipFill rotWithShape="1">
          <a:blip r:embed="rId6"/>
          <a:srcRect l="59590" b="37571"/>
          <a:stretch/>
        </p:blipFill>
        <p:spPr>
          <a:xfrm rot="16200000">
            <a:off x="7625467" y="2046838"/>
            <a:ext cx="548970" cy="299330"/>
          </a:xfrm>
          <a:prstGeom prst="rect">
            <a:avLst/>
          </a:prstGeom>
        </p:spPr>
      </p:pic>
      <p:sp>
        <p:nvSpPr>
          <p:cNvPr id="75" name="TextBox 74">
            <a:extLst>
              <a:ext uri="{FF2B5EF4-FFF2-40B4-BE49-F238E27FC236}">
                <a16:creationId xmlns:a16="http://schemas.microsoft.com/office/drawing/2014/main" id="{6802AB9D-8DAF-C147-9309-154FDB4763EB}"/>
              </a:ext>
            </a:extLst>
          </p:cNvPr>
          <p:cNvSpPr txBox="1"/>
          <p:nvPr/>
        </p:nvSpPr>
        <p:spPr>
          <a:xfrm>
            <a:off x="8098730" y="1963721"/>
            <a:ext cx="2091342" cy="369332"/>
          </a:xfrm>
          <a:prstGeom prst="rect">
            <a:avLst/>
          </a:prstGeom>
          <a:noFill/>
        </p:spPr>
        <p:txBody>
          <a:bodyPr wrap="none" rtlCol="0">
            <a:spAutoFit/>
          </a:bodyPr>
          <a:lstStyle/>
          <a:p>
            <a:r>
              <a:rPr lang="en-GB" dirty="0">
                <a:solidFill>
                  <a:schemeClr val="tx1">
                    <a:lumMod val="50000"/>
                  </a:schemeClr>
                </a:solidFill>
              </a:rPr>
              <a:t>ES (emergency stop)</a:t>
            </a:r>
          </a:p>
        </p:txBody>
      </p:sp>
      <p:pic>
        <p:nvPicPr>
          <p:cNvPr id="76" name="Picture 75">
            <a:extLst>
              <a:ext uri="{FF2B5EF4-FFF2-40B4-BE49-F238E27FC236}">
                <a16:creationId xmlns:a16="http://schemas.microsoft.com/office/drawing/2014/main" id="{991F4E9C-2A07-154B-9D2D-8266A904B562}"/>
              </a:ext>
            </a:extLst>
          </p:cNvPr>
          <p:cNvPicPr>
            <a:picLocks noChangeAspect="1"/>
          </p:cNvPicPr>
          <p:nvPr/>
        </p:nvPicPr>
        <p:blipFill>
          <a:blip r:embed="rId7"/>
          <a:stretch>
            <a:fillRect/>
          </a:stretch>
        </p:blipFill>
        <p:spPr>
          <a:xfrm>
            <a:off x="7635352" y="1259346"/>
            <a:ext cx="452279" cy="551560"/>
          </a:xfrm>
          <a:prstGeom prst="rect">
            <a:avLst/>
          </a:prstGeom>
        </p:spPr>
      </p:pic>
      <p:sp>
        <p:nvSpPr>
          <p:cNvPr id="77" name="TextBox 76">
            <a:extLst>
              <a:ext uri="{FF2B5EF4-FFF2-40B4-BE49-F238E27FC236}">
                <a16:creationId xmlns:a16="http://schemas.microsoft.com/office/drawing/2014/main" id="{63531742-7F25-C54E-B7B0-B6F3DCE090A6}"/>
              </a:ext>
            </a:extLst>
          </p:cNvPr>
          <p:cNvSpPr txBox="1"/>
          <p:nvPr/>
        </p:nvSpPr>
        <p:spPr>
          <a:xfrm>
            <a:off x="8098730" y="1350460"/>
            <a:ext cx="2065052" cy="369332"/>
          </a:xfrm>
          <a:prstGeom prst="rect">
            <a:avLst/>
          </a:prstGeom>
          <a:noFill/>
        </p:spPr>
        <p:txBody>
          <a:bodyPr wrap="none" rtlCol="0">
            <a:spAutoFit/>
          </a:bodyPr>
          <a:lstStyle/>
          <a:p>
            <a:r>
              <a:rPr lang="en-GB" dirty="0">
                <a:solidFill>
                  <a:schemeClr val="tx1">
                    <a:lumMod val="50000"/>
                  </a:schemeClr>
                </a:solidFill>
              </a:rPr>
              <a:t>-OL (Overload relay)</a:t>
            </a:r>
          </a:p>
        </p:txBody>
      </p:sp>
      <p:sp>
        <p:nvSpPr>
          <p:cNvPr id="87" name="TextBox 86">
            <a:extLst>
              <a:ext uri="{FF2B5EF4-FFF2-40B4-BE49-F238E27FC236}">
                <a16:creationId xmlns:a16="http://schemas.microsoft.com/office/drawing/2014/main" id="{CEA48AD3-6E20-714A-BFAD-703544382AB5}"/>
              </a:ext>
            </a:extLst>
          </p:cNvPr>
          <p:cNvSpPr txBox="1"/>
          <p:nvPr/>
        </p:nvSpPr>
        <p:spPr>
          <a:xfrm>
            <a:off x="7750287" y="-99566"/>
            <a:ext cx="399468" cy="369332"/>
          </a:xfrm>
          <a:prstGeom prst="rect">
            <a:avLst/>
          </a:prstGeom>
          <a:noFill/>
        </p:spPr>
        <p:txBody>
          <a:bodyPr wrap="none" rtlCol="0">
            <a:spAutoFit/>
          </a:bodyPr>
          <a:lstStyle/>
          <a:p>
            <a:r>
              <a:rPr lang="en-GB" dirty="0"/>
              <a:t>L1</a:t>
            </a:r>
          </a:p>
        </p:txBody>
      </p:sp>
      <p:pic>
        <p:nvPicPr>
          <p:cNvPr id="88" name="Picture 87">
            <a:extLst>
              <a:ext uri="{FF2B5EF4-FFF2-40B4-BE49-F238E27FC236}">
                <a16:creationId xmlns:a16="http://schemas.microsoft.com/office/drawing/2014/main" id="{AAF7B2FD-46CB-2045-A1F5-2F43D3786A14}"/>
              </a:ext>
            </a:extLst>
          </p:cNvPr>
          <p:cNvPicPr>
            <a:picLocks noChangeAspect="1"/>
          </p:cNvPicPr>
          <p:nvPr/>
        </p:nvPicPr>
        <p:blipFill rotWithShape="1">
          <a:blip r:embed="rId6"/>
          <a:srcRect l="59590" b="37571"/>
          <a:stretch/>
        </p:blipFill>
        <p:spPr>
          <a:xfrm rot="16200000">
            <a:off x="7623929" y="2649203"/>
            <a:ext cx="548970" cy="299330"/>
          </a:xfrm>
          <a:prstGeom prst="rect">
            <a:avLst/>
          </a:prstGeom>
        </p:spPr>
      </p:pic>
      <p:sp>
        <p:nvSpPr>
          <p:cNvPr id="89" name="TextBox 88">
            <a:extLst>
              <a:ext uri="{FF2B5EF4-FFF2-40B4-BE49-F238E27FC236}">
                <a16:creationId xmlns:a16="http://schemas.microsoft.com/office/drawing/2014/main" id="{DE3C1AF9-2300-5948-93D4-2647CDFCE319}"/>
              </a:ext>
            </a:extLst>
          </p:cNvPr>
          <p:cNvSpPr txBox="1"/>
          <p:nvPr/>
        </p:nvSpPr>
        <p:spPr>
          <a:xfrm>
            <a:off x="8098730" y="2566196"/>
            <a:ext cx="1523879" cy="369332"/>
          </a:xfrm>
          <a:prstGeom prst="rect">
            <a:avLst/>
          </a:prstGeom>
          <a:noFill/>
        </p:spPr>
        <p:txBody>
          <a:bodyPr wrap="none" rtlCol="0">
            <a:spAutoFit/>
          </a:bodyPr>
          <a:lstStyle/>
          <a:p>
            <a:r>
              <a:rPr lang="en-GB" dirty="0">
                <a:solidFill>
                  <a:schemeClr val="tx1">
                    <a:lumMod val="50000"/>
                  </a:schemeClr>
                </a:solidFill>
              </a:rPr>
              <a:t>SO (slow stop)</a:t>
            </a:r>
          </a:p>
        </p:txBody>
      </p:sp>
      <p:sp>
        <p:nvSpPr>
          <p:cNvPr id="90" name="TextBox 89">
            <a:extLst>
              <a:ext uri="{FF2B5EF4-FFF2-40B4-BE49-F238E27FC236}">
                <a16:creationId xmlns:a16="http://schemas.microsoft.com/office/drawing/2014/main" id="{55CB13CC-B446-9043-A595-39180AAEF742}"/>
              </a:ext>
            </a:extLst>
          </p:cNvPr>
          <p:cNvSpPr txBox="1"/>
          <p:nvPr/>
        </p:nvSpPr>
        <p:spPr>
          <a:xfrm>
            <a:off x="8098730" y="3604244"/>
            <a:ext cx="1553759" cy="369332"/>
          </a:xfrm>
          <a:prstGeom prst="rect">
            <a:avLst/>
          </a:prstGeom>
          <a:noFill/>
        </p:spPr>
        <p:txBody>
          <a:bodyPr wrap="none" rtlCol="0">
            <a:spAutoFit/>
          </a:bodyPr>
          <a:lstStyle/>
          <a:p>
            <a:r>
              <a:rPr lang="en-GB" dirty="0">
                <a:solidFill>
                  <a:schemeClr val="tx1">
                    <a:lumMod val="50000"/>
                  </a:schemeClr>
                </a:solidFill>
              </a:rPr>
              <a:t>SS (slow start)</a:t>
            </a:r>
          </a:p>
        </p:txBody>
      </p:sp>
      <p:grpSp>
        <p:nvGrpSpPr>
          <p:cNvPr id="91" name="Group 90">
            <a:extLst>
              <a:ext uri="{FF2B5EF4-FFF2-40B4-BE49-F238E27FC236}">
                <a16:creationId xmlns:a16="http://schemas.microsoft.com/office/drawing/2014/main" id="{BBF90829-5B41-4844-84A3-A7F02F3F7624}"/>
              </a:ext>
            </a:extLst>
          </p:cNvPr>
          <p:cNvGrpSpPr/>
          <p:nvPr/>
        </p:nvGrpSpPr>
        <p:grpSpPr>
          <a:xfrm>
            <a:off x="7634942" y="4670005"/>
            <a:ext cx="588935" cy="309966"/>
            <a:chOff x="2324746" y="3332136"/>
            <a:chExt cx="588935" cy="309966"/>
          </a:xfrm>
        </p:grpSpPr>
        <p:sp>
          <p:nvSpPr>
            <p:cNvPr id="92" name="Rectangle 91">
              <a:extLst>
                <a:ext uri="{FF2B5EF4-FFF2-40B4-BE49-F238E27FC236}">
                  <a16:creationId xmlns:a16="http://schemas.microsoft.com/office/drawing/2014/main" id="{E57CF5DD-2A43-8648-8100-6E63A4C19F9E}"/>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3" name="Straight Connector 92">
              <a:extLst>
                <a:ext uri="{FF2B5EF4-FFF2-40B4-BE49-F238E27FC236}">
                  <a16:creationId xmlns:a16="http://schemas.microsoft.com/office/drawing/2014/main" id="{602D61A0-6D82-764E-B4F6-CE605BA409C6}"/>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6" name="TextBox 95">
            <a:extLst>
              <a:ext uri="{FF2B5EF4-FFF2-40B4-BE49-F238E27FC236}">
                <a16:creationId xmlns:a16="http://schemas.microsoft.com/office/drawing/2014/main" id="{096D1ACA-56A6-784D-B9D8-CAF7B944B50E}"/>
              </a:ext>
            </a:extLst>
          </p:cNvPr>
          <p:cNvSpPr txBox="1"/>
          <p:nvPr/>
        </p:nvSpPr>
        <p:spPr>
          <a:xfrm>
            <a:off x="9775608" y="3592864"/>
            <a:ext cx="360996" cy="369332"/>
          </a:xfrm>
          <a:prstGeom prst="rect">
            <a:avLst/>
          </a:prstGeom>
          <a:noFill/>
        </p:spPr>
        <p:txBody>
          <a:bodyPr wrap="none" rtlCol="0">
            <a:spAutoFit/>
          </a:bodyPr>
          <a:lstStyle/>
          <a:p>
            <a:r>
              <a:rPr lang="en-GB" dirty="0">
                <a:solidFill>
                  <a:schemeClr val="tx1">
                    <a:lumMod val="50000"/>
                  </a:schemeClr>
                </a:solidFill>
              </a:rPr>
              <a:t>-S</a:t>
            </a:r>
          </a:p>
        </p:txBody>
      </p:sp>
      <p:pic>
        <p:nvPicPr>
          <p:cNvPr id="102" name="Picture 101">
            <a:extLst>
              <a:ext uri="{FF2B5EF4-FFF2-40B4-BE49-F238E27FC236}">
                <a16:creationId xmlns:a16="http://schemas.microsoft.com/office/drawing/2014/main" id="{5E4BCB73-7217-324B-9103-413684093CF3}"/>
              </a:ext>
            </a:extLst>
          </p:cNvPr>
          <p:cNvPicPr>
            <a:picLocks noChangeAspect="1"/>
          </p:cNvPicPr>
          <p:nvPr/>
        </p:nvPicPr>
        <p:blipFill rotWithShape="1">
          <a:blip r:embed="rId8"/>
          <a:srcRect l="17051" r="15380" b="28179"/>
          <a:stretch/>
        </p:blipFill>
        <p:spPr>
          <a:xfrm rot="5400000">
            <a:off x="9414945" y="3671751"/>
            <a:ext cx="540622" cy="237151"/>
          </a:xfrm>
          <a:prstGeom prst="rect">
            <a:avLst/>
          </a:prstGeom>
        </p:spPr>
      </p:pic>
      <p:cxnSp>
        <p:nvCxnSpPr>
          <p:cNvPr id="103" name="Elbow Connector 102">
            <a:extLst>
              <a:ext uri="{FF2B5EF4-FFF2-40B4-BE49-F238E27FC236}">
                <a16:creationId xmlns:a16="http://schemas.microsoft.com/office/drawing/2014/main" id="{69D48482-8FE9-C546-A679-AEDA56553D47}"/>
              </a:ext>
            </a:extLst>
          </p:cNvPr>
          <p:cNvCxnSpPr>
            <a:cxnSpLocks/>
            <a:stCxn id="102" idx="1"/>
          </p:cNvCxnSpPr>
          <p:nvPr/>
        </p:nvCxnSpPr>
        <p:spPr>
          <a:xfrm rot="16200000" flipV="1">
            <a:off x="8646598" y="2481357"/>
            <a:ext cx="342083" cy="1735235"/>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6" name="Elbow Connector 105">
            <a:extLst>
              <a:ext uri="{FF2B5EF4-FFF2-40B4-BE49-F238E27FC236}">
                <a16:creationId xmlns:a16="http://schemas.microsoft.com/office/drawing/2014/main" id="{E837C391-E24C-9941-89FF-7A0D506EEFC8}"/>
              </a:ext>
            </a:extLst>
          </p:cNvPr>
          <p:cNvCxnSpPr>
            <a:cxnSpLocks/>
            <a:stCxn id="102" idx="3"/>
          </p:cNvCxnSpPr>
          <p:nvPr/>
        </p:nvCxnSpPr>
        <p:spPr>
          <a:xfrm rot="5400000">
            <a:off x="8629367" y="3385705"/>
            <a:ext cx="380956" cy="1730823"/>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6583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119" name="Straight Connector 118">
            <a:extLst>
              <a:ext uri="{FF2B5EF4-FFF2-40B4-BE49-F238E27FC236}">
                <a16:creationId xmlns:a16="http://schemas.microsoft.com/office/drawing/2014/main" id="{68632731-0E2B-2341-817B-DDA5475035D8}"/>
              </a:ext>
            </a:extLst>
          </p:cNvPr>
          <p:cNvCxnSpPr>
            <a:cxnSpLocks/>
            <a:stCxn id="117" idx="3"/>
            <a:endCxn id="113" idx="0"/>
          </p:cNvCxnSpPr>
          <p:nvPr/>
        </p:nvCxnSpPr>
        <p:spPr>
          <a:xfrm>
            <a:off x="7076739" y="2459594"/>
            <a:ext cx="37783" cy="206695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63780" y="-976606"/>
            <a:ext cx="8831461" cy="967170"/>
          </a:xfrm>
        </p:spPr>
        <p:txBody>
          <a:bodyPr/>
          <a:lstStyle/>
          <a:p>
            <a:r>
              <a:rPr lang="en-GB" dirty="0"/>
              <a:t>Video Briefing – Vid01 (2 of 4)</a:t>
            </a:r>
          </a:p>
        </p:txBody>
      </p:sp>
      <p:sp>
        <p:nvSpPr>
          <p:cNvPr id="10" name="TextBox 9">
            <a:extLst>
              <a:ext uri="{FF2B5EF4-FFF2-40B4-BE49-F238E27FC236}">
                <a16:creationId xmlns:a16="http://schemas.microsoft.com/office/drawing/2014/main" id="{EE873CF0-745B-F94E-B4D8-FF3F9D2D9076}"/>
              </a:ext>
            </a:extLst>
          </p:cNvPr>
          <p:cNvSpPr txBox="1"/>
          <p:nvPr/>
        </p:nvSpPr>
        <p:spPr>
          <a:xfrm>
            <a:off x="465260" y="698173"/>
            <a:ext cx="3136662" cy="1200329"/>
          </a:xfrm>
          <a:prstGeom prst="rect">
            <a:avLst/>
          </a:prstGeom>
          <a:noFill/>
        </p:spPr>
        <p:txBody>
          <a:bodyPr wrap="square" rtlCol="0">
            <a:spAutoFit/>
          </a:bodyPr>
          <a:lstStyle/>
          <a:p>
            <a:pPr marL="342900" indent="-342900">
              <a:buFont typeface="+mj-lt"/>
              <a:buAutoNum type="arabicPeriod"/>
            </a:pPr>
            <a:r>
              <a:rPr lang="en-GB" b="1" dirty="0"/>
              <a:t>Step 2</a:t>
            </a:r>
            <a:r>
              <a:rPr lang="en-GB" dirty="0"/>
              <a:t>: Add in FO (fast stop button), FS (fast start button), -F (fast contactor) and retaining –F contact</a:t>
            </a:r>
          </a:p>
        </p:txBody>
      </p:sp>
      <p:cxnSp>
        <p:nvCxnSpPr>
          <p:cNvPr id="67" name="Straight Connector 66">
            <a:extLst>
              <a:ext uri="{FF2B5EF4-FFF2-40B4-BE49-F238E27FC236}">
                <a16:creationId xmlns:a16="http://schemas.microsoft.com/office/drawing/2014/main" id="{DF42E253-302E-2746-8DB8-585BBF8A4770}"/>
              </a:ext>
            </a:extLst>
          </p:cNvPr>
          <p:cNvCxnSpPr>
            <a:cxnSpLocks/>
            <a:stCxn id="95" idx="2"/>
            <a:endCxn id="103" idx="0"/>
          </p:cNvCxnSpPr>
          <p:nvPr/>
        </p:nvCxnSpPr>
        <p:spPr>
          <a:xfrm flipH="1">
            <a:off x="5542669" y="161280"/>
            <a:ext cx="20611" cy="440023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AD4B9D7B-DC9B-A149-BE52-012015134433}"/>
              </a:ext>
            </a:extLst>
          </p:cNvPr>
          <p:cNvCxnSpPr>
            <a:cxnSpLocks/>
            <a:stCxn id="103" idx="2"/>
            <a:endCxn id="79" idx="2"/>
          </p:cNvCxnSpPr>
          <p:nvPr/>
        </p:nvCxnSpPr>
        <p:spPr>
          <a:xfrm rot="5400000" flipH="1">
            <a:off x="2968249" y="2297065"/>
            <a:ext cx="3784390" cy="1364450"/>
          </a:xfrm>
          <a:prstGeom prst="bentConnector3">
            <a:avLst>
              <a:gd name="adj1" fmla="val -604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B273A772-8F98-B94F-A9EF-3013A7E01394}"/>
              </a:ext>
            </a:extLst>
          </p:cNvPr>
          <p:cNvPicPr>
            <a:picLocks noChangeAspect="1"/>
          </p:cNvPicPr>
          <p:nvPr/>
        </p:nvPicPr>
        <p:blipFill>
          <a:blip r:embed="rId4"/>
          <a:stretch>
            <a:fillRect/>
          </a:stretch>
        </p:blipFill>
        <p:spPr>
          <a:xfrm rot="16200000">
            <a:off x="5193549" y="3518159"/>
            <a:ext cx="562402" cy="389355"/>
          </a:xfrm>
          <a:prstGeom prst="rect">
            <a:avLst/>
          </a:prstGeom>
        </p:spPr>
      </p:pic>
      <p:sp>
        <p:nvSpPr>
          <p:cNvPr id="78" name="TextBox 77">
            <a:extLst>
              <a:ext uri="{FF2B5EF4-FFF2-40B4-BE49-F238E27FC236}">
                <a16:creationId xmlns:a16="http://schemas.microsoft.com/office/drawing/2014/main" id="{15C2FF25-BEB2-6B4B-8057-7550F1677F4B}"/>
              </a:ext>
            </a:extLst>
          </p:cNvPr>
          <p:cNvSpPr txBox="1"/>
          <p:nvPr/>
        </p:nvSpPr>
        <p:spPr>
          <a:xfrm>
            <a:off x="5855520" y="4537119"/>
            <a:ext cx="360996" cy="369332"/>
          </a:xfrm>
          <a:prstGeom prst="rect">
            <a:avLst/>
          </a:prstGeom>
          <a:noFill/>
        </p:spPr>
        <p:txBody>
          <a:bodyPr wrap="none" rtlCol="0">
            <a:spAutoFit/>
          </a:bodyPr>
          <a:lstStyle/>
          <a:p>
            <a:r>
              <a:rPr lang="en-GB" dirty="0">
                <a:solidFill>
                  <a:schemeClr val="tx1">
                    <a:lumMod val="50000"/>
                  </a:schemeClr>
                </a:solidFill>
              </a:rPr>
              <a:t>-S</a:t>
            </a:r>
          </a:p>
        </p:txBody>
      </p:sp>
      <p:pic>
        <p:nvPicPr>
          <p:cNvPr id="79" name="Picture 78">
            <a:extLst>
              <a:ext uri="{FF2B5EF4-FFF2-40B4-BE49-F238E27FC236}">
                <a16:creationId xmlns:a16="http://schemas.microsoft.com/office/drawing/2014/main" id="{ED8A31F7-BE8B-564C-92D2-A278628774AA}"/>
              </a:ext>
            </a:extLst>
          </p:cNvPr>
          <p:cNvPicPr>
            <a:picLocks noChangeAspect="1"/>
          </p:cNvPicPr>
          <p:nvPr/>
        </p:nvPicPr>
        <p:blipFill rotWithShape="1">
          <a:blip r:embed="rId5"/>
          <a:srcRect t="8830" b="7356"/>
          <a:stretch/>
        </p:blipFill>
        <p:spPr>
          <a:xfrm>
            <a:off x="3808829" y="171760"/>
            <a:ext cx="738779" cy="915335"/>
          </a:xfrm>
          <a:prstGeom prst="rect">
            <a:avLst/>
          </a:prstGeom>
        </p:spPr>
      </p:pic>
      <p:sp>
        <p:nvSpPr>
          <p:cNvPr id="80" name="TextBox 79">
            <a:extLst>
              <a:ext uri="{FF2B5EF4-FFF2-40B4-BE49-F238E27FC236}">
                <a16:creationId xmlns:a16="http://schemas.microsoft.com/office/drawing/2014/main" id="{E2F6CE21-11D6-D446-AB88-9ACB4DA06780}"/>
              </a:ext>
            </a:extLst>
          </p:cNvPr>
          <p:cNvSpPr txBox="1"/>
          <p:nvPr/>
        </p:nvSpPr>
        <p:spPr>
          <a:xfrm>
            <a:off x="3870638" y="-190632"/>
            <a:ext cx="606256" cy="369332"/>
          </a:xfrm>
          <a:prstGeom prst="rect">
            <a:avLst/>
          </a:prstGeom>
          <a:noFill/>
        </p:spPr>
        <p:txBody>
          <a:bodyPr wrap="none" rtlCol="0">
            <a:spAutoFit/>
          </a:bodyPr>
          <a:lstStyle/>
          <a:p>
            <a:r>
              <a:rPr lang="en-GB" dirty="0"/>
              <a:t>L2/3</a:t>
            </a:r>
          </a:p>
        </p:txBody>
      </p:sp>
      <p:pic>
        <p:nvPicPr>
          <p:cNvPr id="81" name="Picture 80">
            <a:extLst>
              <a:ext uri="{FF2B5EF4-FFF2-40B4-BE49-F238E27FC236}">
                <a16:creationId xmlns:a16="http://schemas.microsoft.com/office/drawing/2014/main" id="{B7B2A1D4-70AB-9842-A8B4-149AB6A9669C}"/>
              </a:ext>
            </a:extLst>
          </p:cNvPr>
          <p:cNvPicPr>
            <a:picLocks noChangeAspect="1"/>
          </p:cNvPicPr>
          <p:nvPr/>
        </p:nvPicPr>
        <p:blipFill rotWithShape="1">
          <a:blip r:embed="rId5"/>
          <a:srcRect t="8830" b="7356"/>
          <a:stretch/>
        </p:blipFill>
        <p:spPr>
          <a:xfrm>
            <a:off x="5188183" y="145302"/>
            <a:ext cx="738779" cy="915335"/>
          </a:xfrm>
          <a:prstGeom prst="rect">
            <a:avLst/>
          </a:prstGeom>
        </p:spPr>
      </p:pic>
      <p:cxnSp>
        <p:nvCxnSpPr>
          <p:cNvPr id="82" name="Straight Connector 81">
            <a:extLst>
              <a:ext uri="{FF2B5EF4-FFF2-40B4-BE49-F238E27FC236}">
                <a16:creationId xmlns:a16="http://schemas.microsoft.com/office/drawing/2014/main" id="{88A8027B-CAF3-7F45-8D5A-4A3651836E83}"/>
              </a:ext>
            </a:extLst>
          </p:cNvPr>
          <p:cNvCxnSpPr>
            <a:cxnSpLocks/>
            <a:stCxn id="80" idx="2"/>
            <a:endCxn id="79" idx="0"/>
          </p:cNvCxnSpPr>
          <p:nvPr/>
        </p:nvCxnSpPr>
        <p:spPr>
          <a:xfrm flipV="1">
            <a:off x="4173766" y="171760"/>
            <a:ext cx="4453" cy="694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3FBF861D-18F8-804A-AC3B-102C9A42805A}"/>
              </a:ext>
            </a:extLst>
          </p:cNvPr>
          <p:cNvPicPr>
            <a:picLocks noChangeAspect="1"/>
          </p:cNvPicPr>
          <p:nvPr/>
        </p:nvPicPr>
        <p:blipFill rotWithShape="1">
          <a:blip r:embed="rId6"/>
          <a:srcRect l="59590" b="37571"/>
          <a:stretch/>
        </p:blipFill>
        <p:spPr>
          <a:xfrm rot="16200000">
            <a:off x="5238726" y="1938352"/>
            <a:ext cx="548970" cy="299330"/>
          </a:xfrm>
          <a:prstGeom prst="rect">
            <a:avLst/>
          </a:prstGeom>
        </p:spPr>
      </p:pic>
      <p:sp>
        <p:nvSpPr>
          <p:cNvPr id="84" name="TextBox 83">
            <a:extLst>
              <a:ext uri="{FF2B5EF4-FFF2-40B4-BE49-F238E27FC236}">
                <a16:creationId xmlns:a16="http://schemas.microsoft.com/office/drawing/2014/main" id="{FCAC0A47-AD9C-214D-AC91-17EC381C4D1A}"/>
              </a:ext>
            </a:extLst>
          </p:cNvPr>
          <p:cNvSpPr txBox="1"/>
          <p:nvPr/>
        </p:nvSpPr>
        <p:spPr>
          <a:xfrm>
            <a:off x="5711989" y="1855235"/>
            <a:ext cx="400431" cy="369332"/>
          </a:xfrm>
          <a:prstGeom prst="rect">
            <a:avLst/>
          </a:prstGeom>
          <a:noFill/>
        </p:spPr>
        <p:txBody>
          <a:bodyPr wrap="none" rtlCol="0">
            <a:spAutoFit/>
          </a:bodyPr>
          <a:lstStyle/>
          <a:p>
            <a:r>
              <a:rPr lang="en-GB" dirty="0">
                <a:solidFill>
                  <a:schemeClr val="tx1">
                    <a:lumMod val="50000"/>
                  </a:schemeClr>
                </a:solidFill>
              </a:rPr>
              <a:t>ES</a:t>
            </a:r>
          </a:p>
        </p:txBody>
      </p:sp>
      <p:pic>
        <p:nvPicPr>
          <p:cNvPr id="85" name="Picture 84">
            <a:extLst>
              <a:ext uri="{FF2B5EF4-FFF2-40B4-BE49-F238E27FC236}">
                <a16:creationId xmlns:a16="http://schemas.microsoft.com/office/drawing/2014/main" id="{6506098F-5F88-DC45-A80C-11F884B08697}"/>
              </a:ext>
            </a:extLst>
          </p:cNvPr>
          <p:cNvPicPr>
            <a:picLocks noChangeAspect="1"/>
          </p:cNvPicPr>
          <p:nvPr/>
        </p:nvPicPr>
        <p:blipFill>
          <a:blip r:embed="rId7"/>
          <a:stretch>
            <a:fillRect/>
          </a:stretch>
        </p:blipFill>
        <p:spPr>
          <a:xfrm>
            <a:off x="5248611" y="1150860"/>
            <a:ext cx="452279" cy="551560"/>
          </a:xfrm>
          <a:prstGeom prst="rect">
            <a:avLst/>
          </a:prstGeom>
        </p:spPr>
      </p:pic>
      <p:sp>
        <p:nvSpPr>
          <p:cNvPr id="86" name="TextBox 85">
            <a:extLst>
              <a:ext uri="{FF2B5EF4-FFF2-40B4-BE49-F238E27FC236}">
                <a16:creationId xmlns:a16="http://schemas.microsoft.com/office/drawing/2014/main" id="{54B2DB9F-BC0E-104D-BE35-A92C9357BD5D}"/>
              </a:ext>
            </a:extLst>
          </p:cNvPr>
          <p:cNvSpPr txBox="1"/>
          <p:nvPr/>
        </p:nvSpPr>
        <p:spPr>
          <a:xfrm>
            <a:off x="5711989" y="1241974"/>
            <a:ext cx="505267" cy="369332"/>
          </a:xfrm>
          <a:prstGeom prst="rect">
            <a:avLst/>
          </a:prstGeom>
          <a:noFill/>
        </p:spPr>
        <p:txBody>
          <a:bodyPr wrap="none" rtlCol="0">
            <a:spAutoFit/>
          </a:bodyPr>
          <a:lstStyle/>
          <a:p>
            <a:r>
              <a:rPr lang="en-GB" dirty="0">
                <a:solidFill>
                  <a:schemeClr val="tx1">
                    <a:lumMod val="50000"/>
                  </a:schemeClr>
                </a:solidFill>
              </a:rPr>
              <a:t>-OL</a:t>
            </a:r>
          </a:p>
        </p:txBody>
      </p:sp>
      <p:sp>
        <p:nvSpPr>
          <p:cNvPr id="95" name="TextBox 94">
            <a:extLst>
              <a:ext uri="{FF2B5EF4-FFF2-40B4-BE49-F238E27FC236}">
                <a16:creationId xmlns:a16="http://schemas.microsoft.com/office/drawing/2014/main" id="{AACEA8CC-2913-E146-A554-AA92BA1BA752}"/>
              </a:ext>
            </a:extLst>
          </p:cNvPr>
          <p:cNvSpPr txBox="1"/>
          <p:nvPr/>
        </p:nvSpPr>
        <p:spPr>
          <a:xfrm>
            <a:off x="5363546" y="-208052"/>
            <a:ext cx="399468" cy="369332"/>
          </a:xfrm>
          <a:prstGeom prst="rect">
            <a:avLst/>
          </a:prstGeom>
          <a:noFill/>
        </p:spPr>
        <p:txBody>
          <a:bodyPr wrap="none" rtlCol="0">
            <a:spAutoFit/>
          </a:bodyPr>
          <a:lstStyle/>
          <a:p>
            <a:r>
              <a:rPr lang="en-GB" dirty="0"/>
              <a:t>L1</a:t>
            </a:r>
          </a:p>
        </p:txBody>
      </p:sp>
      <p:pic>
        <p:nvPicPr>
          <p:cNvPr id="99" name="Picture 98">
            <a:extLst>
              <a:ext uri="{FF2B5EF4-FFF2-40B4-BE49-F238E27FC236}">
                <a16:creationId xmlns:a16="http://schemas.microsoft.com/office/drawing/2014/main" id="{5838D3C9-8ACA-464D-8121-CE652C7514F5}"/>
              </a:ext>
            </a:extLst>
          </p:cNvPr>
          <p:cNvPicPr>
            <a:picLocks noChangeAspect="1"/>
          </p:cNvPicPr>
          <p:nvPr/>
        </p:nvPicPr>
        <p:blipFill rotWithShape="1">
          <a:blip r:embed="rId6"/>
          <a:srcRect l="59590" b="37571"/>
          <a:stretch/>
        </p:blipFill>
        <p:spPr>
          <a:xfrm rot="16200000">
            <a:off x="5237188" y="2540717"/>
            <a:ext cx="548970" cy="299330"/>
          </a:xfrm>
          <a:prstGeom prst="rect">
            <a:avLst/>
          </a:prstGeom>
        </p:spPr>
      </p:pic>
      <p:sp>
        <p:nvSpPr>
          <p:cNvPr id="100" name="TextBox 99">
            <a:extLst>
              <a:ext uri="{FF2B5EF4-FFF2-40B4-BE49-F238E27FC236}">
                <a16:creationId xmlns:a16="http://schemas.microsoft.com/office/drawing/2014/main" id="{CFBBD69F-4D46-5044-9915-2D6CBBC4669D}"/>
              </a:ext>
            </a:extLst>
          </p:cNvPr>
          <p:cNvSpPr txBox="1"/>
          <p:nvPr/>
        </p:nvSpPr>
        <p:spPr>
          <a:xfrm>
            <a:off x="5711989" y="2457710"/>
            <a:ext cx="442750" cy="369332"/>
          </a:xfrm>
          <a:prstGeom prst="rect">
            <a:avLst/>
          </a:prstGeom>
          <a:noFill/>
        </p:spPr>
        <p:txBody>
          <a:bodyPr wrap="none" rtlCol="0">
            <a:spAutoFit/>
          </a:bodyPr>
          <a:lstStyle/>
          <a:p>
            <a:r>
              <a:rPr lang="en-GB" dirty="0">
                <a:solidFill>
                  <a:schemeClr val="tx1">
                    <a:lumMod val="50000"/>
                  </a:schemeClr>
                </a:solidFill>
              </a:rPr>
              <a:t>SO</a:t>
            </a:r>
          </a:p>
        </p:txBody>
      </p:sp>
      <p:sp>
        <p:nvSpPr>
          <p:cNvPr id="101" name="TextBox 100">
            <a:extLst>
              <a:ext uri="{FF2B5EF4-FFF2-40B4-BE49-F238E27FC236}">
                <a16:creationId xmlns:a16="http://schemas.microsoft.com/office/drawing/2014/main" id="{10BC5844-CE74-934D-898B-CCF3C134AE23}"/>
              </a:ext>
            </a:extLst>
          </p:cNvPr>
          <p:cNvSpPr txBox="1"/>
          <p:nvPr/>
        </p:nvSpPr>
        <p:spPr>
          <a:xfrm>
            <a:off x="5711989" y="3495758"/>
            <a:ext cx="396262" cy="369332"/>
          </a:xfrm>
          <a:prstGeom prst="rect">
            <a:avLst/>
          </a:prstGeom>
          <a:noFill/>
        </p:spPr>
        <p:txBody>
          <a:bodyPr wrap="none" rtlCol="0">
            <a:spAutoFit/>
          </a:bodyPr>
          <a:lstStyle/>
          <a:p>
            <a:r>
              <a:rPr lang="en-GB" dirty="0">
                <a:solidFill>
                  <a:schemeClr val="tx1">
                    <a:lumMod val="50000"/>
                  </a:schemeClr>
                </a:solidFill>
              </a:rPr>
              <a:t>SS</a:t>
            </a:r>
          </a:p>
        </p:txBody>
      </p:sp>
      <p:grpSp>
        <p:nvGrpSpPr>
          <p:cNvPr id="102" name="Group 101">
            <a:extLst>
              <a:ext uri="{FF2B5EF4-FFF2-40B4-BE49-F238E27FC236}">
                <a16:creationId xmlns:a16="http://schemas.microsoft.com/office/drawing/2014/main" id="{A0F68B12-7DE0-DE48-AE5D-AD76F3AAE58D}"/>
              </a:ext>
            </a:extLst>
          </p:cNvPr>
          <p:cNvGrpSpPr/>
          <p:nvPr/>
        </p:nvGrpSpPr>
        <p:grpSpPr>
          <a:xfrm>
            <a:off x="5248201" y="4561519"/>
            <a:ext cx="588935" cy="309966"/>
            <a:chOff x="2324746" y="3332136"/>
            <a:chExt cx="588935" cy="309966"/>
          </a:xfrm>
        </p:grpSpPr>
        <p:sp>
          <p:nvSpPr>
            <p:cNvPr id="103" name="Rectangle 102">
              <a:extLst>
                <a:ext uri="{FF2B5EF4-FFF2-40B4-BE49-F238E27FC236}">
                  <a16:creationId xmlns:a16="http://schemas.microsoft.com/office/drawing/2014/main" id="{0D430008-AF46-7342-92DD-FF03707F5F7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E5FFD419-7BFF-6940-9732-29CC6D30879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0BD6DE1F-4635-6C41-AB34-4913D75AEFF0}"/>
              </a:ext>
            </a:extLst>
          </p:cNvPr>
          <p:cNvSpPr txBox="1"/>
          <p:nvPr/>
        </p:nvSpPr>
        <p:spPr>
          <a:xfrm>
            <a:off x="6365978" y="3484378"/>
            <a:ext cx="360996" cy="369332"/>
          </a:xfrm>
          <a:prstGeom prst="rect">
            <a:avLst/>
          </a:prstGeom>
          <a:noFill/>
        </p:spPr>
        <p:txBody>
          <a:bodyPr wrap="none" rtlCol="0">
            <a:spAutoFit/>
          </a:bodyPr>
          <a:lstStyle/>
          <a:p>
            <a:r>
              <a:rPr lang="en-GB" dirty="0">
                <a:solidFill>
                  <a:schemeClr val="tx1">
                    <a:lumMod val="50000"/>
                  </a:schemeClr>
                </a:solidFill>
              </a:rPr>
              <a:t>-S</a:t>
            </a:r>
          </a:p>
        </p:txBody>
      </p:sp>
      <p:pic>
        <p:nvPicPr>
          <p:cNvPr id="106" name="Picture 105">
            <a:extLst>
              <a:ext uri="{FF2B5EF4-FFF2-40B4-BE49-F238E27FC236}">
                <a16:creationId xmlns:a16="http://schemas.microsoft.com/office/drawing/2014/main" id="{5C0B96D2-E2C5-9841-BE52-B76B02D4CE1A}"/>
              </a:ext>
            </a:extLst>
          </p:cNvPr>
          <p:cNvPicPr>
            <a:picLocks noChangeAspect="1"/>
          </p:cNvPicPr>
          <p:nvPr/>
        </p:nvPicPr>
        <p:blipFill rotWithShape="1">
          <a:blip r:embed="rId8"/>
          <a:srcRect l="17051" r="15380" b="28179"/>
          <a:stretch/>
        </p:blipFill>
        <p:spPr>
          <a:xfrm rot="5400000">
            <a:off x="6005315" y="3563265"/>
            <a:ext cx="540622" cy="237151"/>
          </a:xfrm>
          <a:prstGeom prst="rect">
            <a:avLst/>
          </a:prstGeom>
        </p:spPr>
      </p:pic>
      <p:cxnSp>
        <p:nvCxnSpPr>
          <p:cNvPr id="107" name="Elbow Connector 106">
            <a:extLst>
              <a:ext uri="{FF2B5EF4-FFF2-40B4-BE49-F238E27FC236}">
                <a16:creationId xmlns:a16="http://schemas.microsoft.com/office/drawing/2014/main" id="{37A2BE33-21EB-114C-9E19-C069BB2B6C45}"/>
              </a:ext>
            </a:extLst>
          </p:cNvPr>
          <p:cNvCxnSpPr>
            <a:cxnSpLocks/>
            <a:stCxn id="106" idx="1"/>
          </p:cNvCxnSpPr>
          <p:nvPr/>
        </p:nvCxnSpPr>
        <p:spPr>
          <a:xfrm rot="16200000" flipV="1">
            <a:off x="5776461" y="2912364"/>
            <a:ext cx="265374" cy="732957"/>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id="{4B43A06D-BE70-9043-9573-6C98803DDFEA}"/>
              </a:ext>
            </a:extLst>
          </p:cNvPr>
          <p:cNvCxnSpPr>
            <a:cxnSpLocks/>
            <a:stCxn id="106" idx="3"/>
          </p:cNvCxnSpPr>
          <p:nvPr/>
        </p:nvCxnSpPr>
        <p:spPr>
          <a:xfrm rot="5400000">
            <a:off x="5723209" y="3771613"/>
            <a:ext cx="371878" cy="732957"/>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09" name="Picture 108">
            <a:extLst>
              <a:ext uri="{FF2B5EF4-FFF2-40B4-BE49-F238E27FC236}">
                <a16:creationId xmlns:a16="http://schemas.microsoft.com/office/drawing/2014/main" id="{646B6277-F580-9749-83ED-D277D7AD8474}"/>
              </a:ext>
            </a:extLst>
          </p:cNvPr>
          <p:cNvPicPr>
            <a:picLocks noChangeAspect="1"/>
          </p:cNvPicPr>
          <p:nvPr/>
        </p:nvPicPr>
        <p:blipFill>
          <a:blip r:embed="rId4"/>
          <a:stretch>
            <a:fillRect/>
          </a:stretch>
        </p:blipFill>
        <p:spPr>
          <a:xfrm rot="16200000">
            <a:off x="6765402" y="3483192"/>
            <a:ext cx="562402" cy="389355"/>
          </a:xfrm>
          <a:prstGeom prst="rect">
            <a:avLst/>
          </a:prstGeom>
        </p:spPr>
      </p:pic>
      <p:sp>
        <p:nvSpPr>
          <p:cNvPr id="110" name="TextBox 109">
            <a:extLst>
              <a:ext uri="{FF2B5EF4-FFF2-40B4-BE49-F238E27FC236}">
                <a16:creationId xmlns:a16="http://schemas.microsoft.com/office/drawing/2014/main" id="{2F2A6B82-812B-2248-B5FD-EA8F26BE6986}"/>
              </a:ext>
            </a:extLst>
          </p:cNvPr>
          <p:cNvSpPr txBox="1"/>
          <p:nvPr/>
        </p:nvSpPr>
        <p:spPr>
          <a:xfrm>
            <a:off x="7427373" y="4502152"/>
            <a:ext cx="360996" cy="369332"/>
          </a:xfrm>
          <a:prstGeom prst="rect">
            <a:avLst/>
          </a:prstGeom>
          <a:noFill/>
        </p:spPr>
        <p:txBody>
          <a:bodyPr wrap="none" rtlCol="0">
            <a:spAutoFit/>
          </a:bodyPr>
          <a:lstStyle/>
          <a:p>
            <a:r>
              <a:rPr lang="en-GB" dirty="0">
                <a:solidFill>
                  <a:schemeClr val="tx1">
                    <a:lumMod val="50000"/>
                  </a:schemeClr>
                </a:solidFill>
              </a:rPr>
              <a:t>-F</a:t>
            </a:r>
          </a:p>
        </p:txBody>
      </p:sp>
      <p:sp>
        <p:nvSpPr>
          <p:cNvPr id="111" name="TextBox 110">
            <a:extLst>
              <a:ext uri="{FF2B5EF4-FFF2-40B4-BE49-F238E27FC236}">
                <a16:creationId xmlns:a16="http://schemas.microsoft.com/office/drawing/2014/main" id="{93B0CE7E-97E6-7947-AF39-A7ACC808B028}"/>
              </a:ext>
            </a:extLst>
          </p:cNvPr>
          <p:cNvSpPr txBox="1"/>
          <p:nvPr/>
        </p:nvSpPr>
        <p:spPr>
          <a:xfrm>
            <a:off x="7283842" y="3460791"/>
            <a:ext cx="392993" cy="369332"/>
          </a:xfrm>
          <a:prstGeom prst="rect">
            <a:avLst/>
          </a:prstGeom>
          <a:noFill/>
        </p:spPr>
        <p:txBody>
          <a:bodyPr wrap="none" rtlCol="0">
            <a:spAutoFit/>
          </a:bodyPr>
          <a:lstStyle/>
          <a:p>
            <a:r>
              <a:rPr lang="en-GB" dirty="0">
                <a:solidFill>
                  <a:schemeClr val="tx1">
                    <a:lumMod val="50000"/>
                  </a:schemeClr>
                </a:solidFill>
              </a:rPr>
              <a:t>FS</a:t>
            </a:r>
          </a:p>
        </p:txBody>
      </p:sp>
      <p:grpSp>
        <p:nvGrpSpPr>
          <p:cNvPr id="112" name="Group 111">
            <a:extLst>
              <a:ext uri="{FF2B5EF4-FFF2-40B4-BE49-F238E27FC236}">
                <a16:creationId xmlns:a16="http://schemas.microsoft.com/office/drawing/2014/main" id="{054BACB7-28FA-DF43-8650-406DA99BF3BA}"/>
              </a:ext>
            </a:extLst>
          </p:cNvPr>
          <p:cNvGrpSpPr/>
          <p:nvPr/>
        </p:nvGrpSpPr>
        <p:grpSpPr>
          <a:xfrm>
            <a:off x="6820054" y="4526552"/>
            <a:ext cx="588935" cy="309966"/>
            <a:chOff x="2324746" y="3332136"/>
            <a:chExt cx="588935" cy="309966"/>
          </a:xfrm>
        </p:grpSpPr>
        <p:sp>
          <p:nvSpPr>
            <p:cNvPr id="113" name="Rectangle 112">
              <a:extLst>
                <a:ext uri="{FF2B5EF4-FFF2-40B4-BE49-F238E27FC236}">
                  <a16:creationId xmlns:a16="http://schemas.microsoft.com/office/drawing/2014/main" id="{B6F4BDA8-1677-D64B-AC32-3CD4D491EBD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4" name="Straight Connector 113">
              <a:extLst>
                <a:ext uri="{FF2B5EF4-FFF2-40B4-BE49-F238E27FC236}">
                  <a16:creationId xmlns:a16="http://schemas.microsoft.com/office/drawing/2014/main" id="{1563B0B5-6445-3348-AF56-4A6E1817173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2305D75B-6A8C-D24B-8F3E-E3559EA4417E}"/>
              </a:ext>
            </a:extLst>
          </p:cNvPr>
          <p:cNvSpPr txBox="1"/>
          <p:nvPr/>
        </p:nvSpPr>
        <p:spPr>
          <a:xfrm>
            <a:off x="7937831" y="3464909"/>
            <a:ext cx="360996" cy="369332"/>
          </a:xfrm>
          <a:prstGeom prst="rect">
            <a:avLst/>
          </a:prstGeom>
          <a:noFill/>
        </p:spPr>
        <p:txBody>
          <a:bodyPr wrap="none" rtlCol="0">
            <a:spAutoFit/>
          </a:bodyPr>
          <a:lstStyle/>
          <a:p>
            <a:r>
              <a:rPr lang="en-GB" dirty="0">
                <a:solidFill>
                  <a:schemeClr val="tx1">
                    <a:lumMod val="50000"/>
                  </a:schemeClr>
                </a:solidFill>
              </a:rPr>
              <a:t>-F</a:t>
            </a:r>
          </a:p>
        </p:txBody>
      </p:sp>
      <p:pic>
        <p:nvPicPr>
          <p:cNvPr id="116" name="Picture 115">
            <a:extLst>
              <a:ext uri="{FF2B5EF4-FFF2-40B4-BE49-F238E27FC236}">
                <a16:creationId xmlns:a16="http://schemas.microsoft.com/office/drawing/2014/main" id="{79A53757-DC9C-9F4B-96FE-1686693EAEB6}"/>
              </a:ext>
            </a:extLst>
          </p:cNvPr>
          <p:cNvPicPr>
            <a:picLocks noChangeAspect="1"/>
          </p:cNvPicPr>
          <p:nvPr/>
        </p:nvPicPr>
        <p:blipFill rotWithShape="1">
          <a:blip r:embed="rId8"/>
          <a:srcRect l="17051" r="15380" b="28179"/>
          <a:stretch/>
        </p:blipFill>
        <p:spPr>
          <a:xfrm rot="5400000">
            <a:off x="7577168" y="3543796"/>
            <a:ext cx="540622" cy="237151"/>
          </a:xfrm>
          <a:prstGeom prst="rect">
            <a:avLst/>
          </a:prstGeom>
        </p:spPr>
      </p:pic>
      <p:pic>
        <p:nvPicPr>
          <p:cNvPr id="117" name="Picture 116">
            <a:extLst>
              <a:ext uri="{FF2B5EF4-FFF2-40B4-BE49-F238E27FC236}">
                <a16:creationId xmlns:a16="http://schemas.microsoft.com/office/drawing/2014/main" id="{DC44BD5F-0568-A449-9394-622E60B7B4FE}"/>
              </a:ext>
            </a:extLst>
          </p:cNvPr>
          <p:cNvPicPr>
            <a:picLocks noChangeAspect="1"/>
          </p:cNvPicPr>
          <p:nvPr/>
        </p:nvPicPr>
        <p:blipFill rotWithShape="1">
          <a:blip r:embed="rId6"/>
          <a:srcRect l="59590" b="37571"/>
          <a:stretch/>
        </p:blipFill>
        <p:spPr>
          <a:xfrm rot="16200000">
            <a:off x="6802254" y="2584414"/>
            <a:ext cx="548970" cy="299330"/>
          </a:xfrm>
          <a:prstGeom prst="rect">
            <a:avLst/>
          </a:prstGeom>
        </p:spPr>
      </p:pic>
      <p:sp>
        <p:nvSpPr>
          <p:cNvPr id="118" name="TextBox 117">
            <a:extLst>
              <a:ext uri="{FF2B5EF4-FFF2-40B4-BE49-F238E27FC236}">
                <a16:creationId xmlns:a16="http://schemas.microsoft.com/office/drawing/2014/main" id="{8B1902D3-086A-EA40-86A5-951C8B528E6F}"/>
              </a:ext>
            </a:extLst>
          </p:cNvPr>
          <p:cNvSpPr txBox="1"/>
          <p:nvPr/>
        </p:nvSpPr>
        <p:spPr>
          <a:xfrm>
            <a:off x="7277055" y="2501407"/>
            <a:ext cx="440698" cy="369332"/>
          </a:xfrm>
          <a:prstGeom prst="rect">
            <a:avLst/>
          </a:prstGeom>
          <a:noFill/>
        </p:spPr>
        <p:txBody>
          <a:bodyPr wrap="none" rtlCol="0">
            <a:spAutoFit/>
          </a:bodyPr>
          <a:lstStyle/>
          <a:p>
            <a:r>
              <a:rPr lang="en-GB" dirty="0">
                <a:solidFill>
                  <a:schemeClr val="tx1">
                    <a:lumMod val="50000"/>
                  </a:schemeClr>
                </a:solidFill>
              </a:rPr>
              <a:t>FO</a:t>
            </a:r>
          </a:p>
        </p:txBody>
      </p:sp>
      <p:cxnSp>
        <p:nvCxnSpPr>
          <p:cNvPr id="120" name="Elbow Connector 119">
            <a:extLst>
              <a:ext uri="{FF2B5EF4-FFF2-40B4-BE49-F238E27FC236}">
                <a16:creationId xmlns:a16="http://schemas.microsoft.com/office/drawing/2014/main" id="{EF187535-9934-7745-BF40-4C9271ADB49A}"/>
              </a:ext>
            </a:extLst>
          </p:cNvPr>
          <p:cNvCxnSpPr>
            <a:cxnSpLocks/>
            <a:stCxn id="117" idx="3"/>
            <a:endCxn id="99" idx="3"/>
          </p:cNvCxnSpPr>
          <p:nvPr/>
        </p:nvCxnSpPr>
        <p:spPr>
          <a:xfrm rot="16200000" flipV="1">
            <a:off x="6272358" y="1655213"/>
            <a:ext cx="43697" cy="1565066"/>
          </a:xfrm>
          <a:prstGeom prst="bentConnector3">
            <a:avLst>
              <a:gd name="adj1" fmla="val 8922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1" name="Elbow Connector 120">
            <a:extLst>
              <a:ext uri="{FF2B5EF4-FFF2-40B4-BE49-F238E27FC236}">
                <a16:creationId xmlns:a16="http://schemas.microsoft.com/office/drawing/2014/main" id="{F8B6E308-40D8-C747-BCBE-F3B320364626}"/>
              </a:ext>
            </a:extLst>
          </p:cNvPr>
          <p:cNvCxnSpPr>
            <a:cxnSpLocks/>
          </p:cNvCxnSpPr>
          <p:nvPr/>
        </p:nvCxnSpPr>
        <p:spPr>
          <a:xfrm rot="16200000" flipV="1">
            <a:off x="7333407" y="2877397"/>
            <a:ext cx="265374" cy="732957"/>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2" name="Elbow Connector 121">
            <a:extLst>
              <a:ext uri="{FF2B5EF4-FFF2-40B4-BE49-F238E27FC236}">
                <a16:creationId xmlns:a16="http://schemas.microsoft.com/office/drawing/2014/main" id="{82DE8D12-DA5D-9B4D-8090-CB4D148DC3E4}"/>
              </a:ext>
            </a:extLst>
          </p:cNvPr>
          <p:cNvCxnSpPr>
            <a:cxnSpLocks/>
          </p:cNvCxnSpPr>
          <p:nvPr/>
        </p:nvCxnSpPr>
        <p:spPr>
          <a:xfrm rot="5400000">
            <a:off x="7280155" y="3736646"/>
            <a:ext cx="371878" cy="732957"/>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3" name="Elbow Connector 122">
            <a:extLst>
              <a:ext uri="{FF2B5EF4-FFF2-40B4-BE49-F238E27FC236}">
                <a16:creationId xmlns:a16="http://schemas.microsoft.com/office/drawing/2014/main" id="{4696C4A0-7087-9D4C-B41E-E24D53D9DA34}"/>
              </a:ext>
            </a:extLst>
          </p:cNvPr>
          <p:cNvCxnSpPr>
            <a:cxnSpLocks/>
            <a:stCxn id="113" idx="2"/>
          </p:cNvCxnSpPr>
          <p:nvPr/>
        </p:nvCxnSpPr>
        <p:spPr>
          <a:xfrm rot="5400000">
            <a:off x="6180954" y="4160464"/>
            <a:ext cx="257515" cy="1609622"/>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8546939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119" name="Straight Connector 118">
            <a:extLst>
              <a:ext uri="{FF2B5EF4-FFF2-40B4-BE49-F238E27FC236}">
                <a16:creationId xmlns:a16="http://schemas.microsoft.com/office/drawing/2014/main" id="{68632731-0E2B-2341-817B-DDA5475035D8}"/>
              </a:ext>
            </a:extLst>
          </p:cNvPr>
          <p:cNvCxnSpPr>
            <a:cxnSpLocks/>
            <a:stCxn id="117" idx="3"/>
            <a:endCxn id="113" idx="0"/>
          </p:cNvCxnSpPr>
          <p:nvPr/>
        </p:nvCxnSpPr>
        <p:spPr>
          <a:xfrm>
            <a:off x="7076739" y="2459594"/>
            <a:ext cx="37783" cy="206695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873CF0-745B-F94E-B4D8-FF3F9D2D9076}"/>
              </a:ext>
            </a:extLst>
          </p:cNvPr>
          <p:cNvSpPr txBox="1"/>
          <p:nvPr/>
        </p:nvSpPr>
        <p:spPr>
          <a:xfrm>
            <a:off x="465260" y="698173"/>
            <a:ext cx="3136662" cy="2031325"/>
          </a:xfrm>
          <a:prstGeom prst="rect">
            <a:avLst/>
          </a:prstGeom>
          <a:noFill/>
        </p:spPr>
        <p:txBody>
          <a:bodyPr wrap="square" rtlCol="0">
            <a:spAutoFit/>
          </a:bodyPr>
          <a:lstStyle/>
          <a:p>
            <a:pPr marL="342900" indent="-342900">
              <a:buFont typeface="+mj-lt"/>
              <a:buAutoNum type="arabicPeriod"/>
            </a:pPr>
            <a:r>
              <a:rPr lang="en-GB" b="1" dirty="0"/>
              <a:t>Step 3</a:t>
            </a:r>
            <a:r>
              <a:rPr lang="en-GB" dirty="0"/>
              <a:t>: Add in –B (bridging contactor) and the –B retaining contact over the FS button so that the motor will not run in high speed unless both –F and –B are energised.</a:t>
            </a:r>
          </a:p>
        </p:txBody>
      </p:sp>
      <p:cxnSp>
        <p:nvCxnSpPr>
          <p:cNvPr id="67" name="Straight Connector 66">
            <a:extLst>
              <a:ext uri="{FF2B5EF4-FFF2-40B4-BE49-F238E27FC236}">
                <a16:creationId xmlns:a16="http://schemas.microsoft.com/office/drawing/2014/main" id="{DF42E253-302E-2746-8DB8-585BBF8A4770}"/>
              </a:ext>
            </a:extLst>
          </p:cNvPr>
          <p:cNvCxnSpPr>
            <a:cxnSpLocks/>
            <a:stCxn id="95" idx="2"/>
            <a:endCxn id="103" idx="0"/>
          </p:cNvCxnSpPr>
          <p:nvPr/>
        </p:nvCxnSpPr>
        <p:spPr>
          <a:xfrm flipH="1">
            <a:off x="5542669" y="161280"/>
            <a:ext cx="20611" cy="4400239"/>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AD4B9D7B-DC9B-A149-BE52-012015134433}"/>
              </a:ext>
            </a:extLst>
          </p:cNvPr>
          <p:cNvCxnSpPr>
            <a:cxnSpLocks/>
            <a:stCxn id="103" idx="2"/>
            <a:endCxn id="79" idx="2"/>
          </p:cNvCxnSpPr>
          <p:nvPr/>
        </p:nvCxnSpPr>
        <p:spPr>
          <a:xfrm rot="5400000" flipH="1">
            <a:off x="2968249" y="2297065"/>
            <a:ext cx="3784390" cy="1364450"/>
          </a:xfrm>
          <a:prstGeom prst="bentConnector3">
            <a:avLst>
              <a:gd name="adj1" fmla="val -604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B273A772-8F98-B94F-A9EF-3013A7E01394}"/>
              </a:ext>
            </a:extLst>
          </p:cNvPr>
          <p:cNvPicPr>
            <a:picLocks noChangeAspect="1"/>
          </p:cNvPicPr>
          <p:nvPr/>
        </p:nvPicPr>
        <p:blipFill>
          <a:blip r:embed="rId4"/>
          <a:stretch>
            <a:fillRect/>
          </a:stretch>
        </p:blipFill>
        <p:spPr>
          <a:xfrm rot="16200000">
            <a:off x="5193549" y="3518159"/>
            <a:ext cx="562402" cy="389355"/>
          </a:xfrm>
          <a:prstGeom prst="rect">
            <a:avLst/>
          </a:prstGeom>
        </p:spPr>
      </p:pic>
      <p:sp>
        <p:nvSpPr>
          <p:cNvPr id="78" name="TextBox 77">
            <a:extLst>
              <a:ext uri="{FF2B5EF4-FFF2-40B4-BE49-F238E27FC236}">
                <a16:creationId xmlns:a16="http://schemas.microsoft.com/office/drawing/2014/main" id="{15C2FF25-BEB2-6B4B-8057-7550F1677F4B}"/>
              </a:ext>
            </a:extLst>
          </p:cNvPr>
          <p:cNvSpPr txBox="1"/>
          <p:nvPr/>
        </p:nvSpPr>
        <p:spPr>
          <a:xfrm>
            <a:off x="5855520" y="4537119"/>
            <a:ext cx="360996" cy="369332"/>
          </a:xfrm>
          <a:prstGeom prst="rect">
            <a:avLst/>
          </a:prstGeom>
          <a:noFill/>
        </p:spPr>
        <p:txBody>
          <a:bodyPr wrap="none" rtlCol="0">
            <a:spAutoFit/>
          </a:bodyPr>
          <a:lstStyle/>
          <a:p>
            <a:r>
              <a:rPr lang="en-GB" dirty="0">
                <a:solidFill>
                  <a:schemeClr val="tx1">
                    <a:lumMod val="50000"/>
                  </a:schemeClr>
                </a:solidFill>
              </a:rPr>
              <a:t>-S</a:t>
            </a:r>
          </a:p>
        </p:txBody>
      </p:sp>
      <p:pic>
        <p:nvPicPr>
          <p:cNvPr id="79" name="Picture 78">
            <a:extLst>
              <a:ext uri="{FF2B5EF4-FFF2-40B4-BE49-F238E27FC236}">
                <a16:creationId xmlns:a16="http://schemas.microsoft.com/office/drawing/2014/main" id="{ED8A31F7-BE8B-564C-92D2-A278628774AA}"/>
              </a:ext>
            </a:extLst>
          </p:cNvPr>
          <p:cNvPicPr>
            <a:picLocks noChangeAspect="1"/>
          </p:cNvPicPr>
          <p:nvPr/>
        </p:nvPicPr>
        <p:blipFill rotWithShape="1">
          <a:blip r:embed="rId5"/>
          <a:srcRect t="8830" b="7356"/>
          <a:stretch/>
        </p:blipFill>
        <p:spPr>
          <a:xfrm>
            <a:off x="3808829" y="171760"/>
            <a:ext cx="738779" cy="915335"/>
          </a:xfrm>
          <a:prstGeom prst="rect">
            <a:avLst/>
          </a:prstGeom>
        </p:spPr>
      </p:pic>
      <p:sp>
        <p:nvSpPr>
          <p:cNvPr id="80" name="TextBox 79">
            <a:extLst>
              <a:ext uri="{FF2B5EF4-FFF2-40B4-BE49-F238E27FC236}">
                <a16:creationId xmlns:a16="http://schemas.microsoft.com/office/drawing/2014/main" id="{E2F6CE21-11D6-D446-AB88-9ACB4DA06780}"/>
              </a:ext>
            </a:extLst>
          </p:cNvPr>
          <p:cNvSpPr txBox="1"/>
          <p:nvPr/>
        </p:nvSpPr>
        <p:spPr>
          <a:xfrm>
            <a:off x="3870638" y="-190632"/>
            <a:ext cx="606256" cy="369332"/>
          </a:xfrm>
          <a:prstGeom prst="rect">
            <a:avLst/>
          </a:prstGeom>
          <a:noFill/>
        </p:spPr>
        <p:txBody>
          <a:bodyPr wrap="none" rtlCol="0">
            <a:spAutoFit/>
          </a:bodyPr>
          <a:lstStyle/>
          <a:p>
            <a:r>
              <a:rPr lang="en-GB" dirty="0"/>
              <a:t>L2/3</a:t>
            </a:r>
          </a:p>
        </p:txBody>
      </p:sp>
      <p:pic>
        <p:nvPicPr>
          <p:cNvPr id="81" name="Picture 80">
            <a:extLst>
              <a:ext uri="{FF2B5EF4-FFF2-40B4-BE49-F238E27FC236}">
                <a16:creationId xmlns:a16="http://schemas.microsoft.com/office/drawing/2014/main" id="{B7B2A1D4-70AB-9842-A8B4-149AB6A9669C}"/>
              </a:ext>
            </a:extLst>
          </p:cNvPr>
          <p:cNvPicPr>
            <a:picLocks noChangeAspect="1"/>
          </p:cNvPicPr>
          <p:nvPr/>
        </p:nvPicPr>
        <p:blipFill rotWithShape="1">
          <a:blip r:embed="rId5"/>
          <a:srcRect t="8830" b="7356"/>
          <a:stretch/>
        </p:blipFill>
        <p:spPr>
          <a:xfrm>
            <a:off x="5188183" y="145302"/>
            <a:ext cx="738779" cy="915335"/>
          </a:xfrm>
          <a:prstGeom prst="rect">
            <a:avLst/>
          </a:prstGeom>
        </p:spPr>
      </p:pic>
      <p:cxnSp>
        <p:nvCxnSpPr>
          <p:cNvPr id="82" name="Straight Connector 81">
            <a:extLst>
              <a:ext uri="{FF2B5EF4-FFF2-40B4-BE49-F238E27FC236}">
                <a16:creationId xmlns:a16="http://schemas.microsoft.com/office/drawing/2014/main" id="{88A8027B-CAF3-7F45-8D5A-4A3651836E83}"/>
              </a:ext>
            </a:extLst>
          </p:cNvPr>
          <p:cNvCxnSpPr>
            <a:cxnSpLocks/>
            <a:stCxn id="80" idx="2"/>
            <a:endCxn id="79" idx="0"/>
          </p:cNvCxnSpPr>
          <p:nvPr/>
        </p:nvCxnSpPr>
        <p:spPr>
          <a:xfrm flipV="1">
            <a:off x="4173766" y="171760"/>
            <a:ext cx="4453" cy="694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3FBF861D-18F8-804A-AC3B-102C9A42805A}"/>
              </a:ext>
            </a:extLst>
          </p:cNvPr>
          <p:cNvPicPr>
            <a:picLocks noChangeAspect="1"/>
          </p:cNvPicPr>
          <p:nvPr/>
        </p:nvPicPr>
        <p:blipFill rotWithShape="1">
          <a:blip r:embed="rId6"/>
          <a:srcRect l="59590" b="37571"/>
          <a:stretch/>
        </p:blipFill>
        <p:spPr>
          <a:xfrm rot="16200000">
            <a:off x="5238726" y="1938352"/>
            <a:ext cx="548970" cy="299330"/>
          </a:xfrm>
          <a:prstGeom prst="rect">
            <a:avLst/>
          </a:prstGeom>
        </p:spPr>
      </p:pic>
      <p:sp>
        <p:nvSpPr>
          <p:cNvPr id="84" name="TextBox 83">
            <a:extLst>
              <a:ext uri="{FF2B5EF4-FFF2-40B4-BE49-F238E27FC236}">
                <a16:creationId xmlns:a16="http://schemas.microsoft.com/office/drawing/2014/main" id="{FCAC0A47-AD9C-214D-AC91-17EC381C4D1A}"/>
              </a:ext>
            </a:extLst>
          </p:cNvPr>
          <p:cNvSpPr txBox="1"/>
          <p:nvPr/>
        </p:nvSpPr>
        <p:spPr>
          <a:xfrm>
            <a:off x="5711989" y="1855235"/>
            <a:ext cx="400431" cy="369332"/>
          </a:xfrm>
          <a:prstGeom prst="rect">
            <a:avLst/>
          </a:prstGeom>
          <a:noFill/>
        </p:spPr>
        <p:txBody>
          <a:bodyPr wrap="none" rtlCol="0">
            <a:spAutoFit/>
          </a:bodyPr>
          <a:lstStyle/>
          <a:p>
            <a:r>
              <a:rPr lang="en-GB" dirty="0">
                <a:solidFill>
                  <a:schemeClr val="tx1">
                    <a:lumMod val="50000"/>
                  </a:schemeClr>
                </a:solidFill>
              </a:rPr>
              <a:t>ES</a:t>
            </a:r>
          </a:p>
        </p:txBody>
      </p:sp>
      <p:pic>
        <p:nvPicPr>
          <p:cNvPr id="85" name="Picture 84">
            <a:extLst>
              <a:ext uri="{FF2B5EF4-FFF2-40B4-BE49-F238E27FC236}">
                <a16:creationId xmlns:a16="http://schemas.microsoft.com/office/drawing/2014/main" id="{6506098F-5F88-DC45-A80C-11F884B08697}"/>
              </a:ext>
            </a:extLst>
          </p:cNvPr>
          <p:cNvPicPr>
            <a:picLocks noChangeAspect="1"/>
          </p:cNvPicPr>
          <p:nvPr/>
        </p:nvPicPr>
        <p:blipFill>
          <a:blip r:embed="rId7"/>
          <a:stretch>
            <a:fillRect/>
          </a:stretch>
        </p:blipFill>
        <p:spPr>
          <a:xfrm>
            <a:off x="5248611" y="1150860"/>
            <a:ext cx="452279" cy="551560"/>
          </a:xfrm>
          <a:prstGeom prst="rect">
            <a:avLst/>
          </a:prstGeom>
        </p:spPr>
      </p:pic>
      <p:sp>
        <p:nvSpPr>
          <p:cNvPr id="86" name="TextBox 85">
            <a:extLst>
              <a:ext uri="{FF2B5EF4-FFF2-40B4-BE49-F238E27FC236}">
                <a16:creationId xmlns:a16="http://schemas.microsoft.com/office/drawing/2014/main" id="{54B2DB9F-BC0E-104D-BE35-A92C9357BD5D}"/>
              </a:ext>
            </a:extLst>
          </p:cNvPr>
          <p:cNvSpPr txBox="1"/>
          <p:nvPr/>
        </p:nvSpPr>
        <p:spPr>
          <a:xfrm>
            <a:off x="5711989" y="1241974"/>
            <a:ext cx="505267" cy="369332"/>
          </a:xfrm>
          <a:prstGeom prst="rect">
            <a:avLst/>
          </a:prstGeom>
          <a:noFill/>
        </p:spPr>
        <p:txBody>
          <a:bodyPr wrap="none" rtlCol="0">
            <a:spAutoFit/>
          </a:bodyPr>
          <a:lstStyle/>
          <a:p>
            <a:r>
              <a:rPr lang="en-GB" dirty="0">
                <a:solidFill>
                  <a:schemeClr val="tx1">
                    <a:lumMod val="50000"/>
                  </a:schemeClr>
                </a:solidFill>
              </a:rPr>
              <a:t>-OL</a:t>
            </a:r>
          </a:p>
        </p:txBody>
      </p:sp>
      <p:sp>
        <p:nvSpPr>
          <p:cNvPr id="95" name="TextBox 94">
            <a:extLst>
              <a:ext uri="{FF2B5EF4-FFF2-40B4-BE49-F238E27FC236}">
                <a16:creationId xmlns:a16="http://schemas.microsoft.com/office/drawing/2014/main" id="{AACEA8CC-2913-E146-A554-AA92BA1BA752}"/>
              </a:ext>
            </a:extLst>
          </p:cNvPr>
          <p:cNvSpPr txBox="1"/>
          <p:nvPr/>
        </p:nvSpPr>
        <p:spPr>
          <a:xfrm>
            <a:off x="5363546" y="-208052"/>
            <a:ext cx="399468" cy="369332"/>
          </a:xfrm>
          <a:prstGeom prst="rect">
            <a:avLst/>
          </a:prstGeom>
          <a:noFill/>
        </p:spPr>
        <p:txBody>
          <a:bodyPr wrap="none" rtlCol="0">
            <a:spAutoFit/>
          </a:bodyPr>
          <a:lstStyle/>
          <a:p>
            <a:r>
              <a:rPr lang="en-GB" dirty="0"/>
              <a:t>L1</a:t>
            </a:r>
          </a:p>
        </p:txBody>
      </p:sp>
      <p:pic>
        <p:nvPicPr>
          <p:cNvPr id="99" name="Picture 98">
            <a:extLst>
              <a:ext uri="{FF2B5EF4-FFF2-40B4-BE49-F238E27FC236}">
                <a16:creationId xmlns:a16="http://schemas.microsoft.com/office/drawing/2014/main" id="{5838D3C9-8ACA-464D-8121-CE652C7514F5}"/>
              </a:ext>
            </a:extLst>
          </p:cNvPr>
          <p:cNvPicPr>
            <a:picLocks noChangeAspect="1"/>
          </p:cNvPicPr>
          <p:nvPr/>
        </p:nvPicPr>
        <p:blipFill rotWithShape="1">
          <a:blip r:embed="rId6"/>
          <a:srcRect l="59590" b="37571"/>
          <a:stretch/>
        </p:blipFill>
        <p:spPr>
          <a:xfrm rot="16200000">
            <a:off x="5237188" y="2540717"/>
            <a:ext cx="548970" cy="299330"/>
          </a:xfrm>
          <a:prstGeom prst="rect">
            <a:avLst/>
          </a:prstGeom>
        </p:spPr>
      </p:pic>
      <p:sp>
        <p:nvSpPr>
          <p:cNvPr id="100" name="TextBox 99">
            <a:extLst>
              <a:ext uri="{FF2B5EF4-FFF2-40B4-BE49-F238E27FC236}">
                <a16:creationId xmlns:a16="http://schemas.microsoft.com/office/drawing/2014/main" id="{CFBBD69F-4D46-5044-9915-2D6CBBC4669D}"/>
              </a:ext>
            </a:extLst>
          </p:cNvPr>
          <p:cNvSpPr txBox="1"/>
          <p:nvPr/>
        </p:nvSpPr>
        <p:spPr>
          <a:xfrm>
            <a:off x="5711989" y="2457710"/>
            <a:ext cx="442750" cy="369332"/>
          </a:xfrm>
          <a:prstGeom prst="rect">
            <a:avLst/>
          </a:prstGeom>
          <a:noFill/>
        </p:spPr>
        <p:txBody>
          <a:bodyPr wrap="none" rtlCol="0">
            <a:spAutoFit/>
          </a:bodyPr>
          <a:lstStyle/>
          <a:p>
            <a:r>
              <a:rPr lang="en-GB" dirty="0">
                <a:solidFill>
                  <a:schemeClr val="tx1">
                    <a:lumMod val="50000"/>
                  </a:schemeClr>
                </a:solidFill>
              </a:rPr>
              <a:t>SO</a:t>
            </a:r>
          </a:p>
        </p:txBody>
      </p:sp>
      <p:sp>
        <p:nvSpPr>
          <p:cNvPr id="101" name="TextBox 100">
            <a:extLst>
              <a:ext uri="{FF2B5EF4-FFF2-40B4-BE49-F238E27FC236}">
                <a16:creationId xmlns:a16="http://schemas.microsoft.com/office/drawing/2014/main" id="{10BC5844-CE74-934D-898B-CCF3C134AE23}"/>
              </a:ext>
            </a:extLst>
          </p:cNvPr>
          <p:cNvSpPr txBox="1"/>
          <p:nvPr/>
        </p:nvSpPr>
        <p:spPr>
          <a:xfrm>
            <a:off x="5711989" y="3495758"/>
            <a:ext cx="396262" cy="369332"/>
          </a:xfrm>
          <a:prstGeom prst="rect">
            <a:avLst/>
          </a:prstGeom>
          <a:noFill/>
        </p:spPr>
        <p:txBody>
          <a:bodyPr wrap="none" rtlCol="0">
            <a:spAutoFit/>
          </a:bodyPr>
          <a:lstStyle/>
          <a:p>
            <a:r>
              <a:rPr lang="en-GB" dirty="0">
                <a:solidFill>
                  <a:schemeClr val="tx1">
                    <a:lumMod val="50000"/>
                  </a:schemeClr>
                </a:solidFill>
              </a:rPr>
              <a:t>SS</a:t>
            </a:r>
          </a:p>
        </p:txBody>
      </p:sp>
      <p:grpSp>
        <p:nvGrpSpPr>
          <p:cNvPr id="102" name="Group 101">
            <a:extLst>
              <a:ext uri="{FF2B5EF4-FFF2-40B4-BE49-F238E27FC236}">
                <a16:creationId xmlns:a16="http://schemas.microsoft.com/office/drawing/2014/main" id="{A0F68B12-7DE0-DE48-AE5D-AD76F3AAE58D}"/>
              </a:ext>
            </a:extLst>
          </p:cNvPr>
          <p:cNvGrpSpPr/>
          <p:nvPr/>
        </p:nvGrpSpPr>
        <p:grpSpPr>
          <a:xfrm>
            <a:off x="5248201" y="4561519"/>
            <a:ext cx="588935" cy="309966"/>
            <a:chOff x="2324746" y="3332136"/>
            <a:chExt cx="588935" cy="309966"/>
          </a:xfrm>
        </p:grpSpPr>
        <p:sp>
          <p:nvSpPr>
            <p:cNvPr id="103" name="Rectangle 102">
              <a:extLst>
                <a:ext uri="{FF2B5EF4-FFF2-40B4-BE49-F238E27FC236}">
                  <a16:creationId xmlns:a16="http://schemas.microsoft.com/office/drawing/2014/main" id="{0D430008-AF46-7342-92DD-FF03707F5F7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E5FFD419-7BFF-6940-9732-29CC6D30879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0BD6DE1F-4635-6C41-AB34-4913D75AEFF0}"/>
              </a:ext>
            </a:extLst>
          </p:cNvPr>
          <p:cNvSpPr txBox="1"/>
          <p:nvPr/>
        </p:nvSpPr>
        <p:spPr>
          <a:xfrm>
            <a:off x="6365978" y="3484378"/>
            <a:ext cx="360996" cy="369332"/>
          </a:xfrm>
          <a:prstGeom prst="rect">
            <a:avLst/>
          </a:prstGeom>
          <a:noFill/>
        </p:spPr>
        <p:txBody>
          <a:bodyPr wrap="none" rtlCol="0">
            <a:spAutoFit/>
          </a:bodyPr>
          <a:lstStyle/>
          <a:p>
            <a:r>
              <a:rPr lang="en-GB" dirty="0">
                <a:solidFill>
                  <a:schemeClr val="tx1">
                    <a:lumMod val="50000"/>
                  </a:schemeClr>
                </a:solidFill>
              </a:rPr>
              <a:t>-S</a:t>
            </a:r>
          </a:p>
        </p:txBody>
      </p:sp>
      <p:pic>
        <p:nvPicPr>
          <p:cNvPr id="106" name="Picture 105">
            <a:extLst>
              <a:ext uri="{FF2B5EF4-FFF2-40B4-BE49-F238E27FC236}">
                <a16:creationId xmlns:a16="http://schemas.microsoft.com/office/drawing/2014/main" id="{5C0B96D2-E2C5-9841-BE52-B76B02D4CE1A}"/>
              </a:ext>
            </a:extLst>
          </p:cNvPr>
          <p:cNvPicPr>
            <a:picLocks noChangeAspect="1"/>
          </p:cNvPicPr>
          <p:nvPr/>
        </p:nvPicPr>
        <p:blipFill rotWithShape="1">
          <a:blip r:embed="rId8"/>
          <a:srcRect l="17051" r="15380" b="28179"/>
          <a:stretch/>
        </p:blipFill>
        <p:spPr>
          <a:xfrm rot="5400000">
            <a:off x="6005315" y="3563265"/>
            <a:ext cx="540622" cy="237151"/>
          </a:xfrm>
          <a:prstGeom prst="rect">
            <a:avLst/>
          </a:prstGeom>
        </p:spPr>
      </p:pic>
      <p:cxnSp>
        <p:nvCxnSpPr>
          <p:cNvPr id="107" name="Elbow Connector 106">
            <a:extLst>
              <a:ext uri="{FF2B5EF4-FFF2-40B4-BE49-F238E27FC236}">
                <a16:creationId xmlns:a16="http://schemas.microsoft.com/office/drawing/2014/main" id="{37A2BE33-21EB-114C-9E19-C069BB2B6C45}"/>
              </a:ext>
            </a:extLst>
          </p:cNvPr>
          <p:cNvCxnSpPr>
            <a:cxnSpLocks/>
            <a:stCxn id="106" idx="1"/>
          </p:cNvCxnSpPr>
          <p:nvPr/>
        </p:nvCxnSpPr>
        <p:spPr>
          <a:xfrm rot="16200000" flipV="1">
            <a:off x="5776461" y="2912364"/>
            <a:ext cx="265374" cy="732957"/>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id="{4B43A06D-BE70-9043-9573-6C98803DDFEA}"/>
              </a:ext>
            </a:extLst>
          </p:cNvPr>
          <p:cNvCxnSpPr>
            <a:cxnSpLocks/>
            <a:stCxn id="106" idx="3"/>
          </p:cNvCxnSpPr>
          <p:nvPr/>
        </p:nvCxnSpPr>
        <p:spPr>
          <a:xfrm rot="5400000">
            <a:off x="5723209" y="3771613"/>
            <a:ext cx="371878" cy="732957"/>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09" name="Picture 108">
            <a:extLst>
              <a:ext uri="{FF2B5EF4-FFF2-40B4-BE49-F238E27FC236}">
                <a16:creationId xmlns:a16="http://schemas.microsoft.com/office/drawing/2014/main" id="{646B6277-F580-9749-83ED-D277D7AD8474}"/>
              </a:ext>
            </a:extLst>
          </p:cNvPr>
          <p:cNvPicPr>
            <a:picLocks noChangeAspect="1"/>
          </p:cNvPicPr>
          <p:nvPr/>
        </p:nvPicPr>
        <p:blipFill>
          <a:blip r:embed="rId4"/>
          <a:stretch>
            <a:fillRect/>
          </a:stretch>
        </p:blipFill>
        <p:spPr>
          <a:xfrm rot="16200000">
            <a:off x="6765402" y="3483192"/>
            <a:ext cx="562402" cy="389355"/>
          </a:xfrm>
          <a:prstGeom prst="rect">
            <a:avLst/>
          </a:prstGeom>
        </p:spPr>
      </p:pic>
      <p:sp>
        <p:nvSpPr>
          <p:cNvPr id="110" name="TextBox 109">
            <a:extLst>
              <a:ext uri="{FF2B5EF4-FFF2-40B4-BE49-F238E27FC236}">
                <a16:creationId xmlns:a16="http://schemas.microsoft.com/office/drawing/2014/main" id="{2F2A6B82-812B-2248-B5FD-EA8F26BE6986}"/>
              </a:ext>
            </a:extLst>
          </p:cNvPr>
          <p:cNvSpPr txBox="1"/>
          <p:nvPr/>
        </p:nvSpPr>
        <p:spPr>
          <a:xfrm>
            <a:off x="7427373" y="4502152"/>
            <a:ext cx="360996" cy="369332"/>
          </a:xfrm>
          <a:prstGeom prst="rect">
            <a:avLst/>
          </a:prstGeom>
          <a:noFill/>
        </p:spPr>
        <p:txBody>
          <a:bodyPr wrap="none" rtlCol="0">
            <a:spAutoFit/>
          </a:bodyPr>
          <a:lstStyle/>
          <a:p>
            <a:r>
              <a:rPr lang="en-GB" dirty="0">
                <a:solidFill>
                  <a:schemeClr val="tx1">
                    <a:lumMod val="50000"/>
                  </a:schemeClr>
                </a:solidFill>
              </a:rPr>
              <a:t>-F</a:t>
            </a:r>
          </a:p>
        </p:txBody>
      </p:sp>
      <p:sp>
        <p:nvSpPr>
          <p:cNvPr id="111" name="TextBox 110">
            <a:extLst>
              <a:ext uri="{FF2B5EF4-FFF2-40B4-BE49-F238E27FC236}">
                <a16:creationId xmlns:a16="http://schemas.microsoft.com/office/drawing/2014/main" id="{93B0CE7E-97E6-7947-AF39-A7ACC808B028}"/>
              </a:ext>
            </a:extLst>
          </p:cNvPr>
          <p:cNvSpPr txBox="1"/>
          <p:nvPr/>
        </p:nvSpPr>
        <p:spPr>
          <a:xfrm>
            <a:off x="7283842" y="3460791"/>
            <a:ext cx="392993" cy="369332"/>
          </a:xfrm>
          <a:prstGeom prst="rect">
            <a:avLst/>
          </a:prstGeom>
          <a:noFill/>
        </p:spPr>
        <p:txBody>
          <a:bodyPr wrap="none" rtlCol="0">
            <a:spAutoFit/>
          </a:bodyPr>
          <a:lstStyle/>
          <a:p>
            <a:r>
              <a:rPr lang="en-GB" dirty="0">
                <a:solidFill>
                  <a:schemeClr val="tx1">
                    <a:lumMod val="50000"/>
                  </a:schemeClr>
                </a:solidFill>
              </a:rPr>
              <a:t>FS</a:t>
            </a:r>
          </a:p>
        </p:txBody>
      </p:sp>
      <p:grpSp>
        <p:nvGrpSpPr>
          <p:cNvPr id="112" name="Group 111">
            <a:extLst>
              <a:ext uri="{FF2B5EF4-FFF2-40B4-BE49-F238E27FC236}">
                <a16:creationId xmlns:a16="http://schemas.microsoft.com/office/drawing/2014/main" id="{054BACB7-28FA-DF43-8650-406DA99BF3BA}"/>
              </a:ext>
            </a:extLst>
          </p:cNvPr>
          <p:cNvGrpSpPr/>
          <p:nvPr/>
        </p:nvGrpSpPr>
        <p:grpSpPr>
          <a:xfrm>
            <a:off x="6820054" y="4526552"/>
            <a:ext cx="588935" cy="309966"/>
            <a:chOff x="2324746" y="3332136"/>
            <a:chExt cx="588935" cy="309966"/>
          </a:xfrm>
        </p:grpSpPr>
        <p:sp>
          <p:nvSpPr>
            <p:cNvPr id="113" name="Rectangle 112">
              <a:extLst>
                <a:ext uri="{FF2B5EF4-FFF2-40B4-BE49-F238E27FC236}">
                  <a16:creationId xmlns:a16="http://schemas.microsoft.com/office/drawing/2014/main" id="{B6F4BDA8-1677-D64B-AC32-3CD4D491EBD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4" name="Straight Connector 113">
              <a:extLst>
                <a:ext uri="{FF2B5EF4-FFF2-40B4-BE49-F238E27FC236}">
                  <a16:creationId xmlns:a16="http://schemas.microsoft.com/office/drawing/2014/main" id="{1563B0B5-6445-3348-AF56-4A6E1817173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2305D75B-6A8C-D24B-8F3E-E3559EA4417E}"/>
              </a:ext>
            </a:extLst>
          </p:cNvPr>
          <p:cNvSpPr txBox="1"/>
          <p:nvPr/>
        </p:nvSpPr>
        <p:spPr>
          <a:xfrm>
            <a:off x="7937831" y="3216937"/>
            <a:ext cx="360996" cy="369332"/>
          </a:xfrm>
          <a:prstGeom prst="rect">
            <a:avLst/>
          </a:prstGeom>
          <a:noFill/>
        </p:spPr>
        <p:txBody>
          <a:bodyPr wrap="none" rtlCol="0">
            <a:spAutoFit/>
          </a:bodyPr>
          <a:lstStyle/>
          <a:p>
            <a:r>
              <a:rPr lang="en-GB" dirty="0">
                <a:solidFill>
                  <a:schemeClr val="tx1">
                    <a:lumMod val="50000"/>
                  </a:schemeClr>
                </a:solidFill>
              </a:rPr>
              <a:t>-F</a:t>
            </a:r>
          </a:p>
        </p:txBody>
      </p:sp>
      <p:pic>
        <p:nvPicPr>
          <p:cNvPr id="116" name="Picture 115">
            <a:extLst>
              <a:ext uri="{FF2B5EF4-FFF2-40B4-BE49-F238E27FC236}">
                <a16:creationId xmlns:a16="http://schemas.microsoft.com/office/drawing/2014/main" id="{79A53757-DC9C-9F4B-96FE-1686693EAEB6}"/>
              </a:ext>
            </a:extLst>
          </p:cNvPr>
          <p:cNvPicPr>
            <a:picLocks noChangeAspect="1"/>
          </p:cNvPicPr>
          <p:nvPr/>
        </p:nvPicPr>
        <p:blipFill rotWithShape="1">
          <a:blip r:embed="rId8"/>
          <a:srcRect l="17051" r="15380" b="28179"/>
          <a:stretch/>
        </p:blipFill>
        <p:spPr>
          <a:xfrm rot="5400000">
            <a:off x="7577168" y="3295824"/>
            <a:ext cx="540622" cy="237151"/>
          </a:xfrm>
          <a:prstGeom prst="rect">
            <a:avLst/>
          </a:prstGeom>
        </p:spPr>
      </p:pic>
      <p:pic>
        <p:nvPicPr>
          <p:cNvPr id="117" name="Picture 116">
            <a:extLst>
              <a:ext uri="{FF2B5EF4-FFF2-40B4-BE49-F238E27FC236}">
                <a16:creationId xmlns:a16="http://schemas.microsoft.com/office/drawing/2014/main" id="{DC44BD5F-0568-A449-9394-622E60B7B4FE}"/>
              </a:ext>
            </a:extLst>
          </p:cNvPr>
          <p:cNvPicPr>
            <a:picLocks noChangeAspect="1"/>
          </p:cNvPicPr>
          <p:nvPr/>
        </p:nvPicPr>
        <p:blipFill rotWithShape="1">
          <a:blip r:embed="rId6"/>
          <a:srcRect l="59590" b="37571"/>
          <a:stretch/>
        </p:blipFill>
        <p:spPr>
          <a:xfrm rot="16200000">
            <a:off x="6802254" y="2584414"/>
            <a:ext cx="548970" cy="299330"/>
          </a:xfrm>
          <a:prstGeom prst="rect">
            <a:avLst/>
          </a:prstGeom>
        </p:spPr>
      </p:pic>
      <p:sp>
        <p:nvSpPr>
          <p:cNvPr id="118" name="TextBox 117">
            <a:extLst>
              <a:ext uri="{FF2B5EF4-FFF2-40B4-BE49-F238E27FC236}">
                <a16:creationId xmlns:a16="http://schemas.microsoft.com/office/drawing/2014/main" id="{8B1902D3-086A-EA40-86A5-951C8B528E6F}"/>
              </a:ext>
            </a:extLst>
          </p:cNvPr>
          <p:cNvSpPr txBox="1"/>
          <p:nvPr/>
        </p:nvSpPr>
        <p:spPr>
          <a:xfrm>
            <a:off x="7277055" y="2501407"/>
            <a:ext cx="440698" cy="369332"/>
          </a:xfrm>
          <a:prstGeom prst="rect">
            <a:avLst/>
          </a:prstGeom>
          <a:noFill/>
        </p:spPr>
        <p:txBody>
          <a:bodyPr wrap="none" rtlCol="0">
            <a:spAutoFit/>
          </a:bodyPr>
          <a:lstStyle/>
          <a:p>
            <a:r>
              <a:rPr lang="en-GB" dirty="0">
                <a:solidFill>
                  <a:schemeClr val="tx1">
                    <a:lumMod val="50000"/>
                  </a:schemeClr>
                </a:solidFill>
              </a:rPr>
              <a:t>FO</a:t>
            </a:r>
          </a:p>
        </p:txBody>
      </p:sp>
      <p:cxnSp>
        <p:nvCxnSpPr>
          <p:cNvPr id="120" name="Elbow Connector 119">
            <a:extLst>
              <a:ext uri="{FF2B5EF4-FFF2-40B4-BE49-F238E27FC236}">
                <a16:creationId xmlns:a16="http://schemas.microsoft.com/office/drawing/2014/main" id="{EF187535-9934-7745-BF40-4C9271ADB49A}"/>
              </a:ext>
            </a:extLst>
          </p:cNvPr>
          <p:cNvCxnSpPr>
            <a:cxnSpLocks/>
            <a:stCxn id="117" idx="3"/>
            <a:endCxn id="99" idx="3"/>
          </p:cNvCxnSpPr>
          <p:nvPr/>
        </p:nvCxnSpPr>
        <p:spPr>
          <a:xfrm rot="16200000" flipV="1">
            <a:off x="6272358" y="1655213"/>
            <a:ext cx="43697" cy="1565066"/>
          </a:xfrm>
          <a:prstGeom prst="bentConnector3">
            <a:avLst>
              <a:gd name="adj1" fmla="val 8922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1" name="Elbow Connector 120">
            <a:extLst>
              <a:ext uri="{FF2B5EF4-FFF2-40B4-BE49-F238E27FC236}">
                <a16:creationId xmlns:a16="http://schemas.microsoft.com/office/drawing/2014/main" id="{F8B6E308-40D8-C747-BCBE-F3B320364626}"/>
              </a:ext>
            </a:extLst>
          </p:cNvPr>
          <p:cNvCxnSpPr>
            <a:cxnSpLocks/>
            <a:stCxn id="116" idx="1"/>
          </p:cNvCxnSpPr>
          <p:nvPr/>
        </p:nvCxnSpPr>
        <p:spPr>
          <a:xfrm rot="16200000" flipV="1">
            <a:off x="7457098" y="2753708"/>
            <a:ext cx="32900" cy="747862"/>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2" name="Elbow Connector 121">
            <a:extLst>
              <a:ext uri="{FF2B5EF4-FFF2-40B4-BE49-F238E27FC236}">
                <a16:creationId xmlns:a16="http://schemas.microsoft.com/office/drawing/2014/main" id="{82DE8D12-DA5D-9B4D-8090-CB4D148DC3E4}"/>
              </a:ext>
            </a:extLst>
          </p:cNvPr>
          <p:cNvCxnSpPr>
            <a:cxnSpLocks/>
            <a:stCxn id="54" idx="3"/>
          </p:cNvCxnSpPr>
          <p:nvPr/>
        </p:nvCxnSpPr>
        <p:spPr>
          <a:xfrm rot="5400000">
            <a:off x="7455509" y="3868677"/>
            <a:ext cx="33501" cy="745281"/>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3" name="Elbow Connector 122">
            <a:extLst>
              <a:ext uri="{FF2B5EF4-FFF2-40B4-BE49-F238E27FC236}">
                <a16:creationId xmlns:a16="http://schemas.microsoft.com/office/drawing/2014/main" id="{4696C4A0-7087-9D4C-B41E-E24D53D9DA34}"/>
              </a:ext>
            </a:extLst>
          </p:cNvPr>
          <p:cNvCxnSpPr>
            <a:cxnSpLocks/>
            <a:stCxn id="113" idx="2"/>
          </p:cNvCxnSpPr>
          <p:nvPr/>
        </p:nvCxnSpPr>
        <p:spPr>
          <a:xfrm rot="5400000">
            <a:off x="6180954" y="4160464"/>
            <a:ext cx="257515" cy="1609622"/>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D9E4A41-6E24-7642-8D06-A17B4D7FFC93}"/>
              </a:ext>
            </a:extLst>
          </p:cNvPr>
          <p:cNvSpPr txBox="1"/>
          <p:nvPr/>
        </p:nvSpPr>
        <p:spPr>
          <a:xfrm>
            <a:off x="9116221" y="4502152"/>
            <a:ext cx="380232" cy="369332"/>
          </a:xfrm>
          <a:prstGeom prst="rect">
            <a:avLst/>
          </a:prstGeom>
          <a:noFill/>
        </p:spPr>
        <p:txBody>
          <a:bodyPr wrap="none" rtlCol="0">
            <a:spAutoFit/>
          </a:bodyPr>
          <a:lstStyle/>
          <a:p>
            <a:r>
              <a:rPr lang="en-GB" dirty="0">
                <a:solidFill>
                  <a:schemeClr val="tx1">
                    <a:lumMod val="50000"/>
                  </a:schemeClr>
                </a:solidFill>
              </a:rPr>
              <a:t>-B</a:t>
            </a:r>
          </a:p>
        </p:txBody>
      </p:sp>
      <p:grpSp>
        <p:nvGrpSpPr>
          <p:cNvPr id="43" name="Group 42">
            <a:extLst>
              <a:ext uri="{FF2B5EF4-FFF2-40B4-BE49-F238E27FC236}">
                <a16:creationId xmlns:a16="http://schemas.microsoft.com/office/drawing/2014/main" id="{9226D582-7375-9245-A243-3C7CFB9B60E1}"/>
              </a:ext>
            </a:extLst>
          </p:cNvPr>
          <p:cNvGrpSpPr/>
          <p:nvPr/>
        </p:nvGrpSpPr>
        <p:grpSpPr>
          <a:xfrm>
            <a:off x="8508902" y="4526552"/>
            <a:ext cx="588935" cy="309966"/>
            <a:chOff x="2324746" y="3332136"/>
            <a:chExt cx="588935" cy="309966"/>
          </a:xfrm>
        </p:grpSpPr>
        <p:sp>
          <p:nvSpPr>
            <p:cNvPr id="44" name="Rectangle 43">
              <a:extLst>
                <a:ext uri="{FF2B5EF4-FFF2-40B4-BE49-F238E27FC236}">
                  <a16:creationId xmlns:a16="http://schemas.microsoft.com/office/drawing/2014/main" id="{51363D93-3D24-DB4E-A644-D2A6E6BDB69E}"/>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D8F9A2CB-7674-EA4F-9246-E8E9A9BD927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46" name="Elbow Connector 45">
            <a:extLst>
              <a:ext uri="{FF2B5EF4-FFF2-40B4-BE49-F238E27FC236}">
                <a16:creationId xmlns:a16="http://schemas.microsoft.com/office/drawing/2014/main" id="{04C74B34-B769-6247-8F38-79E613CBD577}"/>
              </a:ext>
            </a:extLst>
          </p:cNvPr>
          <p:cNvCxnSpPr>
            <a:cxnSpLocks/>
            <a:stCxn id="44" idx="2"/>
          </p:cNvCxnSpPr>
          <p:nvPr/>
        </p:nvCxnSpPr>
        <p:spPr>
          <a:xfrm rot="5400000">
            <a:off x="7759513" y="4050175"/>
            <a:ext cx="257515" cy="1830200"/>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FE612E73-A390-684D-9AE9-A5462286A55D}"/>
              </a:ext>
            </a:extLst>
          </p:cNvPr>
          <p:cNvCxnSpPr>
            <a:cxnSpLocks/>
            <a:stCxn id="44" idx="0"/>
            <a:endCxn id="113" idx="0"/>
          </p:cNvCxnSpPr>
          <p:nvPr/>
        </p:nvCxnSpPr>
        <p:spPr>
          <a:xfrm rot="16200000" flipV="1">
            <a:off x="7958946" y="3682128"/>
            <a:ext cx="12700" cy="1688848"/>
          </a:xfrm>
          <a:prstGeom prst="bentConnector3">
            <a:avLst>
              <a:gd name="adj1" fmla="val 57966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87542422-C740-B34D-B9C8-9193DA47A0A7}"/>
              </a:ext>
            </a:extLst>
          </p:cNvPr>
          <p:cNvPicPr>
            <a:picLocks noChangeAspect="1"/>
          </p:cNvPicPr>
          <p:nvPr/>
        </p:nvPicPr>
        <p:blipFill rotWithShape="1">
          <a:blip r:embed="rId8"/>
          <a:srcRect l="17051" r="15380" b="28179"/>
          <a:stretch/>
        </p:blipFill>
        <p:spPr>
          <a:xfrm rot="5400000">
            <a:off x="7574588" y="3835680"/>
            <a:ext cx="540622" cy="237151"/>
          </a:xfrm>
          <a:prstGeom prst="rect">
            <a:avLst/>
          </a:prstGeom>
        </p:spPr>
      </p:pic>
      <p:sp>
        <p:nvSpPr>
          <p:cNvPr id="57" name="TextBox 56">
            <a:extLst>
              <a:ext uri="{FF2B5EF4-FFF2-40B4-BE49-F238E27FC236}">
                <a16:creationId xmlns:a16="http://schemas.microsoft.com/office/drawing/2014/main" id="{79F8BD8A-CB36-0547-B86A-3567B7961312}"/>
              </a:ext>
            </a:extLst>
          </p:cNvPr>
          <p:cNvSpPr txBox="1"/>
          <p:nvPr/>
        </p:nvSpPr>
        <p:spPr>
          <a:xfrm>
            <a:off x="7955272" y="3774405"/>
            <a:ext cx="380232" cy="369332"/>
          </a:xfrm>
          <a:prstGeom prst="rect">
            <a:avLst/>
          </a:prstGeom>
          <a:noFill/>
        </p:spPr>
        <p:txBody>
          <a:bodyPr wrap="none" rtlCol="0">
            <a:spAutoFit/>
          </a:bodyPr>
          <a:lstStyle/>
          <a:p>
            <a:r>
              <a:rPr lang="en-GB" dirty="0">
                <a:solidFill>
                  <a:schemeClr val="tx1">
                    <a:lumMod val="50000"/>
                  </a:schemeClr>
                </a:solidFill>
              </a:rPr>
              <a:t>-B</a:t>
            </a:r>
          </a:p>
        </p:txBody>
      </p:sp>
      <p:sp>
        <p:nvSpPr>
          <p:cNvPr id="60" name="Title 1">
            <a:extLst>
              <a:ext uri="{FF2B5EF4-FFF2-40B4-BE49-F238E27FC236}">
                <a16:creationId xmlns:a16="http://schemas.microsoft.com/office/drawing/2014/main" id="{31EFA948-257F-3C4D-A397-19D1798A16C5}"/>
              </a:ext>
            </a:extLst>
          </p:cNvPr>
          <p:cNvSpPr txBox="1">
            <a:spLocks/>
          </p:cNvSpPr>
          <p:nvPr/>
        </p:nvSpPr>
        <p:spPr>
          <a:xfrm>
            <a:off x="263780" y="-976606"/>
            <a:ext cx="8831461" cy="967170"/>
          </a:xfrm>
          <a:prstGeom prst="rect">
            <a:avLst/>
          </a:prstGeom>
        </p:spPr>
        <p:txBody>
          <a:bodyPr vert="horz" lIns="91440" tIns="45720" rIns="91440" bIns="45720" rtlCol="0" anchor="ctr">
            <a:normAutofit/>
          </a:bodyPr>
          <a:lstStyle>
            <a:lvl1pPr algn="l" defTabSz="667146" rtl="0" eaLnBrk="1" latinLnBrk="0" hangingPunct="1">
              <a:lnSpc>
                <a:spcPct val="90000"/>
              </a:lnSpc>
              <a:spcBef>
                <a:spcPct val="0"/>
              </a:spcBef>
              <a:buNone/>
              <a:defRPr sz="2626" kern="1200">
                <a:solidFill>
                  <a:schemeClr val="tx1"/>
                </a:solidFill>
                <a:latin typeface="+mj-lt"/>
                <a:ea typeface="+mj-ea"/>
                <a:cs typeface="+mj-cs"/>
              </a:defRPr>
            </a:lvl1pPr>
          </a:lstStyle>
          <a:p>
            <a:r>
              <a:rPr lang="en-GB" dirty="0"/>
              <a:t>Video Briefing – Vid01 (3 of 4)</a:t>
            </a:r>
          </a:p>
        </p:txBody>
      </p:sp>
    </p:spTree>
    <p:custDataLst>
      <p:tags r:id="rId1"/>
    </p:custDataLst>
    <p:extLst>
      <p:ext uri="{BB962C8B-B14F-4D97-AF65-F5344CB8AC3E}">
        <p14:creationId xmlns:p14="http://schemas.microsoft.com/office/powerpoint/2010/main" val="223837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cxnSp>
        <p:nvCxnSpPr>
          <p:cNvPr id="119" name="Straight Connector 118">
            <a:extLst>
              <a:ext uri="{FF2B5EF4-FFF2-40B4-BE49-F238E27FC236}">
                <a16:creationId xmlns:a16="http://schemas.microsoft.com/office/drawing/2014/main" id="{68632731-0E2B-2341-817B-DDA5475035D8}"/>
              </a:ext>
            </a:extLst>
          </p:cNvPr>
          <p:cNvCxnSpPr>
            <a:cxnSpLocks/>
            <a:stCxn id="117" idx="3"/>
            <a:endCxn id="113" idx="0"/>
          </p:cNvCxnSpPr>
          <p:nvPr/>
        </p:nvCxnSpPr>
        <p:spPr>
          <a:xfrm>
            <a:off x="7076739" y="2459594"/>
            <a:ext cx="37783" cy="3043347"/>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E873CF0-745B-F94E-B4D8-FF3F9D2D9076}"/>
              </a:ext>
            </a:extLst>
          </p:cNvPr>
          <p:cNvSpPr txBox="1"/>
          <p:nvPr/>
        </p:nvSpPr>
        <p:spPr>
          <a:xfrm>
            <a:off x="465260" y="698173"/>
            <a:ext cx="3136662" cy="2585323"/>
          </a:xfrm>
          <a:prstGeom prst="rect">
            <a:avLst/>
          </a:prstGeom>
          <a:noFill/>
        </p:spPr>
        <p:txBody>
          <a:bodyPr wrap="square" rtlCol="0">
            <a:spAutoFit/>
          </a:bodyPr>
          <a:lstStyle/>
          <a:p>
            <a:pPr marL="342900" indent="-342900">
              <a:buFont typeface="+mj-lt"/>
              <a:buAutoNum type="arabicPeriod"/>
            </a:pPr>
            <a:r>
              <a:rPr lang="en-GB" b="1" dirty="0"/>
              <a:t>Step 4</a:t>
            </a:r>
            <a:r>
              <a:rPr lang="en-GB" dirty="0"/>
              <a:t>: Add in the following interlocks:</a:t>
            </a:r>
          </a:p>
          <a:p>
            <a:pPr marL="342900" indent="-342900">
              <a:buFont typeface="+mj-lt"/>
              <a:buAutoNum type="arabicPeriod"/>
            </a:pPr>
            <a:r>
              <a:rPr lang="en-GB" dirty="0"/>
              <a:t>-F and –B (NC) on the slow circuit so that slow circuit cannot run if either –F or –B are energised</a:t>
            </a:r>
          </a:p>
          <a:p>
            <a:pPr marL="342900" indent="-342900">
              <a:buFont typeface="+mj-lt"/>
              <a:buAutoNum type="arabicPeriod"/>
            </a:pPr>
            <a:r>
              <a:rPr lang="en-GB" dirty="0"/>
              <a:t>-S (NC) on the fast circuit so that it cannot run if –S is energised</a:t>
            </a:r>
          </a:p>
        </p:txBody>
      </p:sp>
      <p:cxnSp>
        <p:nvCxnSpPr>
          <p:cNvPr id="67" name="Straight Connector 66">
            <a:extLst>
              <a:ext uri="{FF2B5EF4-FFF2-40B4-BE49-F238E27FC236}">
                <a16:creationId xmlns:a16="http://schemas.microsoft.com/office/drawing/2014/main" id="{DF42E253-302E-2746-8DB8-585BBF8A4770}"/>
              </a:ext>
            </a:extLst>
          </p:cNvPr>
          <p:cNvCxnSpPr>
            <a:cxnSpLocks/>
            <a:stCxn id="95" idx="2"/>
            <a:endCxn id="103" idx="0"/>
          </p:cNvCxnSpPr>
          <p:nvPr/>
        </p:nvCxnSpPr>
        <p:spPr>
          <a:xfrm flipH="1">
            <a:off x="5542669" y="161280"/>
            <a:ext cx="20611" cy="5376628"/>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AD4B9D7B-DC9B-A149-BE52-012015134433}"/>
              </a:ext>
            </a:extLst>
          </p:cNvPr>
          <p:cNvCxnSpPr>
            <a:cxnSpLocks/>
            <a:stCxn id="103" idx="2"/>
            <a:endCxn id="79" idx="2"/>
          </p:cNvCxnSpPr>
          <p:nvPr/>
        </p:nvCxnSpPr>
        <p:spPr>
          <a:xfrm rot="5400000" flipH="1">
            <a:off x="2480054" y="2785260"/>
            <a:ext cx="4760779" cy="1364450"/>
          </a:xfrm>
          <a:prstGeom prst="bentConnector3">
            <a:avLst>
              <a:gd name="adj1" fmla="val -480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73" name="Picture 72">
            <a:extLst>
              <a:ext uri="{FF2B5EF4-FFF2-40B4-BE49-F238E27FC236}">
                <a16:creationId xmlns:a16="http://schemas.microsoft.com/office/drawing/2014/main" id="{B273A772-8F98-B94F-A9EF-3013A7E01394}"/>
              </a:ext>
            </a:extLst>
          </p:cNvPr>
          <p:cNvPicPr>
            <a:picLocks noChangeAspect="1"/>
          </p:cNvPicPr>
          <p:nvPr/>
        </p:nvPicPr>
        <p:blipFill>
          <a:blip r:embed="rId4"/>
          <a:stretch>
            <a:fillRect/>
          </a:stretch>
        </p:blipFill>
        <p:spPr>
          <a:xfrm rot="16200000">
            <a:off x="5193549" y="3518159"/>
            <a:ext cx="562402" cy="389355"/>
          </a:xfrm>
          <a:prstGeom prst="rect">
            <a:avLst/>
          </a:prstGeom>
        </p:spPr>
      </p:pic>
      <p:sp>
        <p:nvSpPr>
          <p:cNvPr id="78" name="TextBox 77">
            <a:extLst>
              <a:ext uri="{FF2B5EF4-FFF2-40B4-BE49-F238E27FC236}">
                <a16:creationId xmlns:a16="http://schemas.microsoft.com/office/drawing/2014/main" id="{15C2FF25-BEB2-6B4B-8057-7550F1677F4B}"/>
              </a:ext>
            </a:extLst>
          </p:cNvPr>
          <p:cNvSpPr txBox="1"/>
          <p:nvPr/>
        </p:nvSpPr>
        <p:spPr>
          <a:xfrm>
            <a:off x="5855520" y="5513508"/>
            <a:ext cx="360996" cy="369332"/>
          </a:xfrm>
          <a:prstGeom prst="rect">
            <a:avLst/>
          </a:prstGeom>
          <a:noFill/>
        </p:spPr>
        <p:txBody>
          <a:bodyPr wrap="none" rtlCol="0">
            <a:spAutoFit/>
          </a:bodyPr>
          <a:lstStyle/>
          <a:p>
            <a:r>
              <a:rPr lang="en-GB" dirty="0">
                <a:solidFill>
                  <a:schemeClr val="tx1">
                    <a:lumMod val="50000"/>
                  </a:schemeClr>
                </a:solidFill>
              </a:rPr>
              <a:t>-S</a:t>
            </a:r>
          </a:p>
        </p:txBody>
      </p:sp>
      <p:pic>
        <p:nvPicPr>
          <p:cNvPr id="79" name="Picture 78">
            <a:extLst>
              <a:ext uri="{FF2B5EF4-FFF2-40B4-BE49-F238E27FC236}">
                <a16:creationId xmlns:a16="http://schemas.microsoft.com/office/drawing/2014/main" id="{ED8A31F7-BE8B-564C-92D2-A278628774AA}"/>
              </a:ext>
            </a:extLst>
          </p:cNvPr>
          <p:cNvPicPr>
            <a:picLocks noChangeAspect="1"/>
          </p:cNvPicPr>
          <p:nvPr/>
        </p:nvPicPr>
        <p:blipFill rotWithShape="1">
          <a:blip r:embed="rId5"/>
          <a:srcRect t="8830" b="7356"/>
          <a:stretch/>
        </p:blipFill>
        <p:spPr>
          <a:xfrm>
            <a:off x="3808829" y="171760"/>
            <a:ext cx="738779" cy="915335"/>
          </a:xfrm>
          <a:prstGeom prst="rect">
            <a:avLst/>
          </a:prstGeom>
        </p:spPr>
      </p:pic>
      <p:sp>
        <p:nvSpPr>
          <p:cNvPr id="80" name="TextBox 79">
            <a:extLst>
              <a:ext uri="{FF2B5EF4-FFF2-40B4-BE49-F238E27FC236}">
                <a16:creationId xmlns:a16="http://schemas.microsoft.com/office/drawing/2014/main" id="{E2F6CE21-11D6-D446-AB88-9ACB4DA06780}"/>
              </a:ext>
            </a:extLst>
          </p:cNvPr>
          <p:cNvSpPr txBox="1"/>
          <p:nvPr/>
        </p:nvSpPr>
        <p:spPr>
          <a:xfrm>
            <a:off x="3870638" y="-190632"/>
            <a:ext cx="606256" cy="369332"/>
          </a:xfrm>
          <a:prstGeom prst="rect">
            <a:avLst/>
          </a:prstGeom>
          <a:noFill/>
        </p:spPr>
        <p:txBody>
          <a:bodyPr wrap="none" rtlCol="0">
            <a:spAutoFit/>
          </a:bodyPr>
          <a:lstStyle/>
          <a:p>
            <a:r>
              <a:rPr lang="en-GB" dirty="0"/>
              <a:t>L2/3</a:t>
            </a:r>
          </a:p>
        </p:txBody>
      </p:sp>
      <p:pic>
        <p:nvPicPr>
          <p:cNvPr id="81" name="Picture 80">
            <a:extLst>
              <a:ext uri="{FF2B5EF4-FFF2-40B4-BE49-F238E27FC236}">
                <a16:creationId xmlns:a16="http://schemas.microsoft.com/office/drawing/2014/main" id="{B7B2A1D4-70AB-9842-A8B4-149AB6A9669C}"/>
              </a:ext>
            </a:extLst>
          </p:cNvPr>
          <p:cNvPicPr>
            <a:picLocks noChangeAspect="1"/>
          </p:cNvPicPr>
          <p:nvPr/>
        </p:nvPicPr>
        <p:blipFill rotWithShape="1">
          <a:blip r:embed="rId5"/>
          <a:srcRect t="8830" b="7356"/>
          <a:stretch/>
        </p:blipFill>
        <p:spPr>
          <a:xfrm>
            <a:off x="5188183" y="145302"/>
            <a:ext cx="738779" cy="915335"/>
          </a:xfrm>
          <a:prstGeom prst="rect">
            <a:avLst/>
          </a:prstGeom>
        </p:spPr>
      </p:pic>
      <p:cxnSp>
        <p:nvCxnSpPr>
          <p:cNvPr id="82" name="Straight Connector 81">
            <a:extLst>
              <a:ext uri="{FF2B5EF4-FFF2-40B4-BE49-F238E27FC236}">
                <a16:creationId xmlns:a16="http://schemas.microsoft.com/office/drawing/2014/main" id="{88A8027B-CAF3-7F45-8D5A-4A3651836E83}"/>
              </a:ext>
            </a:extLst>
          </p:cNvPr>
          <p:cNvCxnSpPr>
            <a:cxnSpLocks/>
            <a:stCxn id="80" idx="2"/>
            <a:endCxn id="79" idx="0"/>
          </p:cNvCxnSpPr>
          <p:nvPr/>
        </p:nvCxnSpPr>
        <p:spPr>
          <a:xfrm flipV="1">
            <a:off x="4173766" y="171760"/>
            <a:ext cx="4453" cy="694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3FBF861D-18F8-804A-AC3B-102C9A42805A}"/>
              </a:ext>
            </a:extLst>
          </p:cNvPr>
          <p:cNvPicPr>
            <a:picLocks noChangeAspect="1"/>
          </p:cNvPicPr>
          <p:nvPr/>
        </p:nvPicPr>
        <p:blipFill rotWithShape="1">
          <a:blip r:embed="rId6"/>
          <a:srcRect l="59590" b="37571"/>
          <a:stretch/>
        </p:blipFill>
        <p:spPr>
          <a:xfrm rot="16200000">
            <a:off x="5238726" y="1938352"/>
            <a:ext cx="548970" cy="299330"/>
          </a:xfrm>
          <a:prstGeom prst="rect">
            <a:avLst/>
          </a:prstGeom>
        </p:spPr>
      </p:pic>
      <p:sp>
        <p:nvSpPr>
          <p:cNvPr id="84" name="TextBox 83">
            <a:extLst>
              <a:ext uri="{FF2B5EF4-FFF2-40B4-BE49-F238E27FC236}">
                <a16:creationId xmlns:a16="http://schemas.microsoft.com/office/drawing/2014/main" id="{FCAC0A47-AD9C-214D-AC91-17EC381C4D1A}"/>
              </a:ext>
            </a:extLst>
          </p:cNvPr>
          <p:cNvSpPr txBox="1"/>
          <p:nvPr/>
        </p:nvSpPr>
        <p:spPr>
          <a:xfrm>
            <a:off x="5711989" y="1855235"/>
            <a:ext cx="400431" cy="369332"/>
          </a:xfrm>
          <a:prstGeom prst="rect">
            <a:avLst/>
          </a:prstGeom>
          <a:noFill/>
        </p:spPr>
        <p:txBody>
          <a:bodyPr wrap="none" rtlCol="0">
            <a:spAutoFit/>
          </a:bodyPr>
          <a:lstStyle/>
          <a:p>
            <a:r>
              <a:rPr lang="en-GB" dirty="0">
                <a:solidFill>
                  <a:schemeClr val="tx1">
                    <a:lumMod val="50000"/>
                  </a:schemeClr>
                </a:solidFill>
              </a:rPr>
              <a:t>ES</a:t>
            </a:r>
          </a:p>
        </p:txBody>
      </p:sp>
      <p:pic>
        <p:nvPicPr>
          <p:cNvPr id="85" name="Picture 84">
            <a:extLst>
              <a:ext uri="{FF2B5EF4-FFF2-40B4-BE49-F238E27FC236}">
                <a16:creationId xmlns:a16="http://schemas.microsoft.com/office/drawing/2014/main" id="{6506098F-5F88-DC45-A80C-11F884B08697}"/>
              </a:ext>
            </a:extLst>
          </p:cNvPr>
          <p:cNvPicPr>
            <a:picLocks noChangeAspect="1"/>
          </p:cNvPicPr>
          <p:nvPr/>
        </p:nvPicPr>
        <p:blipFill>
          <a:blip r:embed="rId7"/>
          <a:stretch>
            <a:fillRect/>
          </a:stretch>
        </p:blipFill>
        <p:spPr>
          <a:xfrm>
            <a:off x="5248611" y="1150860"/>
            <a:ext cx="452279" cy="551560"/>
          </a:xfrm>
          <a:prstGeom prst="rect">
            <a:avLst/>
          </a:prstGeom>
        </p:spPr>
      </p:pic>
      <p:sp>
        <p:nvSpPr>
          <p:cNvPr id="86" name="TextBox 85">
            <a:extLst>
              <a:ext uri="{FF2B5EF4-FFF2-40B4-BE49-F238E27FC236}">
                <a16:creationId xmlns:a16="http://schemas.microsoft.com/office/drawing/2014/main" id="{54B2DB9F-BC0E-104D-BE35-A92C9357BD5D}"/>
              </a:ext>
            </a:extLst>
          </p:cNvPr>
          <p:cNvSpPr txBox="1"/>
          <p:nvPr/>
        </p:nvSpPr>
        <p:spPr>
          <a:xfrm>
            <a:off x="5711989" y="1241974"/>
            <a:ext cx="505267" cy="369332"/>
          </a:xfrm>
          <a:prstGeom prst="rect">
            <a:avLst/>
          </a:prstGeom>
          <a:noFill/>
        </p:spPr>
        <p:txBody>
          <a:bodyPr wrap="none" rtlCol="0">
            <a:spAutoFit/>
          </a:bodyPr>
          <a:lstStyle/>
          <a:p>
            <a:r>
              <a:rPr lang="en-GB" dirty="0">
                <a:solidFill>
                  <a:schemeClr val="tx1">
                    <a:lumMod val="50000"/>
                  </a:schemeClr>
                </a:solidFill>
              </a:rPr>
              <a:t>-OL</a:t>
            </a:r>
          </a:p>
        </p:txBody>
      </p:sp>
      <p:sp>
        <p:nvSpPr>
          <p:cNvPr id="95" name="TextBox 94">
            <a:extLst>
              <a:ext uri="{FF2B5EF4-FFF2-40B4-BE49-F238E27FC236}">
                <a16:creationId xmlns:a16="http://schemas.microsoft.com/office/drawing/2014/main" id="{AACEA8CC-2913-E146-A554-AA92BA1BA752}"/>
              </a:ext>
            </a:extLst>
          </p:cNvPr>
          <p:cNvSpPr txBox="1"/>
          <p:nvPr/>
        </p:nvSpPr>
        <p:spPr>
          <a:xfrm>
            <a:off x="5363546" y="-208052"/>
            <a:ext cx="399468" cy="369332"/>
          </a:xfrm>
          <a:prstGeom prst="rect">
            <a:avLst/>
          </a:prstGeom>
          <a:noFill/>
        </p:spPr>
        <p:txBody>
          <a:bodyPr wrap="none" rtlCol="0">
            <a:spAutoFit/>
          </a:bodyPr>
          <a:lstStyle/>
          <a:p>
            <a:r>
              <a:rPr lang="en-GB" dirty="0"/>
              <a:t>L1</a:t>
            </a:r>
          </a:p>
        </p:txBody>
      </p:sp>
      <p:pic>
        <p:nvPicPr>
          <p:cNvPr id="99" name="Picture 98">
            <a:extLst>
              <a:ext uri="{FF2B5EF4-FFF2-40B4-BE49-F238E27FC236}">
                <a16:creationId xmlns:a16="http://schemas.microsoft.com/office/drawing/2014/main" id="{5838D3C9-8ACA-464D-8121-CE652C7514F5}"/>
              </a:ext>
            </a:extLst>
          </p:cNvPr>
          <p:cNvPicPr>
            <a:picLocks noChangeAspect="1"/>
          </p:cNvPicPr>
          <p:nvPr/>
        </p:nvPicPr>
        <p:blipFill rotWithShape="1">
          <a:blip r:embed="rId6"/>
          <a:srcRect l="59590" b="37571"/>
          <a:stretch/>
        </p:blipFill>
        <p:spPr>
          <a:xfrm rot="16200000">
            <a:off x="5237188" y="2540717"/>
            <a:ext cx="548970" cy="299330"/>
          </a:xfrm>
          <a:prstGeom prst="rect">
            <a:avLst/>
          </a:prstGeom>
        </p:spPr>
      </p:pic>
      <p:sp>
        <p:nvSpPr>
          <p:cNvPr id="100" name="TextBox 99">
            <a:extLst>
              <a:ext uri="{FF2B5EF4-FFF2-40B4-BE49-F238E27FC236}">
                <a16:creationId xmlns:a16="http://schemas.microsoft.com/office/drawing/2014/main" id="{CFBBD69F-4D46-5044-9915-2D6CBBC4669D}"/>
              </a:ext>
            </a:extLst>
          </p:cNvPr>
          <p:cNvSpPr txBox="1"/>
          <p:nvPr/>
        </p:nvSpPr>
        <p:spPr>
          <a:xfrm>
            <a:off x="5711989" y="2457710"/>
            <a:ext cx="442750" cy="369332"/>
          </a:xfrm>
          <a:prstGeom prst="rect">
            <a:avLst/>
          </a:prstGeom>
          <a:noFill/>
        </p:spPr>
        <p:txBody>
          <a:bodyPr wrap="none" rtlCol="0">
            <a:spAutoFit/>
          </a:bodyPr>
          <a:lstStyle/>
          <a:p>
            <a:r>
              <a:rPr lang="en-GB" dirty="0">
                <a:solidFill>
                  <a:schemeClr val="tx1">
                    <a:lumMod val="50000"/>
                  </a:schemeClr>
                </a:solidFill>
              </a:rPr>
              <a:t>SO</a:t>
            </a:r>
          </a:p>
        </p:txBody>
      </p:sp>
      <p:sp>
        <p:nvSpPr>
          <p:cNvPr id="101" name="TextBox 100">
            <a:extLst>
              <a:ext uri="{FF2B5EF4-FFF2-40B4-BE49-F238E27FC236}">
                <a16:creationId xmlns:a16="http://schemas.microsoft.com/office/drawing/2014/main" id="{10BC5844-CE74-934D-898B-CCF3C134AE23}"/>
              </a:ext>
            </a:extLst>
          </p:cNvPr>
          <p:cNvSpPr txBox="1"/>
          <p:nvPr/>
        </p:nvSpPr>
        <p:spPr>
          <a:xfrm>
            <a:off x="5711989" y="3495758"/>
            <a:ext cx="396262" cy="369332"/>
          </a:xfrm>
          <a:prstGeom prst="rect">
            <a:avLst/>
          </a:prstGeom>
          <a:noFill/>
        </p:spPr>
        <p:txBody>
          <a:bodyPr wrap="none" rtlCol="0">
            <a:spAutoFit/>
          </a:bodyPr>
          <a:lstStyle/>
          <a:p>
            <a:r>
              <a:rPr lang="en-GB" dirty="0">
                <a:solidFill>
                  <a:schemeClr val="tx1">
                    <a:lumMod val="50000"/>
                  </a:schemeClr>
                </a:solidFill>
              </a:rPr>
              <a:t>SS</a:t>
            </a:r>
          </a:p>
        </p:txBody>
      </p:sp>
      <p:grpSp>
        <p:nvGrpSpPr>
          <p:cNvPr id="102" name="Group 101">
            <a:extLst>
              <a:ext uri="{FF2B5EF4-FFF2-40B4-BE49-F238E27FC236}">
                <a16:creationId xmlns:a16="http://schemas.microsoft.com/office/drawing/2014/main" id="{A0F68B12-7DE0-DE48-AE5D-AD76F3AAE58D}"/>
              </a:ext>
            </a:extLst>
          </p:cNvPr>
          <p:cNvGrpSpPr/>
          <p:nvPr/>
        </p:nvGrpSpPr>
        <p:grpSpPr>
          <a:xfrm>
            <a:off x="5248201" y="5537908"/>
            <a:ext cx="588935" cy="309966"/>
            <a:chOff x="2324746" y="3332136"/>
            <a:chExt cx="588935" cy="309966"/>
          </a:xfrm>
        </p:grpSpPr>
        <p:sp>
          <p:nvSpPr>
            <p:cNvPr id="103" name="Rectangle 102">
              <a:extLst>
                <a:ext uri="{FF2B5EF4-FFF2-40B4-BE49-F238E27FC236}">
                  <a16:creationId xmlns:a16="http://schemas.microsoft.com/office/drawing/2014/main" id="{0D430008-AF46-7342-92DD-FF03707F5F7A}"/>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Connector 103">
              <a:extLst>
                <a:ext uri="{FF2B5EF4-FFF2-40B4-BE49-F238E27FC236}">
                  <a16:creationId xmlns:a16="http://schemas.microsoft.com/office/drawing/2014/main" id="{E5FFD419-7BFF-6940-9732-29CC6D30879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05" name="TextBox 104">
            <a:extLst>
              <a:ext uri="{FF2B5EF4-FFF2-40B4-BE49-F238E27FC236}">
                <a16:creationId xmlns:a16="http://schemas.microsoft.com/office/drawing/2014/main" id="{0BD6DE1F-4635-6C41-AB34-4913D75AEFF0}"/>
              </a:ext>
            </a:extLst>
          </p:cNvPr>
          <p:cNvSpPr txBox="1"/>
          <p:nvPr/>
        </p:nvSpPr>
        <p:spPr>
          <a:xfrm>
            <a:off x="6365978" y="3484378"/>
            <a:ext cx="360996" cy="369332"/>
          </a:xfrm>
          <a:prstGeom prst="rect">
            <a:avLst/>
          </a:prstGeom>
          <a:noFill/>
        </p:spPr>
        <p:txBody>
          <a:bodyPr wrap="none" rtlCol="0">
            <a:spAutoFit/>
          </a:bodyPr>
          <a:lstStyle/>
          <a:p>
            <a:r>
              <a:rPr lang="en-GB" dirty="0">
                <a:solidFill>
                  <a:schemeClr val="tx1">
                    <a:lumMod val="50000"/>
                  </a:schemeClr>
                </a:solidFill>
              </a:rPr>
              <a:t>-S</a:t>
            </a:r>
          </a:p>
        </p:txBody>
      </p:sp>
      <p:pic>
        <p:nvPicPr>
          <p:cNvPr id="106" name="Picture 105">
            <a:extLst>
              <a:ext uri="{FF2B5EF4-FFF2-40B4-BE49-F238E27FC236}">
                <a16:creationId xmlns:a16="http://schemas.microsoft.com/office/drawing/2014/main" id="{5C0B96D2-E2C5-9841-BE52-B76B02D4CE1A}"/>
              </a:ext>
            </a:extLst>
          </p:cNvPr>
          <p:cNvPicPr>
            <a:picLocks noChangeAspect="1"/>
          </p:cNvPicPr>
          <p:nvPr/>
        </p:nvPicPr>
        <p:blipFill rotWithShape="1">
          <a:blip r:embed="rId8"/>
          <a:srcRect l="17051" r="15380" b="28179"/>
          <a:stretch/>
        </p:blipFill>
        <p:spPr>
          <a:xfrm rot="5400000">
            <a:off x="6005315" y="3563265"/>
            <a:ext cx="540622" cy="237151"/>
          </a:xfrm>
          <a:prstGeom prst="rect">
            <a:avLst/>
          </a:prstGeom>
        </p:spPr>
      </p:pic>
      <p:cxnSp>
        <p:nvCxnSpPr>
          <p:cNvPr id="107" name="Elbow Connector 106">
            <a:extLst>
              <a:ext uri="{FF2B5EF4-FFF2-40B4-BE49-F238E27FC236}">
                <a16:creationId xmlns:a16="http://schemas.microsoft.com/office/drawing/2014/main" id="{37A2BE33-21EB-114C-9E19-C069BB2B6C45}"/>
              </a:ext>
            </a:extLst>
          </p:cNvPr>
          <p:cNvCxnSpPr>
            <a:cxnSpLocks/>
            <a:stCxn id="106" idx="1"/>
          </p:cNvCxnSpPr>
          <p:nvPr/>
        </p:nvCxnSpPr>
        <p:spPr>
          <a:xfrm rot="16200000" flipV="1">
            <a:off x="5776461" y="2912364"/>
            <a:ext cx="265374" cy="732957"/>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8" name="Elbow Connector 107">
            <a:extLst>
              <a:ext uri="{FF2B5EF4-FFF2-40B4-BE49-F238E27FC236}">
                <a16:creationId xmlns:a16="http://schemas.microsoft.com/office/drawing/2014/main" id="{4B43A06D-BE70-9043-9573-6C98803DDFEA}"/>
              </a:ext>
            </a:extLst>
          </p:cNvPr>
          <p:cNvCxnSpPr>
            <a:cxnSpLocks/>
            <a:stCxn id="106" idx="3"/>
          </p:cNvCxnSpPr>
          <p:nvPr/>
        </p:nvCxnSpPr>
        <p:spPr>
          <a:xfrm rot="5400000">
            <a:off x="5723209" y="3771613"/>
            <a:ext cx="371878" cy="732957"/>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09" name="Picture 108">
            <a:extLst>
              <a:ext uri="{FF2B5EF4-FFF2-40B4-BE49-F238E27FC236}">
                <a16:creationId xmlns:a16="http://schemas.microsoft.com/office/drawing/2014/main" id="{646B6277-F580-9749-83ED-D277D7AD8474}"/>
              </a:ext>
            </a:extLst>
          </p:cNvPr>
          <p:cNvPicPr>
            <a:picLocks noChangeAspect="1"/>
          </p:cNvPicPr>
          <p:nvPr/>
        </p:nvPicPr>
        <p:blipFill>
          <a:blip r:embed="rId4"/>
          <a:stretch>
            <a:fillRect/>
          </a:stretch>
        </p:blipFill>
        <p:spPr>
          <a:xfrm rot="16200000">
            <a:off x="6765402" y="3483192"/>
            <a:ext cx="562402" cy="389355"/>
          </a:xfrm>
          <a:prstGeom prst="rect">
            <a:avLst/>
          </a:prstGeom>
        </p:spPr>
      </p:pic>
      <p:sp>
        <p:nvSpPr>
          <p:cNvPr id="110" name="TextBox 109">
            <a:extLst>
              <a:ext uri="{FF2B5EF4-FFF2-40B4-BE49-F238E27FC236}">
                <a16:creationId xmlns:a16="http://schemas.microsoft.com/office/drawing/2014/main" id="{2F2A6B82-812B-2248-B5FD-EA8F26BE6986}"/>
              </a:ext>
            </a:extLst>
          </p:cNvPr>
          <p:cNvSpPr txBox="1"/>
          <p:nvPr/>
        </p:nvSpPr>
        <p:spPr>
          <a:xfrm>
            <a:off x="7427373" y="5478541"/>
            <a:ext cx="360996" cy="369332"/>
          </a:xfrm>
          <a:prstGeom prst="rect">
            <a:avLst/>
          </a:prstGeom>
          <a:noFill/>
        </p:spPr>
        <p:txBody>
          <a:bodyPr wrap="none" rtlCol="0">
            <a:spAutoFit/>
          </a:bodyPr>
          <a:lstStyle/>
          <a:p>
            <a:r>
              <a:rPr lang="en-GB" dirty="0">
                <a:solidFill>
                  <a:schemeClr val="tx1">
                    <a:lumMod val="50000"/>
                  </a:schemeClr>
                </a:solidFill>
              </a:rPr>
              <a:t>-F</a:t>
            </a:r>
          </a:p>
        </p:txBody>
      </p:sp>
      <p:sp>
        <p:nvSpPr>
          <p:cNvPr id="111" name="TextBox 110">
            <a:extLst>
              <a:ext uri="{FF2B5EF4-FFF2-40B4-BE49-F238E27FC236}">
                <a16:creationId xmlns:a16="http://schemas.microsoft.com/office/drawing/2014/main" id="{93B0CE7E-97E6-7947-AF39-A7ACC808B028}"/>
              </a:ext>
            </a:extLst>
          </p:cNvPr>
          <p:cNvSpPr txBox="1"/>
          <p:nvPr/>
        </p:nvSpPr>
        <p:spPr>
          <a:xfrm>
            <a:off x="7283842" y="3460791"/>
            <a:ext cx="392993" cy="369332"/>
          </a:xfrm>
          <a:prstGeom prst="rect">
            <a:avLst/>
          </a:prstGeom>
          <a:noFill/>
        </p:spPr>
        <p:txBody>
          <a:bodyPr wrap="none" rtlCol="0">
            <a:spAutoFit/>
          </a:bodyPr>
          <a:lstStyle/>
          <a:p>
            <a:r>
              <a:rPr lang="en-GB" dirty="0">
                <a:solidFill>
                  <a:schemeClr val="tx1">
                    <a:lumMod val="50000"/>
                  </a:schemeClr>
                </a:solidFill>
              </a:rPr>
              <a:t>FS</a:t>
            </a:r>
          </a:p>
        </p:txBody>
      </p:sp>
      <p:grpSp>
        <p:nvGrpSpPr>
          <p:cNvPr id="112" name="Group 111">
            <a:extLst>
              <a:ext uri="{FF2B5EF4-FFF2-40B4-BE49-F238E27FC236}">
                <a16:creationId xmlns:a16="http://schemas.microsoft.com/office/drawing/2014/main" id="{054BACB7-28FA-DF43-8650-406DA99BF3BA}"/>
              </a:ext>
            </a:extLst>
          </p:cNvPr>
          <p:cNvGrpSpPr/>
          <p:nvPr/>
        </p:nvGrpSpPr>
        <p:grpSpPr>
          <a:xfrm>
            <a:off x="6820054" y="5502941"/>
            <a:ext cx="588935" cy="309966"/>
            <a:chOff x="2324746" y="3332136"/>
            <a:chExt cx="588935" cy="309966"/>
          </a:xfrm>
        </p:grpSpPr>
        <p:sp>
          <p:nvSpPr>
            <p:cNvPr id="113" name="Rectangle 112">
              <a:extLst>
                <a:ext uri="{FF2B5EF4-FFF2-40B4-BE49-F238E27FC236}">
                  <a16:creationId xmlns:a16="http://schemas.microsoft.com/office/drawing/2014/main" id="{B6F4BDA8-1677-D64B-AC32-3CD4D491EBDB}"/>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4" name="Straight Connector 113">
              <a:extLst>
                <a:ext uri="{FF2B5EF4-FFF2-40B4-BE49-F238E27FC236}">
                  <a16:creationId xmlns:a16="http://schemas.microsoft.com/office/drawing/2014/main" id="{1563B0B5-6445-3348-AF56-4A6E1817173A}"/>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2305D75B-6A8C-D24B-8F3E-E3559EA4417E}"/>
              </a:ext>
            </a:extLst>
          </p:cNvPr>
          <p:cNvSpPr txBox="1"/>
          <p:nvPr/>
        </p:nvSpPr>
        <p:spPr>
          <a:xfrm>
            <a:off x="7937831" y="3216937"/>
            <a:ext cx="360996" cy="369332"/>
          </a:xfrm>
          <a:prstGeom prst="rect">
            <a:avLst/>
          </a:prstGeom>
          <a:noFill/>
        </p:spPr>
        <p:txBody>
          <a:bodyPr wrap="none" rtlCol="0">
            <a:spAutoFit/>
          </a:bodyPr>
          <a:lstStyle/>
          <a:p>
            <a:r>
              <a:rPr lang="en-GB" dirty="0">
                <a:solidFill>
                  <a:schemeClr val="tx1">
                    <a:lumMod val="50000"/>
                  </a:schemeClr>
                </a:solidFill>
              </a:rPr>
              <a:t>-F</a:t>
            </a:r>
          </a:p>
        </p:txBody>
      </p:sp>
      <p:pic>
        <p:nvPicPr>
          <p:cNvPr id="116" name="Picture 115">
            <a:extLst>
              <a:ext uri="{FF2B5EF4-FFF2-40B4-BE49-F238E27FC236}">
                <a16:creationId xmlns:a16="http://schemas.microsoft.com/office/drawing/2014/main" id="{79A53757-DC9C-9F4B-96FE-1686693EAEB6}"/>
              </a:ext>
            </a:extLst>
          </p:cNvPr>
          <p:cNvPicPr>
            <a:picLocks noChangeAspect="1"/>
          </p:cNvPicPr>
          <p:nvPr/>
        </p:nvPicPr>
        <p:blipFill rotWithShape="1">
          <a:blip r:embed="rId8"/>
          <a:srcRect l="17051" r="15380" b="28179"/>
          <a:stretch/>
        </p:blipFill>
        <p:spPr>
          <a:xfrm rot="5400000">
            <a:off x="7577168" y="3295824"/>
            <a:ext cx="540622" cy="237151"/>
          </a:xfrm>
          <a:prstGeom prst="rect">
            <a:avLst/>
          </a:prstGeom>
        </p:spPr>
      </p:pic>
      <p:pic>
        <p:nvPicPr>
          <p:cNvPr id="117" name="Picture 116">
            <a:extLst>
              <a:ext uri="{FF2B5EF4-FFF2-40B4-BE49-F238E27FC236}">
                <a16:creationId xmlns:a16="http://schemas.microsoft.com/office/drawing/2014/main" id="{DC44BD5F-0568-A449-9394-622E60B7B4FE}"/>
              </a:ext>
            </a:extLst>
          </p:cNvPr>
          <p:cNvPicPr>
            <a:picLocks noChangeAspect="1"/>
          </p:cNvPicPr>
          <p:nvPr/>
        </p:nvPicPr>
        <p:blipFill rotWithShape="1">
          <a:blip r:embed="rId6"/>
          <a:srcRect l="59590" b="37571"/>
          <a:stretch/>
        </p:blipFill>
        <p:spPr>
          <a:xfrm rot="16200000">
            <a:off x="6802254" y="2584414"/>
            <a:ext cx="548970" cy="299330"/>
          </a:xfrm>
          <a:prstGeom prst="rect">
            <a:avLst/>
          </a:prstGeom>
        </p:spPr>
      </p:pic>
      <p:sp>
        <p:nvSpPr>
          <p:cNvPr id="118" name="TextBox 117">
            <a:extLst>
              <a:ext uri="{FF2B5EF4-FFF2-40B4-BE49-F238E27FC236}">
                <a16:creationId xmlns:a16="http://schemas.microsoft.com/office/drawing/2014/main" id="{8B1902D3-086A-EA40-86A5-951C8B528E6F}"/>
              </a:ext>
            </a:extLst>
          </p:cNvPr>
          <p:cNvSpPr txBox="1"/>
          <p:nvPr/>
        </p:nvSpPr>
        <p:spPr>
          <a:xfrm>
            <a:off x="7277055" y="2501407"/>
            <a:ext cx="440698" cy="369332"/>
          </a:xfrm>
          <a:prstGeom prst="rect">
            <a:avLst/>
          </a:prstGeom>
          <a:noFill/>
        </p:spPr>
        <p:txBody>
          <a:bodyPr wrap="none" rtlCol="0">
            <a:spAutoFit/>
          </a:bodyPr>
          <a:lstStyle/>
          <a:p>
            <a:r>
              <a:rPr lang="en-GB" dirty="0">
                <a:solidFill>
                  <a:schemeClr val="tx1">
                    <a:lumMod val="50000"/>
                  </a:schemeClr>
                </a:solidFill>
              </a:rPr>
              <a:t>FO</a:t>
            </a:r>
          </a:p>
        </p:txBody>
      </p:sp>
      <p:cxnSp>
        <p:nvCxnSpPr>
          <p:cNvPr id="120" name="Elbow Connector 119">
            <a:extLst>
              <a:ext uri="{FF2B5EF4-FFF2-40B4-BE49-F238E27FC236}">
                <a16:creationId xmlns:a16="http://schemas.microsoft.com/office/drawing/2014/main" id="{EF187535-9934-7745-BF40-4C9271ADB49A}"/>
              </a:ext>
            </a:extLst>
          </p:cNvPr>
          <p:cNvCxnSpPr>
            <a:cxnSpLocks/>
            <a:stCxn id="117" idx="3"/>
            <a:endCxn id="99" idx="3"/>
          </p:cNvCxnSpPr>
          <p:nvPr/>
        </p:nvCxnSpPr>
        <p:spPr>
          <a:xfrm rot="16200000" flipV="1">
            <a:off x="6272358" y="1655213"/>
            <a:ext cx="43697" cy="1565066"/>
          </a:xfrm>
          <a:prstGeom prst="bentConnector3">
            <a:avLst>
              <a:gd name="adj1" fmla="val 89221"/>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1" name="Elbow Connector 120">
            <a:extLst>
              <a:ext uri="{FF2B5EF4-FFF2-40B4-BE49-F238E27FC236}">
                <a16:creationId xmlns:a16="http://schemas.microsoft.com/office/drawing/2014/main" id="{F8B6E308-40D8-C747-BCBE-F3B320364626}"/>
              </a:ext>
            </a:extLst>
          </p:cNvPr>
          <p:cNvCxnSpPr>
            <a:cxnSpLocks/>
            <a:stCxn id="116" idx="1"/>
          </p:cNvCxnSpPr>
          <p:nvPr/>
        </p:nvCxnSpPr>
        <p:spPr>
          <a:xfrm rot="16200000" flipV="1">
            <a:off x="7457098" y="2753708"/>
            <a:ext cx="32900" cy="747862"/>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2" name="Elbow Connector 121">
            <a:extLst>
              <a:ext uri="{FF2B5EF4-FFF2-40B4-BE49-F238E27FC236}">
                <a16:creationId xmlns:a16="http://schemas.microsoft.com/office/drawing/2014/main" id="{82DE8D12-DA5D-9B4D-8090-CB4D148DC3E4}"/>
              </a:ext>
            </a:extLst>
          </p:cNvPr>
          <p:cNvCxnSpPr>
            <a:cxnSpLocks/>
            <a:stCxn id="54" idx="3"/>
          </p:cNvCxnSpPr>
          <p:nvPr/>
        </p:nvCxnSpPr>
        <p:spPr>
          <a:xfrm rot="5400000">
            <a:off x="7455509" y="3868677"/>
            <a:ext cx="33501" cy="745281"/>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123" name="Elbow Connector 122">
            <a:extLst>
              <a:ext uri="{FF2B5EF4-FFF2-40B4-BE49-F238E27FC236}">
                <a16:creationId xmlns:a16="http://schemas.microsoft.com/office/drawing/2014/main" id="{4696C4A0-7087-9D4C-B41E-E24D53D9DA34}"/>
              </a:ext>
            </a:extLst>
          </p:cNvPr>
          <p:cNvCxnSpPr>
            <a:cxnSpLocks/>
            <a:stCxn id="113" idx="2"/>
          </p:cNvCxnSpPr>
          <p:nvPr/>
        </p:nvCxnSpPr>
        <p:spPr>
          <a:xfrm rot="5400000">
            <a:off x="6180954" y="5136853"/>
            <a:ext cx="257515" cy="1609622"/>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D9E4A41-6E24-7642-8D06-A17B4D7FFC93}"/>
              </a:ext>
            </a:extLst>
          </p:cNvPr>
          <p:cNvSpPr txBox="1"/>
          <p:nvPr/>
        </p:nvSpPr>
        <p:spPr>
          <a:xfrm>
            <a:off x="9116221" y="5478541"/>
            <a:ext cx="380232" cy="369332"/>
          </a:xfrm>
          <a:prstGeom prst="rect">
            <a:avLst/>
          </a:prstGeom>
          <a:noFill/>
        </p:spPr>
        <p:txBody>
          <a:bodyPr wrap="none" rtlCol="0">
            <a:spAutoFit/>
          </a:bodyPr>
          <a:lstStyle/>
          <a:p>
            <a:r>
              <a:rPr lang="en-GB" dirty="0">
                <a:solidFill>
                  <a:schemeClr val="tx1">
                    <a:lumMod val="50000"/>
                  </a:schemeClr>
                </a:solidFill>
              </a:rPr>
              <a:t>-B</a:t>
            </a:r>
          </a:p>
        </p:txBody>
      </p:sp>
      <p:grpSp>
        <p:nvGrpSpPr>
          <p:cNvPr id="43" name="Group 42">
            <a:extLst>
              <a:ext uri="{FF2B5EF4-FFF2-40B4-BE49-F238E27FC236}">
                <a16:creationId xmlns:a16="http://schemas.microsoft.com/office/drawing/2014/main" id="{9226D582-7375-9245-A243-3C7CFB9B60E1}"/>
              </a:ext>
            </a:extLst>
          </p:cNvPr>
          <p:cNvGrpSpPr/>
          <p:nvPr/>
        </p:nvGrpSpPr>
        <p:grpSpPr>
          <a:xfrm>
            <a:off x="8508902" y="5502941"/>
            <a:ext cx="588935" cy="309966"/>
            <a:chOff x="2324746" y="3332136"/>
            <a:chExt cx="588935" cy="309966"/>
          </a:xfrm>
        </p:grpSpPr>
        <p:sp>
          <p:nvSpPr>
            <p:cNvPr id="44" name="Rectangle 43">
              <a:extLst>
                <a:ext uri="{FF2B5EF4-FFF2-40B4-BE49-F238E27FC236}">
                  <a16:creationId xmlns:a16="http://schemas.microsoft.com/office/drawing/2014/main" id="{51363D93-3D24-DB4E-A644-D2A6E6BDB69E}"/>
                </a:ext>
              </a:extLst>
            </p:cNvPr>
            <p:cNvSpPr/>
            <p:nvPr/>
          </p:nvSpPr>
          <p:spPr>
            <a:xfrm>
              <a:off x="2324746" y="3332136"/>
              <a:ext cx="588935" cy="309966"/>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5" name="Straight Connector 44">
              <a:extLst>
                <a:ext uri="{FF2B5EF4-FFF2-40B4-BE49-F238E27FC236}">
                  <a16:creationId xmlns:a16="http://schemas.microsoft.com/office/drawing/2014/main" id="{D8F9A2CB-7674-EA4F-9246-E8E9A9BD9275}"/>
                </a:ext>
              </a:extLst>
            </p:cNvPr>
            <p:cNvCxnSpPr/>
            <p:nvPr/>
          </p:nvCxnSpPr>
          <p:spPr>
            <a:xfrm flipV="1">
              <a:off x="2448732" y="3332136"/>
              <a:ext cx="309966" cy="309966"/>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grpSp>
      <p:cxnSp>
        <p:nvCxnSpPr>
          <p:cNvPr id="46" name="Elbow Connector 45">
            <a:extLst>
              <a:ext uri="{FF2B5EF4-FFF2-40B4-BE49-F238E27FC236}">
                <a16:creationId xmlns:a16="http://schemas.microsoft.com/office/drawing/2014/main" id="{04C74B34-B769-6247-8F38-79E613CBD577}"/>
              </a:ext>
            </a:extLst>
          </p:cNvPr>
          <p:cNvCxnSpPr>
            <a:cxnSpLocks/>
            <a:stCxn id="44" idx="2"/>
          </p:cNvCxnSpPr>
          <p:nvPr/>
        </p:nvCxnSpPr>
        <p:spPr>
          <a:xfrm rot="5400000">
            <a:off x="7759513" y="5026564"/>
            <a:ext cx="257515" cy="1830200"/>
          </a:xfrm>
          <a:prstGeom prst="bentConnector2">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FE612E73-A390-684D-9AE9-A5462286A55D}"/>
              </a:ext>
            </a:extLst>
          </p:cNvPr>
          <p:cNvCxnSpPr>
            <a:cxnSpLocks/>
            <a:stCxn id="44" idx="0"/>
            <a:endCxn id="113" idx="0"/>
          </p:cNvCxnSpPr>
          <p:nvPr/>
        </p:nvCxnSpPr>
        <p:spPr>
          <a:xfrm rot="16200000" flipV="1">
            <a:off x="7958946" y="4658517"/>
            <a:ext cx="12700" cy="1688848"/>
          </a:xfrm>
          <a:prstGeom prst="bentConnector3">
            <a:avLst>
              <a:gd name="adj1" fmla="val 1800000"/>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4" name="Picture 53">
            <a:extLst>
              <a:ext uri="{FF2B5EF4-FFF2-40B4-BE49-F238E27FC236}">
                <a16:creationId xmlns:a16="http://schemas.microsoft.com/office/drawing/2014/main" id="{87542422-C740-B34D-B9C8-9193DA47A0A7}"/>
              </a:ext>
            </a:extLst>
          </p:cNvPr>
          <p:cNvPicPr>
            <a:picLocks noChangeAspect="1"/>
          </p:cNvPicPr>
          <p:nvPr/>
        </p:nvPicPr>
        <p:blipFill rotWithShape="1">
          <a:blip r:embed="rId8"/>
          <a:srcRect l="17051" r="15380" b="28179"/>
          <a:stretch/>
        </p:blipFill>
        <p:spPr>
          <a:xfrm rot="5400000">
            <a:off x="7574588" y="3835680"/>
            <a:ext cx="540622" cy="237151"/>
          </a:xfrm>
          <a:prstGeom prst="rect">
            <a:avLst/>
          </a:prstGeom>
        </p:spPr>
      </p:pic>
      <p:sp>
        <p:nvSpPr>
          <p:cNvPr id="57" name="TextBox 56">
            <a:extLst>
              <a:ext uri="{FF2B5EF4-FFF2-40B4-BE49-F238E27FC236}">
                <a16:creationId xmlns:a16="http://schemas.microsoft.com/office/drawing/2014/main" id="{79F8BD8A-CB36-0547-B86A-3567B7961312}"/>
              </a:ext>
            </a:extLst>
          </p:cNvPr>
          <p:cNvSpPr txBox="1"/>
          <p:nvPr/>
        </p:nvSpPr>
        <p:spPr>
          <a:xfrm>
            <a:off x="7955272" y="3774405"/>
            <a:ext cx="380232" cy="369332"/>
          </a:xfrm>
          <a:prstGeom prst="rect">
            <a:avLst/>
          </a:prstGeom>
          <a:noFill/>
        </p:spPr>
        <p:txBody>
          <a:bodyPr wrap="none" rtlCol="0">
            <a:spAutoFit/>
          </a:bodyPr>
          <a:lstStyle/>
          <a:p>
            <a:r>
              <a:rPr lang="en-GB" dirty="0">
                <a:solidFill>
                  <a:schemeClr val="tx1">
                    <a:lumMod val="50000"/>
                  </a:schemeClr>
                </a:solidFill>
              </a:rPr>
              <a:t>-B</a:t>
            </a:r>
          </a:p>
        </p:txBody>
      </p:sp>
      <p:pic>
        <p:nvPicPr>
          <p:cNvPr id="3" name="Picture 2">
            <a:extLst>
              <a:ext uri="{FF2B5EF4-FFF2-40B4-BE49-F238E27FC236}">
                <a16:creationId xmlns:a16="http://schemas.microsoft.com/office/drawing/2014/main" id="{DFC51296-574B-3D44-94F7-48A10F2F9D87}"/>
              </a:ext>
            </a:extLst>
          </p:cNvPr>
          <p:cNvPicPr>
            <a:picLocks noChangeAspect="1"/>
          </p:cNvPicPr>
          <p:nvPr/>
        </p:nvPicPr>
        <p:blipFill>
          <a:blip r:embed="rId9"/>
          <a:stretch>
            <a:fillRect/>
          </a:stretch>
        </p:blipFill>
        <p:spPr>
          <a:xfrm rot="16200000" flipH="1">
            <a:off x="5260875" y="4502779"/>
            <a:ext cx="584200" cy="241300"/>
          </a:xfrm>
          <a:prstGeom prst="rect">
            <a:avLst/>
          </a:prstGeom>
        </p:spPr>
      </p:pic>
      <p:pic>
        <p:nvPicPr>
          <p:cNvPr id="51" name="Picture 50">
            <a:extLst>
              <a:ext uri="{FF2B5EF4-FFF2-40B4-BE49-F238E27FC236}">
                <a16:creationId xmlns:a16="http://schemas.microsoft.com/office/drawing/2014/main" id="{884C578A-F568-924F-A2A3-0CF57065CC59}"/>
              </a:ext>
            </a:extLst>
          </p:cNvPr>
          <p:cNvPicPr>
            <a:picLocks noChangeAspect="1"/>
          </p:cNvPicPr>
          <p:nvPr/>
        </p:nvPicPr>
        <p:blipFill>
          <a:blip r:embed="rId9"/>
          <a:stretch>
            <a:fillRect/>
          </a:stretch>
        </p:blipFill>
        <p:spPr>
          <a:xfrm rot="16200000" flipH="1">
            <a:off x="5275753" y="5043130"/>
            <a:ext cx="584200" cy="241300"/>
          </a:xfrm>
          <a:prstGeom prst="rect">
            <a:avLst/>
          </a:prstGeom>
        </p:spPr>
      </p:pic>
      <p:sp>
        <p:nvSpPr>
          <p:cNvPr id="52" name="TextBox 51">
            <a:extLst>
              <a:ext uri="{FF2B5EF4-FFF2-40B4-BE49-F238E27FC236}">
                <a16:creationId xmlns:a16="http://schemas.microsoft.com/office/drawing/2014/main" id="{5EA7E95C-834D-744D-B3C9-F673812F379B}"/>
              </a:ext>
            </a:extLst>
          </p:cNvPr>
          <p:cNvSpPr txBox="1"/>
          <p:nvPr/>
        </p:nvSpPr>
        <p:spPr>
          <a:xfrm>
            <a:off x="5703233" y="4436752"/>
            <a:ext cx="360996" cy="369332"/>
          </a:xfrm>
          <a:prstGeom prst="rect">
            <a:avLst/>
          </a:prstGeom>
          <a:noFill/>
        </p:spPr>
        <p:txBody>
          <a:bodyPr wrap="none" rtlCol="0">
            <a:spAutoFit/>
          </a:bodyPr>
          <a:lstStyle/>
          <a:p>
            <a:r>
              <a:rPr lang="en-GB" dirty="0">
                <a:solidFill>
                  <a:schemeClr val="tx1">
                    <a:lumMod val="50000"/>
                  </a:schemeClr>
                </a:solidFill>
              </a:rPr>
              <a:t>-F</a:t>
            </a:r>
          </a:p>
        </p:txBody>
      </p:sp>
      <p:sp>
        <p:nvSpPr>
          <p:cNvPr id="53" name="TextBox 52">
            <a:extLst>
              <a:ext uri="{FF2B5EF4-FFF2-40B4-BE49-F238E27FC236}">
                <a16:creationId xmlns:a16="http://schemas.microsoft.com/office/drawing/2014/main" id="{3F6ACA29-87E4-A340-88D5-DEC020439CDA}"/>
              </a:ext>
            </a:extLst>
          </p:cNvPr>
          <p:cNvSpPr txBox="1"/>
          <p:nvPr/>
        </p:nvSpPr>
        <p:spPr>
          <a:xfrm>
            <a:off x="5720674" y="4994220"/>
            <a:ext cx="380232" cy="369332"/>
          </a:xfrm>
          <a:prstGeom prst="rect">
            <a:avLst/>
          </a:prstGeom>
          <a:noFill/>
        </p:spPr>
        <p:txBody>
          <a:bodyPr wrap="none" rtlCol="0">
            <a:spAutoFit/>
          </a:bodyPr>
          <a:lstStyle/>
          <a:p>
            <a:r>
              <a:rPr lang="en-GB" dirty="0">
                <a:solidFill>
                  <a:schemeClr val="tx1">
                    <a:lumMod val="50000"/>
                  </a:schemeClr>
                </a:solidFill>
              </a:rPr>
              <a:t>-B</a:t>
            </a:r>
          </a:p>
        </p:txBody>
      </p:sp>
      <p:pic>
        <p:nvPicPr>
          <p:cNvPr id="55" name="Picture 54">
            <a:extLst>
              <a:ext uri="{FF2B5EF4-FFF2-40B4-BE49-F238E27FC236}">
                <a16:creationId xmlns:a16="http://schemas.microsoft.com/office/drawing/2014/main" id="{A1FBB5EA-421A-9449-B6EE-EC061C78E8E2}"/>
              </a:ext>
            </a:extLst>
          </p:cNvPr>
          <p:cNvPicPr>
            <a:picLocks noChangeAspect="1"/>
          </p:cNvPicPr>
          <p:nvPr/>
        </p:nvPicPr>
        <p:blipFill>
          <a:blip r:embed="rId9"/>
          <a:stretch>
            <a:fillRect/>
          </a:stretch>
        </p:blipFill>
        <p:spPr>
          <a:xfrm rot="16200000" flipH="1">
            <a:off x="6822421" y="4639933"/>
            <a:ext cx="584200" cy="241300"/>
          </a:xfrm>
          <a:prstGeom prst="rect">
            <a:avLst/>
          </a:prstGeom>
        </p:spPr>
      </p:pic>
      <p:sp>
        <p:nvSpPr>
          <p:cNvPr id="56" name="TextBox 55">
            <a:extLst>
              <a:ext uri="{FF2B5EF4-FFF2-40B4-BE49-F238E27FC236}">
                <a16:creationId xmlns:a16="http://schemas.microsoft.com/office/drawing/2014/main" id="{489445BB-9ACA-C04B-8A73-074ADBD53D53}"/>
              </a:ext>
            </a:extLst>
          </p:cNvPr>
          <p:cNvSpPr txBox="1"/>
          <p:nvPr/>
        </p:nvSpPr>
        <p:spPr>
          <a:xfrm>
            <a:off x="7216692" y="4521491"/>
            <a:ext cx="360996" cy="369332"/>
          </a:xfrm>
          <a:prstGeom prst="rect">
            <a:avLst/>
          </a:prstGeom>
          <a:noFill/>
        </p:spPr>
        <p:txBody>
          <a:bodyPr wrap="none" rtlCol="0">
            <a:spAutoFit/>
          </a:bodyPr>
          <a:lstStyle/>
          <a:p>
            <a:r>
              <a:rPr lang="en-GB" dirty="0">
                <a:solidFill>
                  <a:schemeClr val="tx1">
                    <a:lumMod val="50000"/>
                  </a:schemeClr>
                </a:solidFill>
              </a:rPr>
              <a:t>-S</a:t>
            </a:r>
          </a:p>
        </p:txBody>
      </p:sp>
      <p:sp>
        <p:nvSpPr>
          <p:cNvPr id="58" name="Title 1">
            <a:extLst>
              <a:ext uri="{FF2B5EF4-FFF2-40B4-BE49-F238E27FC236}">
                <a16:creationId xmlns:a16="http://schemas.microsoft.com/office/drawing/2014/main" id="{FABC333A-6DEB-074C-931F-8EBD375E2383}"/>
              </a:ext>
            </a:extLst>
          </p:cNvPr>
          <p:cNvSpPr>
            <a:spLocks noGrp="1"/>
          </p:cNvSpPr>
          <p:nvPr>
            <p:ph type="title"/>
          </p:nvPr>
        </p:nvSpPr>
        <p:spPr>
          <a:xfrm>
            <a:off x="263780" y="-976606"/>
            <a:ext cx="8831461" cy="967170"/>
          </a:xfrm>
        </p:spPr>
        <p:txBody>
          <a:bodyPr/>
          <a:lstStyle/>
          <a:p>
            <a:r>
              <a:rPr lang="en-GB" dirty="0"/>
              <a:t>Video Briefing – Vid01 (4 of 4)</a:t>
            </a:r>
          </a:p>
        </p:txBody>
      </p:sp>
    </p:spTree>
    <p:custDataLst>
      <p:tags r:id="rId1"/>
    </p:custDataLst>
    <p:extLst>
      <p:ext uri="{BB962C8B-B14F-4D97-AF65-F5344CB8AC3E}">
        <p14:creationId xmlns:p14="http://schemas.microsoft.com/office/powerpoint/2010/main" val="8868731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(1 of 3)</a:t>
            </a:r>
          </a:p>
        </p:txBody>
      </p:sp>
      <p:sp>
        <p:nvSpPr>
          <p:cNvPr id="60" name="TextBox 59">
            <a:extLst>
              <a:ext uri="{FF2B5EF4-FFF2-40B4-BE49-F238E27FC236}">
                <a16:creationId xmlns:a16="http://schemas.microsoft.com/office/drawing/2014/main" id="{3D78C41D-74C4-124D-816B-FFC225743E18}"/>
              </a:ext>
            </a:extLst>
          </p:cNvPr>
          <p:cNvSpPr txBox="1"/>
          <p:nvPr/>
        </p:nvSpPr>
        <p:spPr>
          <a:xfrm>
            <a:off x="249815" y="174062"/>
            <a:ext cx="3991082" cy="4247317"/>
          </a:xfrm>
          <a:prstGeom prst="rect">
            <a:avLst/>
          </a:prstGeom>
          <a:noFill/>
        </p:spPr>
        <p:txBody>
          <a:bodyPr wrap="square" rtlCol="0">
            <a:spAutoFit/>
          </a:bodyPr>
          <a:lstStyle/>
          <a:p>
            <a:r>
              <a:rPr lang="en-GB" b="1" dirty="0"/>
              <a:t>Instructions</a:t>
            </a:r>
          </a:p>
          <a:p>
            <a:pPr marL="342900" indent="-342900">
              <a:buFont typeface="+mj-lt"/>
              <a:buAutoNum type="arabicPeriod"/>
            </a:pPr>
            <a:r>
              <a:rPr lang="en-GB" dirty="0"/>
              <a:t>To add a wire between 2 points, click the starting connection and then click the ending connection.</a:t>
            </a:r>
          </a:p>
          <a:p>
            <a:pPr marL="342900" indent="-342900">
              <a:buFont typeface="+mj-lt"/>
              <a:buAutoNum type="arabicPeriod"/>
            </a:pPr>
            <a:r>
              <a:rPr lang="en-GB" dirty="0"/>
              <a:t>To delete a wire, click on it and then click the </a:t>
            </a:r>
            <a:r>
              <a:rPr lang="en-GB" b="1" dirty="0"/>
              <a:t>Delete</a:t>
            </a:r>
            <a:r>
              <a:rPr lang="en-GB" dirty="0"/>
              <a:t> icon in the top right corner.</a:t>
            </a:r>
          </a:p>
          <a:p>
            <a:pPr marL="342900" indent="-342900">
              <a:buFont typeface="+mj-lt"/>
              <a:buAutoNum type="arabicPeriod"/>
            </a:pPr>
            <a:r>
              <a:rPr lang="en-GB" dirty="0"/>
              <a:t>To change the colour of a wire, click on it and then click on the colour.</a:t>
            </a:r>
          </a:p>
          <a:p>
            <a:pPr marL="342900" indent="-342900">
              <a:buFont typeface="+mj-lt"/>
              <a:buAutoNum type="arabicPeriod"/>
            </a:pPr>
            <a:r>
              <a:rPr lang="en-GB" dirty="0"/>
              <a:t>To move a component, click and drag it to a new position.</a:t>
            </a:r>
          </a:p>
          <a:p>
            <a:endParaRPr lang="en-GB" dirty="0"/>
          </a:p>
          <a:p>
            <a:r>
              <a:rPr lang="en-GB" b="1" dirty="0"/>
              <a:t>Practice</a:t>
            </a:r>
          </a:p>
          <a:p>
            <a:r>
              <a:rPr lang="en-GB" dirty="0"/>
              <a:t>Connect the motor protection breaker circuit breaker up to the contactor</a:t>
            </a:r>
          </a:p>
        </p:txBody>
      </p:sp>
      <p:pic>
        <p:nvPicPr>
          <p:cNvPr id="4" name="Graphic 3" descr="Scissors">
            <a:extLst>
              <a:ext uri="{FF2B5EF4-FFF2-40B4-BE49-F238E27FC236}">
                <a16:creationId xmlns:a16="http://schemas.microsoft.com/office/drawing/2014/main" id="{325FF590-D99C-7142-9134-57F1DEA2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81275" y="317026"/>
            <a:ext cx="914400" cy="914400"/>
          </a:xfrm>
          <a:prstGeom prst="rect">
            <a:avLst/>
          </a:prstGeom>
        </p:spPr>
      </p:pic>
      <p:sp>
        <p:nvSpPr>
          <p:cNvPr id="16" name="Rectangle 15">
            <a:extLst>
              <a:ext uri="{FF2B5EF4-FFF2-40B4-BE49-F238E27FC236}">
                <a16:creationId xmlns:a16="http://schemas.microsoft.com/office/drawing/2014/main" id="{ECF223D1-9000-D441-9D7D-2EEBDB3168C5}"/>
              </a:ext>
            </a:extLst>
          </p:cNvPr>
          <p:cNvSpPr/>
          <p:nvPr/>
        </p:nvSpPr>
        <p:spPr>
          <a:xfrm>
            <a:off x="8750157" y="1307214"/>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DF483FB6-6D62-6C45-85C3-A798CDD61E83}"/>
              </a:ext>
            </a:extLst>
          </p:cNvPr>
          <p:cNvSpPr/>
          <p:nvPr/>
        </p:nvSpPr>
        <p:spPr>
          <a:xfrm>
            <a:off x="9461525" y="1307214"/>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0A7E05A8-4BD9-2B4F-B38E-80D34773B0A4}"/>
              </a:ext>
            </a:extLst>
          </p:cNvPr>
          <p:cNvSpPr/>
          <p:nvPr/>
        </p:nvSpPr>
        <p:spPr>
          <a:xfrm>
            <a:off x="8449100" y="2150934"/>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cxnSp>
        <p:nvCxnSpPr>
          <p:cNvPr id="90" name="Curved Connector 89">
            <a:extLst>
              <a:ext uri="{FF2B5EF4-FFF2-40B4-BE49-F238E27FC236}">
                <a16:creationId xmlns:a16="http://schemas.microsoft.com/office/drawing/2014/main" id="{350E307D-2B47-644B-B84C-284780113024}"/>
              </a:ext>
            </a:extLst>
          </p:cNvPr>
          <p:cNvCxnSpPr>
            <a:cxnSpLocks/>
            <a:stCxn id="46" idx="4"/>
            <a:endCxn id="97" idx="0"/>
          </p:cNvCxnSpPr>
          <p:nvPr/>
        </p:nvCxnSpPr>
        <p:spPr>
          <a:xfrm rot="5400000">
            <a:off x="4853214"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a:extLst>
              <a:ext uri="{FF2B5EF4-FFF2-40B4-BE49-F238E27FC236}">
                <a16:creationId xmlns:a16="http://schemas.microsoft.com/office/drawing/2014/main" id="{740CD23A-4B38-7444-8408-23A970EE1793}"/>
              </a:ext>
            </a:extLst>
          </p:cNvPr>
          <p:cNvGrpSpPr/>
          <p:nvPr/>
        </p:nvGrpSpPr>
        <p:grpSpPr>
          <a:xfrm>
            <a:off x="5300919" y="3781347"/>
            <a:ext cx="2088159" cy="982466"/>
            <a:chOff x="3340608" y="2401831"/>
            <a:chExt cx="2088159" cy="982466"/>
          </a:xfrm>
        </p:grpSpPr>
        <p:sp>
          <p:nvSpPr>
            <p:cNvPr id="95" name="Rectangle 94">
              <a:extLst>
                <a:ext uri="{FF2B5EF4-FFF2-40B4-BE49-F238E27FC236}">
                  <a16:creationId xmlns:a16="http://schemas.microsoft.com/office/drawing/2014/main" id="{1831D513-9625-ED44-9B09-0D83DA21D21A}"/>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Rectangle 95">
              <a:extLst>
                <a:ext uri="{FF2B5EF4-FFF2-40B4-BE49-F238E27FC236}">
                  <a16:creationId xmlns:a16="http://schemas.microsoft.com/office/drawing/2014/main" id="{A7E4781D-EC51-4B44-BBDD-F6C7C177BC1A}"/>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Forward</a:t>
              </a:r>
            </a:p>
          </p:txBody>
        </p:sp>
        <p:sp>
          <p:nvSpPr>
            <p:cNvPr id="97" name="Oval 96">
              <a:extLst>
                <a:ext uri="{FF2B5EF4-FFF2-40B4-BE49-F238E27FC236}">
                  <a16:creationId xmlns:a16="http://schemas.microsoft.com/office/drawing/2014/main" id="{78CA87B0-0885-DD4A-9CA6-3E904D674C4E}"/>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98" name="Oval 97">
              <a:extLst>
                <a:ext uri="{FF2B5EF4-FFF2-40B4-BE49-F238E27FC236}">
                  <a16:creationId xmlns:a16="http://schemas.microsoft.com/office/drawing/2014/main" id="{43FE7B47-BCC2-6B47-B9B8-AB2A3A7CA9D9}"/>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99" name="Oval 98">
              <a:extLst>
                <a:ext uri="{FF2B5EF4-FFF2-40B4-BE49-F238E27FC236}">
                  <a16:creationId xmlns:a16="http://schemas.microsoft.com/office/drawing/2014/main" id="{19A8E449-0346-B049-88C4-49DB7F4EBBC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1821FB81-7046-3744-AC1C-69CBE59664F4}"/>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1" name="Oval 100">
              <a:extLst>
                <a:ext uri="{FF2B5EF4-FFF2-40B4-BE49-F238E27FC236}">
                  <a16:creationId xmlns:a16="http://schemas.microsoft.com/office/drawing/2014/main" id="{0CA13E02-A992-DC45-8838-4099DBEAF72F}"/>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2" name="Oval 101">
              <a:extLst>
                <a:ext uri="{FF2B5EF4-FFF2-40B4-BE49-F238E27FC236}">
                  <a16:creationId xmlns:a16="http://schemas.microsoft.com/office/drawing/2014/main" id="{8544B38C-0418-5A48-A87D-CC8F52152320}"/>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436D530D-791B-2A49-9564-1467A368A2F1}"/>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8123831E-7145-4A4C-B55B-9A090CF88E27}"/>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05" name="Oval 104">
              <a:extLst>
                <a:ext uri="{FF2B5EF4-FFF2-40B4-BE49-F238E27FC236}">
                  <a16:creationId xmlns:a16="http://schemas.microsoft.com/office/drawing/2014/main" id="{2876132A-E1ED-764C-9886-85BEA0BA53FF}"/>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6" name="Oval 105">
              <a:extLst>
                <a:ext uri="{FF2B5EF4-FFF2-40B4-BE49-F238E27FC236}">
                  <a16:creationId xmlns:a16="http://schemas.microsoft.com/office/drawing/2014/main" id="{135268E1-4128-6E4B-A149-ABC59A844B04}"/>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4B80EC3A-5C98-AF4B-A316-70ED60EAA10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5F082AA7-D48D-7E44-A355-939C68062D40}"/>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41" name="Group 40">
            <a:extLst>
              <a:ext uri="{FF2B5EF4-FFF2-40B4-BE49-F238E27FC236}">
                <a16:creationId xmlns:a16="http://schemas.microsoft.com/office/drawing/2014/main" id="{B983886F-6BBD-D54F-872F-59F56A8EA97A}"/>
              </a:ext>
            </a:extLst>
          </p:cNvPr>
          <p:cNvGrpSpPr/>
          <p:nvPr/>
        </p:nvGrpSpPr>
        <p:grpSpPr>
          <a:xfrm>
            <a:off x="5454564" y="1474649"/>
            <a:ext cx="1365556" cy="900842"/>
            <a:chOff x="4578102" y="1592294"/>
            <a:chExt cx="1365556" cy="900842"/>
          </a:xfrm>
        </p:grpSpPr>
        <p:sp>
          <p:nvSpPr>
            <p:cNvPr id="42" name="Rectangle 41">
              <a:extLst>
                <a:ext uri="{FF2B5EF4-FFF2-40B4-BE49-F238E27FC236}">
                  <a16:creationId xmlns:a16="http://schemas.microsoft.com/office/drawing/2014/main" id="{174A67EA-060C-B24A-B215-41776480FEB3}"/>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MPCB</a:t>
              </a:r>
            </a:p>
          </p:txBody>
        </p:sp>
        <p:sp>
          <p:nvSpPr>
            <p:cNvPr id="43" name="Oval 42">
              <a:extLst>
                <a:ext uri="{FF2B5EF4-FFF2-40B4-BE49-F238E27FC236}">
                  <a16:creationId xmlns:a16="http://schemas.microsoft.com/office/drawing/2014/main" id="{CA9CAF34-2E9F-EB40-B8AE-B064976C7C89}"/>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44" name="Oval 43">
              <a:extLst>
                <a:ext uri="{FF2B5EF4-FFF2-40B4-BE49-F238E27FC236}">
                  <a16:creationId xmlns:a16="http://schemas.microsoft.com/office/drawing/2014/main" id="{2B60D080-2066-7A49-9359-14C2E441C5FB}"/>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45" name="Oval 44">
              <a:extLst>
                <a:ext uri="{FF2B5EF4-FFF2-40B4-BE49-F238E27FC236}">
                  <a16:creationId xmlns:a16="http://schemas.microsoft.com/office/drawing/2014/main" id="{4C9F97D3-5895-3341-8D5F-8C9CB8D79F1F}"/>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46" name="Oval 45">
              <a:extLst>
                <a:ext uri="{FF2B5EF4-FFF2-40B4-BE49-F238E27FC236}">
                  <a16:creationId xmlns:a16="http://schemas.microsoft.com/office/drawing/2014/main" id="{29F3C553-85ED-7F4F-A0D8-DD4A11C502DB}"/>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47" name="Oval 46">
              <a:extLst>
                <a:ext uri="{FF2B5EF4-FFF2-40B4-BE49-F238E27FC236}">
                  <a16:creationId xmlns:a16="http://schemas.microsoft.com/office/drawing/2014/main" id="{A5DEA816-D6BF-8F4F-B6FF-12C7523F1A8A}"/>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48" name="Oval 47">
              <a:extLst>
                <a:ext uri="{FF2B5EF4-FFF2-40B4-BE49-F238E27FC236}">
                  <a16:creationId xmlns:a16="http://schemas.microsoft.com/office/drawing/2014/main" id="{DA1698DC-347E-614C-9CBD-740F9B4DCC16}"/>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cxnSp>
        <p:nvCxnSpPr>
          <p:cNvPr id="51" name="Curved Connector 50">
            <a:extLst>
              <a:ext uri="{FF2B5EF4-FFF2-40B4-BE49-F238E27FC236}">
                <a16:creationId xmlns:a16="http://schemas.microsoft.com/office/drawing/2014/main" id="{7A36054F-F0F1-6943-A961-61DEAE9A7285}"/>
              </a:ext>
            </a:extLst>
          </p:cNvPr>
          <p:cNvCxnSpPr>
            <a:cxnSpLocks/>
            <a:stCxn id="47" idx="4"/>
            <a:endCxn id="98" idx="0"/>
          </p:cNvCxnSpPr>
          <p:nvPr/>
        </p:nvCxnSpPr>
        <p:spPr>
          <a:xfrm rot="5400000">
            <a:off x="5161437" y="3028071"/>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Curved Connector 53">
            <a:extLst>
              <a:ext uri="{FF2B5EF4-FFF2-40B4-BE49-F238E27FC236}">
                <a16:creationId xmlns:a16="http://schemas.microsoft.com/office/drawing/2014/main" id="{7C455F08-D713-E94B-93F2-1823B7776115}"/>
              </a:ext>
            </a:extLst>
          </p:cNvPr>
          <p:cNvCxnSpPr>
            <a:cxnSpLocks/>
            <a:stCxn id="48" idx="4"/>
            <a:endCxn id="99" idx="0"/>
          </p:cNvCxnSpPr>
          <p:nvPr/>
        </p:nvCxnSpPr>
        <p:spPr>
          <a:xfrm rot="5400000">
            <a:off x="5485158" y="3035037"/>
            <a:ext cx="1459524" cy="140432"/>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7707C101-A950-AC48-B531-D6D77DF75F45}"/>
              </a:ext>
            </a:extLst>
          </p:cNvPr>
          <p:cNvSpPr/>
          <p:nvPr/>
        </p:nvSpPr>
        <p:spPr>
          <a:xfrm>
            <a:off x="8007943" y="1307214"/>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892433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Outcomes</a:t>
            </a:r>
          </a:p>
        </p:txBody>
      </p:sp>
      <p:sp>
        <p:nvSpPr>
          <p:cNvPr id="3" name="Content Placeholder 2"/>
          <p:cNvSpPr>
            <a:spLocks noGrp="1"/>
          </p:cNvSpPr>
          <p:nvPr>
            <p:ph idx="1"/>
          </p:nvPr>
        </p:nvSpPr>
        <p:spPr>
          <a:xfrm>
            <a:off x="1122531" y="1091868"/>
            <a:ext cx="8059513" cy="3911932"/>
          </a:xfrm>
        </p:spPr>
        <p:txBody>
          <a:bodyPr>
            <a:no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dirty="0"/>
          </a:p>
          <a:p>
            <a:endParaRPr lang="en-GB" dirty="0"/>
          </a:p>
          <a:p>
            <a:endParaRPr lang="en-GB" dirty="0"/>
          </a:p>
        </p:txBody>
      </p:sp>
      <p:sp>
        <p:nvSpPr>
          <p:cNvPr id="4" name="Content Placeholder 2">
            <a:extLst>
              <a:ext uri="{FF2B5EF4-FFF2-40B4-BE49-F238E27FC236}">
                <a16:creationId xmlns:a16="http://schemas.microsoft.com/office/drawing/2014/main" id="{FAF059E8-2842-4E9C-8451-7347808E5181}"/>
              </a:ext>
            </a:extLst>
          </p:cNvPr>
          <p:cNvSpPr txBox="1">
            <a:spLocks/>
          </p:cNvSpPr>
          <p:nvPr/>
        </p:nvSpPr>
        <p:spPr>
          <a:xfrm>
            <a:off x="1122531" y="1091868"/>
            <a:ext cx="8059513" cy="3645525"/>
          </a:xfrm>
          <a:prstGeom prst="rect">
            <a:avLst/>
          </a:prstGeom>
        </p:spPr>
        <p:txBody>
          <a:bodyPr vert="horz" lIns="91440" tIns="45720" rIns="91440" bIns="45720" rtlCol="0">
            <a:noAutofit/>
          </a:bodyPr>
          <a:lst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a:lstStyle>
          <a:p>
            <a:pPr marL="0" indent="0">
              <a:buNone/>
            </a:pPr>
            <a:r>
              <a:rPr lang="en-GB" sz="2400" dirty="0"/>
              <a:t>By the end of this unit you will be able to:</a:t>
            </a:r>
          </a:p>
          <a:p>
            <a:pPr marL="457200" indent="-457200" algn="just">
              <a:buFont typeface="+mj-lt"/>
              <a:buAutoNum type="arabicPeriod"/>
            </a:pPr>
            <a:r>
              <a:rPr lang="en-GB" sz="2400" dirty="0"/>
              <a:t>Wire the main circuit of a pole changing motor starter with contactors;</a:t>
            </a:r>
          </a:p>
          <a:p>
            <a:pPr marL="457200" indent="-457200" algn="just">
              <a:buFont typeface="+mj-lt"/>
              <a:buAutoNum type="arabicPeriod"/>
            </a:pPr>
            <a:r>
              <a:rPr lang="en-GB" sz="2400" dirty="0"/>
              <a:t>Wire the control circuit of a pole changing motor starter with contacts; and</a:t>
            </a:r>
          </a:p>
          <a:p>
            <a:pPr marL="457200" indent="-457200" algn="just">
              <a:buFont typeface="+mj-lt"/>
              <a:buAutoNum type="arabicPeriod"/>
            </a:pPr>
            <a:r>
              <a:rPr lang="en-GB" sz="2400" dirty="0"/>
              <a:t>Explain the benefits of using contactors instead of a selector switch.</a:t>
            </a:r>
          </a:p>
          <a:p>
            <a:pPr marL="0" indent="0">
              <a:buFont typeface="Arial" panose="020B0604020202020204" pitchFamily="34" charset="0"/>
              <a:buNone/>
            </a:pPr>
            <a:endParaRPr lang="en-GB" sz="2400" dirty="0"/>
          </a:p>
          <a:p>
            <a:pPr marL="0" indent="0">
              <a:buFont typeface="Arial" panose="020B0604020202020204" pitchFamily="34" charset="0"/>
              <a:buNone/>
            </a:pPr>
            <a:endParaRPr lang="en-GB" sz="2400"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endParaRPr lang="en-GB" dirty="0"/>
          </a:p>
          <a:p>
            <a:endParaRPr lang="en-GB" dirty="0"/>
          </a:p>
          <a:p>
            <a:endParaRPr lang="en-GB" dirty="0"/>
          </a:p>
        </p:txBody>
      </p:sp>
    </p:spTree>
    <p:custDataLst>
      <p:tags r:id="rId1"/>
    </p:custDataLst>
    <p:extLst>
      <p:ext uri="{BB962C8B-B14F-4D97-AF65-F5344CB8AC3E}">
        <p14:creationId xmlns:p14="http://schemas.microsoft.com/office/powerpoint/2010/main" val="16964750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166454" y="4002505"/>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ContactorS</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569660"/>
          </a:xfrm>
          <a:prstGeom prst="rect">
            <a:avLst/>
          </a:prstGeom>
          <a:noFill/>
        </p:spPr>
        <p:txBody>
          <a:bodyPr wrap="square" rtlCol="0">
            <a:spAutoFit/>
          </a:bodyPr>
          <a:lstStyle/>
          <a:p>
            <a:r>
              <a:rPr lang="en-GB" sz="2400" dirty="0"/>
              <a:t>Wire the control circuit for a pole-changing motor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72354" y="1578317"/>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997881" y="1584618"/>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Fast Start</a:t>
              </a:r>
              <a:endParaRPr lang="en-GB" b="1" dirty="0"/>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6382193" y="1236320"/>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 name="Group 6">
            <a:extLst>
              <a:ext uri="{FF2B5EF4-FFF2-40B4-BE49-F238E27FC236}">
                <a16:creationId xmlns:a16="http://schemas.microsoft.com/office/drawing/2014/main" id="{729262E1-7A20-0C46-B022-0F35D3A89964}"/>
              </a:ext>
            </a:extLst>
          </p:cNvPr>
          <p:cNvGrpSpPr/>
          <p:nvPr/>
        </p:nvGrpSpPr>
        <p:grpSpPr>
          <a:xfrm>
            <a:off x="5508194" y="1225830"/>
            <a:ext cx="642893" cy="893876"/>
            <a:chOff x="2683984" y="1675780"/>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2683984" y="1682341"/>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2752857" y="167578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2739644" y="228372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
        <p:nvSpPr>
          <p:cNvPr id="77" name="Rectangle 76">
            <a:extLst>
              <a:ext uri="{FF2B5EF4-FFF2-40B4-BE49-F238E27FC236}">
                <a16:creationId xmlns:a16="http://schemas.microsoft.com/office/drawing/2014/main" id="{5ADAE171-4A4E-1E49-8EEC-F58882401F8F}"/>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6" name="Group 5">
            <a:extLst>
              <a:ext uri="{FF2B5EF4-FFF2-40B4-BE49-F238E27FC236}">
                <a16:creationId xmlns:a16="http://schemas.microsoft.com/office/drawing/2014/main" id="{583DF2B0-5E64-D146-9CD7-9A6B70BAC653}"/>
              </a:ext>
            </a:extLst>
          </p:cNvPr>
          <p:cNvGrpSpPr/>
          <p:nvPr/>
        </p:nvGrpSpPr>
        <p:grpSpPr>
          <a:xfrm>
            <a:off x="1902331" y="2858863"/>
            <a:ext cx="2055200" cy="900842"/>
            <a:chOff x="1902331" y="2858863"/>
            <a:chExt cx="2055200" cy="900842"/>
          </a:xfrm>
        </p:grpSpPr>
        <p:grpSp>
          <p:nvGrpSpPr>
            <p:cNvPr id="78" name="Group 77">
              <a:extLst>
                <a:ext uri="{FF2B5EF4-FFF2-40B4-BE49-F238E27FC236}">
                  <a16:creationId xmlns:a16="http://schemas.microsoft.com/office/drawing/2014/main" id="{42607AA4-71A6-2146-AB55-B490DFF98F0B}"/>
                </a:ext>
              </a:extLst>
            </p:cNvPr>
            <p:cNvGrpSpPr/>
            <p:nvPr/>
          </p:nvGrpSpPr>
          <p:grpSpPr>
            <a:xfrm>
              <a:off x="1902331" y="2858863"/>
              <a:ext cx="1365556" cy="900842"/>
              <a:chOff x="4578102" y="1592294"/>
              <a:chExt cx="1365556" cy="900842"/>
            </a:xfrm>
          </p:grpSpPr>
          <p:sp>
            <p:nvSpPr>
              <p:cNvPr id="83" name="Rectangle 82">
                <a:extLst>
                  <a:ext uri="{FF2B5EF4-FFF2-40B4-BE49-F238E27FC236}">
                    <a16:creationId xmlns:a16="http://schemas.microsoft.com/office/drawing/2014/main" id="{AFE0E02E-8EC4-4E4F-9907-E682AC0906AA}"/>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84" name="Oval 83">
                <a:extLst>
                  <a:ext uri="{FF2B5EF4-FFF2-40B4-BE49-F238E27FC236}">
                    <a16:creationId xmlns:a16="http://schemas.microsoft.com/office/drawing/2014/main" id="{D7965087-0BDB-0E40-B248-650B38DCF274}"/>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FB325D1E-5A28-4B41-8DB3-BEECE33DD09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86" name="Oval 85">
                <a:extLst>
                  <a:ext uri="{FF2B5EF4-FFF2-40B4-BE49-F238E27FC236}">
                    <a16:creationId xmlns:a16="http://schemas.microsoft.com/office/drawing/2014/main" id="{0C193A4B-9B00-8D43-94CB-A98073F6334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87" name="Oval 86">
                <a:extLst>
                  <a:ext uri="{FF2B5EF4-FFF2-40B4-BE49-F238E27FC236}">
                    <a16:creationId xmlns:a16="http://schemas.microsoft.com/office/drawing/2014/main" id="{9E978381-554C-7842-8ADD-E6D14245ADA3}"/>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E0859406-2A2B-0C42-B793-F664A402B9F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21CE93A9-4875-2244-9701-29666F2F175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90" name="Rectangle 89">
              <a:extLst>
                <a:ext uri="{FF2B5EF4-FFF2-40B4-BE49-F238E27FC236}">
                  <a16:creationId xmlns:a16="http://schemas.microsoft.com/office/drawing/2014/main" id="{A0CEDBD3-9DB6-E547-9818-C40C33110123}"/>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7A9E8B3B-8956-9342-99CA-4D1A721645C2}"/>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65AD88F6-91D8-114E-8660-0F96D0C58AFD}"/>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38FFCB7C-A651-D948-9ED2-958BB1388E7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77B1E121-1A61-6D44-A78C-4349050BF623}"/>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4" name="Picture 3">
            <a:extLst>
              <a:ext uri="{FF2B5EF4-FFF2-40B4-BE49-F238E27FC236}">
                <a16:creationId xmlns:a16="http://schemas.microsoft.com/office/drawing/2014/main" id="{DFC70919-C1D4-F648-A8BF-F7638DEC3DC6}"/>
              </a:ext>
            </a:extLst>
          </p:cNvPr>
          <p:cNvPicPr>
            <a:picLocks noChangeAspect="1"/>
          </p:cNvPicPr>
          <p:nvPr/>
        </p:nvPicPr>
        <p:blipFill>
          <a:blip r:embed="rId6"/>
          <a:stretch>
            <a:fillRect/>
          </a:stretch>
        </p:blipFill>
        <p:spPr>
          <a:xfrm>
            <a:off x="6646275" y="5003800"/>
            <a:ext cx="3522760" cy="5003800"/>
          </a:xfrm>
          <a:prstGeom prst="rect">
            <a:avLst/>
          </a:prstGeom>
        </p:spPr>
      </p:pic>
      <p:grpSp>
        <p:nvGrpSpPr>
          <p:cNvPr id="70" name="Group 69">
            <a:extLst>
              <a:ext uri="{FF2B5EF4-FFF2-40B4-BE49-F238E27FC236}">
                <a16:creationId xmlns:a16="http://schemas.microsoft.com/office/drawing/2014/main" id="{7327998E-B827-B647-B88A-D02AAF1F1654}"/>
              </a:ext>
            </a:extLst>
          </p:cNvPr>
          <p:cNvGrpSpPr/>
          <p:nvPr/>
        </p:nvGrpSpPr>
        <p:grpSpPr>
          <a:xfrm>
            <a:off x="2422460" y="3982617"/>
            <a:ext cx="2088159" cy="982466"/>
            <a:chOff x="3340608" y="2401831"/>
            <a:chExt cx="2088159" cy="982466"/>
          </a:xfrm>
        </p:grpSpPr>
        <p:sp>
          <p:nvSpPr>
            <p:cNvPr id="74" name="Rectangle 73">
              <a:extLst>
                <a:ext uri="{FF2B5EF4-FFF2-40B4-BE49-F238E27FC236}">
                  <a16:creationId xmlns:a16="http://schemas.microsoft.com/office/drawing/2014/main" id="{8F2CB2D0-1425-4141-BEEF-DF3F5CC3101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C6D80B2F-FAD6-D647-909A-8BC04CEA76F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99" name="Oval 98">
              <a:extLst>
                <a:ext uri="{FF2B5EF4-FFF2-40B4-BE49-F238E27FC236}">
                  <a16:creationId xmlns:a16="http://schemas.microsoft.com/office/drawing/2014/main" id="{78CAC62D-DF27-104A-BF56-F236A7D86B0F}"/>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5FB55BF4-EB5A-3642-9E1E-305BE60A718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397F0301-76F6-8044-952F-0C43DF9BB1E0}"/>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2786515E-FC0E-CF45-8664-2450E50DE57D}"/>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7CCA8A8-35AD-314C-B525-419009F457DE}"/>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63B0E2A2-E499-7D44-82EC-40EBDD8C3D23}"/>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7475F22F-D786-F243-A47A-3405BFE9CB5B}"/>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76DF3CFA-5D6C-DF4B-9106-EAB69B338C82}"/>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9165EB56-B16B-E143-9B71-C113637F1BE4}"/>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E52F9C8B-2B0E-8E45-86D0-47C27EE098B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34F59DCB-809E-8844-8C56-1A9AB8BDB62C}"/>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AEB31B46-6EB8-0D42-9D84-630E2573721D}"/>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5" name="Group 114">
            <a:extLst>
              <a:ext uri="{FF2B5EF4-FFF2-40B4-BE49-F238E27FC236}">
                <a16:creationId xmlns:a16="http://schemas.microsoft.com/office/drawing/2014/main" id="{0E011A1D-49E2-2F46-866A-A3180C8490D7}"/>
              </a:ext>
            </a:extLst>
          </p:cNvPr>
          <p:cNvGrpSpPr/>
          <p:nvPr/>
        </p:nvGrpSpPr>
        <p:grpSpPr>
          <a:xfrm>
            <a:off x="4677622" y="3952895"/>
            <a:ext cx="2088159" cy="982466"/>
            <a:chOff x="3340608" y="2401831"/>
            <a:chExt cx="2088159" cy="982466"/>
          </a:xfrm>
        </p:grpSpPr>
        <p:sp>
          <p:nvSpPr>
            <p:cNvPr id="116" name="Rectangle 115">
              <a:extLst>
                <a:ext uri="{FF2B5EF4-FFF2-40B4-BE49-F238E27FC236}">
                  <a16:creationId xmlns:a16="http://schemas.microsoft.com/office/drawing/2014/main" id="{FFA5B260-31D8-684C-860E-32C22E03309C}"/>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6CDEC161-F595-D643-838D-EF86DE74E5E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ContactorB</a:t>
              </a:r>
              <a:endParaRPr lang="en-GB" dirty="0"/>
            </a:p>
          </p:txBody>
        </p:sp>
        <p:sp>
          <p:nvSpPr>
            <p:cNvPr id="118" name="Oval 117">
              <a:extLst>
                <a:ext uri="{FF2B5EF4-FFF2-40B4-BE49-F238E27FC236}">
                  <a16:creationId xmlns:a16="http://schemas.microsoft.com/office/drawing/2014/main" id="{79D69742-18DA-0A4A-A3BB-13B094DAA4F5}"/>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9" name="Oval 118">
              <a:extLst>
                <a:ext uri="{FF2B5EF4-FFF2-40B4-BE49-F238E27FC236}">
                  <a16:creationId xmlns:a16="http://schemas.microsoft.com/office/drawing/2014/main" id="{84423D6D-9CFF-AF4E-8760-ED9F9C870A98}"/>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2214E75D-90FA-9C49-9BB1-500971EA9B1A}"/>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21" name="Oval 120">
              <a:extLst>
                <a:ext uri="{FF2B5EF4-FFF2-40B4-BE49-F238E27FC236}">
                  <a16:creationId xmlns:a16="http://schemas.microsoft.com/office/drawing/2014/main" id="{58870E26-9004-AE44-BB32-3C0717DE666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926ADB78-7740-FA41-AFE5-E61E05D3D38A}"/>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28" name="Oval 127">
              <a:extLst>
                <a:ext uri="{FF2B5EF4-FFF2-40B4-BE49-F238E27FC236}">
                  <a16:creationId xmlns:a16="http://schemas.microsoft.com/office/drawing/2014/main" id="{01A10A3E-2CA6-5345-88E6-84C274F22B85}"/>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5DB1704A-DDBA-6B45-BA71-614C03F92FA9}"/>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2BC0753E-E564-994B-89EF-A5E548315F3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02F744EB-046B-A248-ABAF-0F8F9A818E9B}"/>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2" name="Oval 131">
              <a:extLst>
                <a:ext uri="{FF2B5EF4-FFF2-40B4-BE49-F238E27FC236}">
                  <a16:creationId xmlns:a16="http://schemas.microsoft.com/office/drawing/2014/main" id="{1040AF3B-4C89-A642-9122-76EC2631695D}"/>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0D46758A-B136-D041-A4A9-BFFA403773D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23206D6C-879D-4F45-85C8-B74366D986C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38" name="Group 137">
            <a:extLst>
              <a:ext uri="{FF2B5EF4-FFF2-40B4-BE49-F238E27FC236}">
                <a16:creationId xmlns:a16="http://schemas.microsoft.com/office/drawing/2014/main" id="{1407AD0D-254A-D24E-ADE3-4CDBC0812D64}"/>
              </a:ext>
            </a:extLst>
          </p:cNvPr>
          <p:cNvGrpSpPr/>
          <p:nvPr/>
        </p:nvGrpSpPr>
        <p:grpSpPr>
          <a:xfrm>
            <a:off x="1797460" y="1595848"/>
            <a:ext cx="743919" cy="826525"/>
            <a:chOff x="2112155" y="3360948"/>
            <a:chExt cx="743919" cy="826525"/>
          </a:xfrm>
        </p:grpSpPr>
        <p:sp>
          <p:nvSpPr>
            <p:cNvPr id="139" name="Oval 138">
              <a:extLst>
                <a:ext uri="{FF2B5EF4-FFF2-40B4-BE49-F238E27FC236}">
                  <a16:creationId xmlns:a16="http://schemas.microsoft.com/office/drawing/2014/main" id="{6D31121D-790E-1046-BC53-12D93E9BB6DB}"/>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Slow Start</a:t>
              </a:r>
              <a:endParaRPr lang="en-GB" b="1" dirty="0"/>
            </a:p>
          </p:txBody>
        </p:sp>
        <p:sp>
          <p:nvSpPr>
            <p:cNvPr id="140" name="Oval 139">
              <a:extLst>
                <a:ext uri="{FF2B5EF4-FFF2-40B4-BE49-F238E27FC236}">
                  <a16:creationId xmlns:a16="http://schemas.microsoft.com/office/drawing/2014/main" id="{75F23397-0516-B342-A1EB-9855644D441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B94D613B-71C4-0344-9785-A295B80F93D2}"/>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42" name="Group 141">
            <a:extLst>
              <a:ext uri="{FF2B5EF4-FFF2-40B4-BE49-F238E27FC236}">
                <a16:creationId xmlns:a16="http://schemas.microsoft.com/office/drawing/2014/main" id="{1C25E9C5-43B3-F444-9821-43A680B8E035}"/>
              </a:ext>
            </a:extLst>
          </p:cNvPr>
          <p:cNvGrpSpPr/>
          <p:nvPr/>
        </p:nvGrpSpPr>
        <p:grpSpPr>
          <a:xfrm>
            <a:off x="2611262" y="1605430"/>
            <a:ext cx="743919" cy="780591"/>
            <a:chOff x="2112154" y="2400534"/>
            <a:chExt cx="743919" cy="780591"/>
          </a:xfrm>
        </p:grpSpPr>
        <p:sp>
          <p:nvSpPr>
            <p:cNvPr id="143" name="Oval 142">
              <a:extLst>
                <a:ext uri="{FF2B5EF4-FFF2-40B4-BE49-F238E27FC236}">
                  <a16:creationId xmlns:a16="http://schemas.microsoft.com/office/drawing/2014/main" id="{7B5004D5-FD7E-9549-8DD9-08E04BCCE22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Fast Stop</a:t>
              </a:r>
            </a:p>
          </p:txBody>
        </p:sp>
        <p:sp>
          <p:nvSpPr>
            <p:cNvPr id="144" name="Oval 143">
              <a:extLst>
                <a:ext uri="{FF2B5EF4-FFF2-40B4-BE49-F238E27FC236}">
                  <a16:creationId xmlns:a16="http://schemas.microsoft.com/office/drawing/2014/main" id="{C7771A6C-BA68-1947-86A1-29C52E2BAC9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D35173BD-C89B-AD44-8038-CC22AB00CA39}"/>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46" name="Group 145">
            <a:extLst>
              <a:ext uri="{FF2B5EF4-FFF2-40B4-BE49-F238E27FC236}">
                <a16:creationId xmlns:a16="http://schemas.microsoft.com/office/drawing/2014/main" id="{95F320C1-DAAD-AD42-AC28-6248E192D516}"/>
              </a:ext>
            </a:extLst>
          </p:cNvPr>
          <p:cNvGrpSpPr/>
          <p:nvPr/>
        </p:nvGrpSpPr>
        <p:grpSpPr>
          <a:xfrm>
            <a:off x="3511226" y="1621435"/>
            <a:ext cx="743919" cy="780591"/>
            <a:chOff x="2112154" y="2400534"/>
            <a:chExt cx="743919" cy="780591"/>
          </a:xfrm>
        </p:grpSpPr>
        <p:sp>
          <p:nvSpPr>
            <p:cNvPr id="147" name="Oval 146">
              <a:extLst>
                <a:ext uri="{FF2B5EF4-FFF2-40B4-BE49-F238E27FC236}">
                  <a16:creationId xmlns:a16="http://schemas.microsoft.com/office/drawing/2014/main" id="{D632BD7C-63D3-DD4C-8ACF-47CD89040CD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Slow Stop</a:t>
              </a:r>
            </a:p>
          </p:txBody>
        </p:sp>
        <p:sp>
          <p:nvSpPr>
            <p:cNvPr id="148" name="Oval 147">
              <a:extLst>
                <a:ext uri="{FF2B5EF4-FFF2-40B4-BE49-F238E27FC236}">
                  <a16:creationId xmlns:a16="http://schemas.microsoft.com/office/drawing/2014/main" id="{18131342-E45D-1042-B6A6-E06A3ADB4981}"/>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49" name="Oval 148">
              <a:extLst>
                <a:ext uri="{FF2B5EF4-FFF2-40B4-BE49-F238E27FC236}">
                  <a16:creationId xmlns:a16="http://schemas.microsoft.com/office/drawing/2014/main" id="{8378ECB6-A99D-844A-8284-8A6D77533CE8}"/>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spTree>
    <p:custDataLst>
      <p:tags r:id="rId1"/>
    </p:custDataLst>
    <p:extLst>
      <p:ext uri="{BB962C8B-B14F-4D97-AF65-F5344CB8AC3E}">
        <p14:creationId xmlns:p14="http://schemas.microsoft.com/office/powerpoint/2010/main" val="1711358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706" y="-621799"/>
            <a:ext cx="8831461" cy="967170"/>
          </a:xfrm>
        </p:spPr>
        <p:txBody>
          <a:bodyPr/>
          <a:lstStyle/>
          <a:p>
            <a:r>
              <a:rPr lang="en-GB" dirty="0"/>
              <a:t>Interactive Briefing – Int04 (2 of 3)</a:t>
            </a:r>
          </a:p>
        </p:txBody>
      </p:sp>
      <p:grpSp>
        <p:nvGrpSpPr>
          <p:cNvPr id="33" name="Group 32">
            <a:extLst>
              <a:ext uri="{FF2B5EF4-FFF2-40B4-BE49-F238E27FC236}">
                <a16:creationId xmlns:a16="http://schemas.microsoft.com/office/drawing/2014/main" id="{0C5ECEBF-734F-CA44-B3EE-EFC37C77C171}"/>
              </a:ext>
            </a:extLst>
          </p:cNvPr>
          <p:cNvGrpSpPr/>
          <p:nvPr/>
        </p:nvGrpSpPr>
        <p:grpSpPr>
          <a:xfrm>
            <a:off x="64661" y="4016614"/>
            <a:ext cx="2088159" cy="982466"/>
            <a:chOff x="3340608" y="2401831"/>
            <a:chExt cx="2088159" cy="982466"/>
          </a:xfrm>
        </p:grpSpPr>
        <p:sp>
          <p:nvSpPr>
            <p:cNvPr id="32" name="Rectangle 31">
              <a:extLst>
                <a:ext uri="{FF2B5EF4-FFF2-40B4-BE49-F238E27FC236}">
                  <a16:creationId xmlns:a16="http://schemas.microsoft.com/office/drawing/2014/main" id="{3DD41E09-42C2-D444-B2AA-358E59A9FE6D}"/>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57FF12-E932-4E44-A012-D56E84406198}"/>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ContactorS</a:t>
              </a:r>
              <a:endParaRPr lang="en-GB" dirty="0"/>
            </a:p>
          </p:txBody>
        </p:sp>
        <p:sp>
          <p:nvSpPr>
            <p:cNvPr id="20" name="Oval 19">
              <a:extLst>
                <a:ext uri="{FF2B5EF4-FFF2-40B4-BE49-F238E27FC236}">
                  <a16:creationId xmlns:a16="http://schemas.microsoft.com/office/drawing/2014/main" id="{5EF80833-742D-6744-BEE7-4872F8CD3213}"/>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21" name="Oval 20">
              <a:extLst>
                <a:ext uri="{FF2B5EF4-FFF2-40B4-BE49-F238E27FC236}">
                  <a16:creationId xmlns:a16="http://schemas.microsoft.com/office/drawing/2014/main" id="{75B53063-3DC3-EE48-A434-E38901D6B3C0}"/>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22" name="Oval 21">
              <a:extLst>
                <a:ext uri="{FF2B5EF4-FFF2-40B4-BE49-F238E27FC236}">
                  <a16:creationId xmlns:a16="http://schemas.microsoft.com/office/drawing/2014/main" id="{B8D55EC0-6A77-374D-B205-238F4EB59169}"/>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23" name="Oval 22">
              <a:extLst>
                <a:ext uri="{FF2B5EF4-FFF2-40B4-BE49-F238E27FC236}">
                  <a16:creationId xmlns:a16="http://schemas.microsoft.com/office/drawing/2014/main" id="{101095B9-5C44-AF47-92E0-433A5637C3A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24" name="Oval 23">
              <a:extLst>
                <a:ext uri="{FF2B5EF4-FFF2-40B4-BE49-F238E27FC236}">
                  <a16:creationId xmlns:a16="http://schemas.microsoft.com/office/drawing/2014/main" id="{48116304-0575-584D-A048-DFF3C506A140}"/>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25" name="Oval 24">
              <a:extLst>
                <a:ext uri="{FF2B5EF4-FFF2-40B4-BE49-F238E27FC236}">
                  <a16:creationId xmlns:a16="http://schemas.microsoft.com/office/drawing/2014/main" id="{C5AA7D01-4488-E141-950C-3EEAE2539658}"/>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26" name="Oval 25">
              <a:extLst>
                <a:ext uri="{FF2B5EF4-FFF2-40B4-BE49-F238E27FC236}">
                  <a16:creationId xmlns:a16="http://schemas.microsoft.com/office/drawing/2014/main" id="{DADBDF27-FC47-A746-91EB-A660BF64CD0D}"/>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27" name="Oval 26">
              <a:extLst>
                <a:ext uri="{FF2B5EF4-FFF2-40B4-BE49-F238E27FC236}">
                  <a16:creationId xmlns:a16="http://schemas.microsoft.com/office/drawing/2014/main" id="{09B36955-9692-2E42-921B-65E54E6E72A6}"/>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28" name="Oval 27">
              <a:extLst>
                <a:ext uri="{FF2B5EF4-FFF2-40B4-BE49-F238E27FC236}">
                  <a16:creationId xmlns:a16="http://schemas.microsoft.com/office/drawing/2014/main" id="{86AC85C5-BA6A-B347-8F16-B5EB9C3EE8E7}"/>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29" name="Oval 28">
              <a:extLst>
                <a:ext uri="{FF2B5EF4-FFF2-40B4-BE49-F238E27FC236}">
                  <a16:creationId xmlns:a16="http://schemas.microsoft.com/office/drawing/2014/main" id="{EBC7C3EB-55B5-164C-BD0C-7211B54D9D52}"/>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30" name="Oval 29">
              <a:extLst>
                <a:ext uri="{FF2B5EF4-FFF2-40B4-BE49-F238E27FC236}">
                  <a16:creationId xmlns:a16="http://schemas.microsoft.com/office/drawing/2014/main" id="{58921182-0C4C-4F47-8486-147AD5E55A6A}"/>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31" name="Oval 30">
              <a:extLst>
                <a:ext uri="{FF2B5EF4-FFF2-40B4-BE49-F238E27FC236}">
                  <a16:creationId xmlns:a16="http://schemas.microsoft.com/office/drawing/2014/main" id="{79236962-B6F5-9340-B491-7F891BF76ABE}"/>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98" name="Graphic 97" descr="Scissors">
            <a:extLst>
              <a:ext uri="{FF2B5EF4-FFF2-40B4-BE49-F238E27FC236}">
                <a16:creationId xmlns:a16="http://schemas.microsoft.com/office/drawing/2014/main" id="{068C96E1-75C0-0747-8200-BA5D6BF934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62721" y="80177"/>
            <a:ext cx="914400" cy="914400"/>
          </a:xfrm>
          <a:prstGeom prst="rect">
            <a:avLst/>
          </a:prstGeom>
        </p:spPr>
      </p:pic>
      <p:sp>
        <p:nvSpPr>
          <p:cNvPr id="101" name="Rectangle 100">
            <a:extLst>
              <a:ext uri="{FF2B5EF4-FFF2-40B4-BE49-F238E27FC236}">
                <a16:creationId xmlns:a16="http://schemas.microsoft.com/office/drawing/2014/main" id="{E915B420-4157-A04E-938F-DD4CCDAB7D40}"/>
              </a:ext>
            </a:extLst>
          </p:cNvPr>
          <p:cNvSpPr/>
          <p:nvPr/>
        </p:nvSpPr>
        <p:spPr>
          <a:xfrm>
            <a:off x="8430546" y="1914085"/>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Test</a:t>
            </a:r>
          </a:p>
        </p:txBody>
      </p:sp>
      <p:sp>
        <p:nvSpPr>
          <p:cNvPr id="102" name="Rectangle 101">
            <a:extLst>
              <a:ext uri="{FF2B5EF4-FFF2-40B4-BE49-F238E27FC236}">
                <a16:creationId xmlns:a16="http://schemas.microsoft.com/office/drawing/2014/main" id="{3C05ECD0-0A6F-1449-9C91-B7A6DBC95085}"/>
              </a:ext>
            </a:extLst>
          </p:cNvPr>
          <p:cNvSpPr/>
          <p:nvPr/>
        </p:nvSpPr>
        <p:spPr>
          <a:xfrm>
            <a:off x="8430545" y="2562120"/>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Instructions</a:t>
            </a:r>
          </a:p>
        </p:txBody>
      </p:sp>
      <p:sp>
        <p:nvSpPr>
          <p:cNvPr id="105" name="Rectangle 104">
            <a:extLst>
              <a:ext uri="{FF2B5EF4-FFF2-40B4-BE49-F238E27FC236}">
                <a16:creationId xmlns:a16="http://schemas.microsoft.com/office/drawing/2014/main" id="{92FF7254-DADD-A247-9A12-60BA99C558AD}"/>
              </a:ext>
            </a:extLst>
          </p:cNvPr>
          <p:cNvSpPr/>
          <p:nvPr/>
        </p:nvSpPr>
        <p:spPr>
          <a:xfrm>
            <a:off x="8449100" y="3227053"/>
            <a:ext cx="1790275" cy="4985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Print</a:t>
            </a:r>
          </a:p>
        </p:txBody>
      </p:sp>
      <p:sp>
        <p:nvSpPr>
          <p:cNvPr id="106" name="TextBox 105">
            <a:extLst>
              <a:ext uri="{FF2B5EF4-FFF2-40B4-BE49-F238E27FC236}">
                <a16:creationId xmlns:a16="http://schemas.microsoft.com/office/drawing/2014/main" id="{327021AB-9427-1444-A5E1-E67DD14F8CE9}"/>
              </a:ext>
            </a:extLst>
          </p:cNvPr>
          <p:cNvSpPr txBox="1"/>
          <p:nvPr/>
        </p:nvSpPr>
        <p:spPr>
          <a:xfrm>
            <a:off x="41361" y="4446"/>
            <a:ext cx="3986848" cy="1569660"/>
          </a:xfrm>
          <a:prstGeom prst="rect">
            <a:avLst/>
          </a:prstGeom>
          <a:noFill/>
        </p:spPr>
        <p:txBody>
          <a:bodyPr wrap="square" rtlCol="0">
            <a:spAutoFit/>
          </a:bodyPr>
          <a:lstStyle/>
          <a:p>
            <a:r>
              <a:rPr lang="en-GB" sz="2400" dirty="0"/>
              <a:t>Wire the control circuit for a pole-changing motor according to the circuit diagram.</a:t>
            </a:r>
          </a:p>
        </p:txBody>
      </p:sp>
      <p:cxnSp>
        <p:nvCxnSpPr>
          <p:cNvPr id="91" name="Straight Connector 90">
            <a:extLst>
              <a:ext uri="{FF2B5EF4-FFF2-40B4-BE49-F238E27FC236}">
                <a16:creationId xmlns:a16="http://schemas.microsoft.com/office/drawing/2014/main" id="{21EA23F6-6A05-B34B-8E3D-45807B51302A}"/>
              </a:ext>
            </a:extLst>
          </p:cNvPr>
          <p:cNvCxnSpPr/>
          <p:nvPr/>
        </p:nvCxnSpPr>
        <p:spPr>
          <a:xfrm>
            <a:off x="4403478" y="272219"/>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917998C3-220F-CA4F-AE54-6661AC8A0AF2}"/>
              </a:ext>
            </a:extLst>
          </p:cNvPr>
          <p:cNvCxnSpPr/>
          <p:nvPr/>
        </p:nvCxnSpPr>
        <p:spPr>
          <a:xfrm>
            <a:off x="4418059" y="528136"/>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C3D6F1B-F314-D147-ADF1-5279BF3F3523}"/>
              </a:ext>
            </a:extLst>
          </p:cNvPr>
          <p:cNvCxnSpPr/>
          <p:nvPr/>
        </p:nvCxnSpPr>
        <p:spPr>
          <a:xfrm>
            <a:off x="4418059" y="821435"/>
            <a:ext cx="2832094" cy="0"/>
          </a:xfrm>
          <a:prstGeom prst="line">
            <a:avLst/>
          </a:prstGeom>
          <a:ln w="381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F022467-6D4F-6B4D-8ACB-F6CCE8D928FA}"/>
              </a:ext>
            </a:extLst>
          </p:cNvPr>
          <p:cNvSpPr txBox="1"/>
          <p:nvPr/>
        </p:nvSpPr>
        <p:spPr>
          <a:xfrm>
            <a:off x="4108359" y="74934"/>
            <a:ext cx="309700" cy="369332"/>
          </a:xfrm>
          <a:prstGeom prst="rect">
            <a:avLst/>
          </a:prstGeom>
          <a:noFill/>
        </p:spPr>
        <p:txBody>
          <a:bodyPr wrap="none" rtlCol="0">
            <a:spAutoFit/>
          </a:bodyPr>
          <a:lstStyle/>
          <a:p>
            <a:r>
              <a:rPr lang="en-GB" dirty="0"/>
              <a:t>R</a:t>
            </a:r>
          </a:p>
        </p:txBody>
      </p:sp>
      <p:sp>
        <p:nvSpPr>
          <p:cNvPr id="123" name="TextBox 122">
            <a:extLst>
              <a:ext uri="{FF2B5EF4-FFF2-40B4-BE49-F238E27FC236}">
                <a16:creationId xmlns:a16="http://schemas.microsoft.com/office/drawing/2014/main" id="{41E4592A-1D80-4F4C-92C7-9BDB4729C583}"/>
              </a:ext>
            </a:extLst>
          </p:cNvPr>
          <p:cNvSpPr txBox="1"/>
          <p:nvPr/>
        </p:nvSpPr>
        <p:spPr>
          <a:xfrm>
            <a:off x="4068284" y="305454"/>
            <a:ext cx="389850" cy="369332"/>
          </a:xfrm>
          <a:prstGeom prst="rect">
            <a:avLst/>
          </a:prstGeom>
          <a:noFill/>
        </p:spPr>
        <p:txBody>
          <a:bodyPr wrap="none" rtlCol="0">
            <a:spAutoFit/>
          </a:bodyPr>
          <a:lstStyle/>
          <a:p>
            <a:r>
              <a:rPr lang="en-GB" dirty="0"/>
              <a:t>W</a:t>
            </a:r>
          </a:p>
        </p:txBody>
      </p:sp>
      <p:sp>
        <p:nvSpPr>
          <p:cNvPr id="124" name="TextBox 123">
            <a:extLst>
              <a:ext uri="{FF2B5EF4-FFF2-40B4-BE49-F238E27FC236}">
                <a16:creationId xmlns:a16="http://schemas.microsoft.com/office/drawing/2014/main" id="{5C614748-B034-E747-BC55-FA4418D4627B}"/>
              </a:ext>
            </a:extLst>
          </p:cNvPr>
          <p:cNvSpPr txBox="1"/>
          <p:nvPr/>
        </p:nvSpPr>
        <p:spPr>
          <a:xfrm>
            <a:off x="4089479" y="623872"/>
            <a:ext cx="309700" cy="369332"/>
          </a:xfrm>
          <a:prstGeom prst="rect">
            <a:avLst/>
          </a:prstGeom>
          <a:noFill/>
        </p:spPr>
        <p:txBody>
          <a:bodyPr wrap="none" rtlCol="0">
            <a:spAutoFit/>
          </a:bodyPr>
          <a:lstStyle/>
          <a:p>
            <a:r>
              <a:rPr lang="en-GB" dirty="0"/>
              <a:t>B</a:t>
            </a:r>
          </a:p>
        </p:txBody>
      </p:sp>
      <p:sp>
        <p:nvSpPr>
          <p:cNvPr id="125" name="Oval 124">
            <a:extLst>
              <a:ext uri="{FF2B5EF4-FFF2-40B4-BE49-F238E27FC236}">
                <a16:creationId xmlns:a16="http://schemas.microsoft.com/office/drawing/2014/main" id="{AA004E3C-75CA-2B48-AE03-BEF72D1584A6}"/>
              </a:ext>
            </a:extLst>
          </p:cNvPr>
          <p:cNvSpPr/>
          <p:nvPr/>
        </p:nvSpPr>
        <p:spPr>
          <a:xfrm>
            <a:off x="4570210" y="13575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6" name="Oval 125">
            <a:extLst>
              <a:ext uri="{FF2B5EF4-FFF2-40B4-BE49-F238E27FC236}">
                <a16:creationId xmlns:a16="http://schemas.microsoft.com/office/drawing/2014/main" id="{00DF85DB-2CDE-FB4A-BB6A-8A4C24F3495B}"/>
              </a:ext>
            </a:extLst>
          </p:cNvPr>
          <p:cNvSpPr/>
          <p:nvPr/>
        </p:nvSpPr>
        <p:spPr>
          <a:xfrm>
            <a:off x="5277797" y="337936"/>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27" name="Oval 126">
            <a:extLst>
              <a:ext uri="{FF2B5EF4-FFF2-40B4-BE49-F238E27FC236}">
                <a16:creationId xmlns:a16="http://schemas.microsoft.com/office/drawing/2014/main" id="{15A5FB96-A51F-1944-8E01-77CECF4A6944}"/>
              </a:ext>
            </a:extLst>
          </p:cNvPr>
          <p:cNvSpPr/>
          <p:nvPr/>
        </p:nvSpPr>
        <p:spPr>
          <a:xfrm>
            <a:off x="6109451" y="67846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35" name="Rectangle 134">
            <a:extLst>
              <a:ext uri="{FF2B5EF4-FFF2-40B4-BE49-F238E27FC236}">
                <a16:creationId xmlns:a16="http://schemas.microsoft.com/office/drawing/2014/main" id="{62C1CF85-1E4D-5A4F-92D6-CD5E3E0F5396}"/>
              </a:ext>
            </a:extLst>
          </p:cNvPr>
          <p:cNvSpPr/>
          <p:nvPr/>
        </p:nvSpPr>
        <p:spPr>
          <a:xfrm>
            <a:off x="8823309" y="1087758"/>
            <a:ext cx="662236" cy="66223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Rectangle 135">
            <a:extLst>
              <a:ext uri="{FF2B5EF4-FFF2-40B4-BE49-F238E27FC236}">
                <a16:creationId xmlns:a16="http://schemas.microsoft.com/office/drawing/2014/main" id="{5C8C02F7-BDB3-FE4C-A29C-8CBF5C55D29A}"/>
              </a:ext>
            </a:extLst>
          </p:cNvPr>
          <p:cNvSpPr/>
          <p:nvPr/>
        </p:nvSpPr>
        <p:spPr>
          <a:xfrm>
            <a:off x="9534677" y="1087758"/>
            <a:ext cx="662236" cy="6622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Rectangle 136">
            <a:extLst>
              <a:ext uri="{FF2B5EF4-FFF2-40B4-BE49-F238E27FC236}">
                <a16:creationId xmlns:a16="http://schemas.microsoft.com/office/drawing/2014/main" id="{5962BEE6-6AA8-314C-8131-F704463183DF}"/>
              </a:ext>
            </a:extLst>
          </p:cNvPr>
          <p:cNvSpPr/>
          <p:nvPr/>
        </p:nvSpPr>
        <p:spPr>
          <a:xfrm>
            <a:off x="8081095" y="1087758"/>
            <a:ext cx="662236" cy="662236"/>
          </a:xfrm>
          <a:prstGeom prst="rect">
            <a:avLst/>
          </a:prstGeom>
          <a:solidFill>
            <a:schemeClr val="bg1"/>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9FA77347-52A6-9641-9884-6602FE20E0FF}"/>
              </a:ext>
            </a:extLst>
          </p:cNvPr>
          <p:cNvGrpSpPr/>
          <p:nvPr/>
        </p:nvGrpSpPr>
        <p:grpSpPr>
          <a:xfrm>
            <a:off x="911318" y="1205614"/>
            <a:ext cx="743919" cy="780591"/>
            <a:chOff x="2112154" y="2400534"/>
            <a:chExt cx="743919" cy="780591"/>
          </a:xfrm>
        </p:grpSpPr>
        <p:sp>
          <p:nvSpPr>
            <p:cNvPr id="56" name="Oval 55">
              <a:extLst>
                <a:ext uri="{FF2B5EF4-FFF2-40B4-BE49-F238E27FC236}">
                  <a16:creationId xmlns:a16="http://schemas.microsoft.com/office/drawing/2014/main" id="{A38B34E6-091F-DA47-9443-6FBF5A3C779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ES</a:t>
              </a:r>
            </a:p>
          </p:txBody>
        </p:sp>
        <p:sp>
          <p:nvSpPr>
            <p:cNvPr id="57" name="Oval 56">
              <a:extLst>
                <a:ext uri="{FF2B5EF4-FFF2-40B4-BE49-F238E27FC236}">
                  <a16:creationId xmlns:a16="http://schemas.microsoft.com/office/drawing/2014/main" id="{047B78D0-665B-6C44-A529-A768A536120F}"/>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58" name="Oval 57">
              <a:extLst>
                <a:ext uri="{FF2B5EF4-FFF2-40B4-BE49-F238E27FC236}">
                  <a16:creationId xmlns:a16="http://schemas.microsoft.com/office/drawing/2014/main" id="{096DBA3A-4FAF-A442-8C72-ED413A387DA3}"/>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59" name="Group 58">
            <a:extLst>
              <a:ext uri="{FF2B5EF4-FFF2-40B4-BE49-F238E27FC236}">
                <a16:creationId xmlns:a16="http://schemas.microsoft.com/office/drawing/2014/main" id="{C245716E-A88E-334B-B727-E0200CD0F3C6}"/>
              </a:ext>
            </a:extLst>
          </p:cNvPr>
          <p:cNvGrpSpPr/>
          <p:nvPr/>
        </p:nvGrpSpPr>
        <p:grpSpPr>
          <a:xfrm>
            <a:off x="4804357" y="2205868"/>
            <a:ext cx="743919" cy="826525"/>
            <a:chOff x="2112155" y="3360948"/>
            <a:chExt cx="743919" cy="826525"/>
          </a:xfrm>
        </p:grpSpPr>
        <p:sp>
          <p:nvSpPr>
            <p:cNvPr id="60" name="Oval 59">
              <a:extLst>
                <a:ext uri="{FF2B5EF4-FFF2-40B4-BE49-F238E27FC236}">
                  <a16:creationId xmlns:a16="http://schemas.microsoft.com/office/drawing/2014/main" id="{BA5B37ED-D044-9C44-A3F4-575F6A40511C}"/>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Fast Start</a:t>
              </a:r>
              <a:endParaRPr lang="en-GB" b="1" dirty="0"/>
            </a:p>
          </p:txBody>
        </p:sp>
        <p:sp>
          <p:nvSpPr>
            <p:cNvPr id="68" name="Oval 67">
              <a:extLst>
                <a:ext uri="{FF2B5EF4-FFF2-40B4-BE49-F238E27FC236}">
                  <a16:creationId xmlns:a16="http://schemas.microsoft.com/office/drawing/2014/main" id="{EE2FF936-BE08-664C-97CC-19ED78128A7F}"/>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69" name="Oval 68">
              <a:extLst>
                <a:ext uri="{FF2B5EF4-FFF2-40B4-BE49-F238E27FC236}">
                  <a16:creationId xmlns:a16="http://schemas.microsoft.com/office/drawing/2014/main" id="{D73DEC92-F2E0-444D-9726-D6E54BF685BD}"/>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71" name="Group 70">
            <a:extLst>
              <a:ext uri="{FF2B5EF4-FFF2-40B4-BE49-F238E27FC236}">
                <a16:creationId xmlns:a16="http://schemas.microsoft.com/office/drawing/2014/main" id="{16C20873-956C-D24B-8CD4-4831BAEC2526}"/>
              </a:ext>
            </a:extLst>
          </p:cNvPr>
          <p:cNvGrpSpPr/>
          <p:nvPr/>
        </p:nvGrpSpPr>
        <p:grpSpPr>
          <a:xfrm>
            <a:off x="7067380" y="1035920"/>
            <a:ext cx="642893" cy="893876"/>
            <a:chOff x="4578102" y="1592294"/>
            <a:chExt cx="642893" cy="893876"/>
          </a:xfrm>
        </p:grpSpPr>
        <p:sp>
          <p:nvSpPr>
            <p:cNvPr id="72" name="Rectangle 71">
              <a:extLst>
                <a:ext uri="{FF2B5EF4-FFF2-40B4-BE49-F238E27FC236}">
                  <a16:creationId xmlns:a16="http://schemas.microsoft.com/office/drawing/2014/main" id="{5C647F5E-2014-2843-8B8F-D98CF5557E7B}"/>
                </a:ext>
              </a:extLst>
            </p:cNvPr>
            <p:cNvSpPr/>
            <p:nvPr/>
          </p:nvSpPr>
          <p:spPr>
            <a:xfrm>
              <a:off x="4578102" y="1598855"/>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Breaker1</a:t>
              </a:r>
            </a:p>
          </p:txBody>
        </p:sp>
        <p:sp>
          <p:nvSpPr>
            <p:cNvPr id="73" name="Oval 72">
              <a:extLst>
                <a:ext uri="{FF2B5EF4-FFF2-40B4-BE49-F238E27FC236}">
                  <a16:creationId xmlns:a16="http://schemas.microsoft.com/office/drawing/2014/main" id="{0DA2846E-EE50-6B4D-9F6E-A0A1318D0DF6}"/>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76" name="Oval 75">
              <a:extLst>
                <a:ext uri="{FF2B5EF4-FFF2-40B4-BE49-F238E27FC236}">
                  <a16:creationId xmlns:a16="http://schemas.microsoft.com/office/drawing/2014/main" id="{2180C5E4-5EDE-4542-B5CA-7EE7B4475CB4}"/>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grpSp>
        <p:nvGrpSpPr>
          <p:cNvPr id="7" name="Group 6">
            <a:extLst>
              <a:ext uri="{FF2B5EF4-FFF2-40B4-BE49-F238E27FC236}">
                <a16:creationId xmlns:a16="http://schemas.microsoft.com/office/drawing/2014/main" id="{729262E1-7A20-0C46-B022-0F35D3A89964}"/>
              </a:ext>
            </a:extLst>
          </p:cNvPr>
          <p:cNvGrpSpPr/>
          <p:nvPr/>
        </p:nvGrpSpPr>
        <p:grpSpPr>
          <a:xfrm>
            <a:off x="4344923" y="964403"/>
            <a:ext cx="642893" cy="893876"/>
            <a:chOff x="2683984" y="1675780"/>
            <a:chExt cx="642893" cy="893876"/>
          </a:xfrm>
        </p:grpSpPr>
        <p:sp>
          <p:nvSpPr>
            <p:cNvPr id="80" name="Rectangle 79">
              <a:extLst>
                <a:ext uri="{FF2B5EF4-FFF2-40B4-BE49-F238E27FC236}">
                  <a16:creationId xmlns:a16="http://schemas.microsoft.com/office/drawing/2014/main" id="{B2394623-8F6B-6D48-9FB2-11C259C057B1}"/>
                </a:ext>
              </a:extLst>
            </p:cNvPr>
            <p:cNvSpPr/>
            <p:nvPr/>
          </p:nvSpPr>
          <p:spPr>
            <a:xfrm>
              <a:off x="2683984" y="1682341"/>
              <a:ext cx="642893"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Breaker2</a:t>
              </a:r>
            </a:p>
          </p:txBody>
        </p:sp>
        <p:sp>
          <p:nvSpPr>
            <p:cNvPr id="81" name="Oval 80">
              <a:extLst>
                <a:ext uri="{FF2B5EF4-FFF2-40B4-BE49-F238E27FC236}">
                  <a16:creationId xmlns:a16="http://schemas.microsoft.com/office/drawing/2014/main" id="{4FD80FF1-908E-E942-9E2B-2A156B4B2D3D}"/>
                </a:ext>
              </a:extLst>
            </p:cNvPr>
            <p:cNvSpPr/>
            <p:nvPr/>
          </p:nvSpPr>
          <p:spPr>
            <a:xfrm>
              <a:off x="2752857" y="167578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2" name="Oval 81">
              <a:extLst>
                <a:ext uri="{FF2B5EF4-FFF2-40B4-BE49-F238E27FC236}">
                  <a16:creationId xmlns:a16="http://schemas.microsoft.com/office/drawing/2014/main" id="{8AE1D682-3FC2-AA47-89BB-DE92686B1C99}"/>
                </a:ext>
              </a:extLst>
            </p:cNvPr>
            <p:cNvSpPr/>
            <p:nvPr/>
          </p:nvSpPr>
          <p:spPr>
            <a:xfrm>
              <a:off x="2739644" y="228372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grpSp>
      <p:sp>
        <p:nvSpPr>
          <p:cNvPr id="77" name="Rectangle 76">
            <a:extLst>
              <a:ext uri="{FF2B5EF4-FFF2-40B4-BE49-F238E27FC236}">
                <a16:creationId xmlns:a16="http://schemas.microsoft.com/office/drawing/2014/main" id="{5ADAE171-4A4E-1E49-8EEC-F58882401F8F}"/>
              </a:ext>
            </a:extLst>
          </p:cNvPr>
          <p:cNvSpPr/>
          <p:nvPr/>
        </p:nvSpPr>
        <p:spPr>
          <a:xfrm>
            <a:off x="8457593" y="3913867"/>
            <a:ext cx="1790275" cy="8857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Circuit Diagram</a:t>
            </a:r>
          </a:p>
        </p:txBody>
      </p:sp>
      <p:grpSp>
        <p:nvGrpSpPr>
          <p:cNvPr id="6" name="Group 5">
            <a:extLst>
              <a:ext uri="{FF2B5EF4-FFF2-40B4-BE49-F238E27FC236}">
                <a16:creationId xmlns:a16="http://schemas.microsoft.com/office/drawing/2014/main" id="{583DF2B0-5E64-D146-9CD7-9A6B70BAC653}"/>
              </a:ext>
            </a:extLst>
          </p:cNvPr>
          <p:cNvGrpSpPr/>
          <p:nvPr/>
        </p:nvGrpSpPr>
        <p:grpSpPr>
          <a:xfrm>
            <a:off x="1930166" y="1121922"/>
            <a:ext cx="2055200" cy="900842"/>
            <a:chOff x="1902331" y="2858863"/>
            <a:chExt cx="2055200" cy="900842"/>
          </a:xfrm>
        </p:grpSpPr>
        <p:grpSp>
          <p:nvGrpSpPr>
            <p:cNvPr id="78" name="Group 77">
              <a:extLst>
                <a:ext uri="{FF2B5EF4-FFF2-40B4-BE49-F238E27FC236}">
                  <a16:creationId xmlns:a16="http://schemas.microsoft.com/office/drawing/2014/main" id="{42607AA4-71A6-2146-AB55-B490DFF98F0B}"/>
                </a:ext>
              </a:extLst>
            </p:cNvPr>
            <p:cNvGrpSpPr/>
            <p:nvPr/>
          </p:nvGrpSpPr>
          <p:grpSpPr>
            <a:xfrm>
              <a:off x="1902331" y="2858863"/>
              <a:ext cx="1365556" cy="900842"/>
              <a:chOff x="4578102" y="1592294"/>
              <a:chExt cx="1365556" cy="900842"/>
            </a:xfrm>
          </p:grpSpPr>
          <p:sp>
            <p:nvSpPr>
              <p:cNvPr id="83" name="Rectangle 82">
                <a:extLst>
                  <a:ext uri="{FF2B5EF4-FFF2-40B4-BE49-F238E27FC236}">
                    <a16:creationId xmlns:a16="http://schemas.microsoft.com/office/drawing/2014/main" id="{AFE0E02E-8EC4-4E4F-9907-E682AC0906AA}"/>
                  </a:ext>
                </a:extLst>
              </p:cNvPr>
              <p:cNvSpPr/>
              <p:nvPr/>
            </p:nvSpPr>
            <p:spPr>
              <a:xfrm>
                <a:off x="4578102" y="1598855"/>
                <a:ext cx="1365556" cy="8545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Overload Relay</a:t>
                </a:r>
              </a:p>
            </p:txBody>
          </p:sp>
          <p:sp>
            <p:nvSpPr>
              <p:cNvPr id="84" name="Oval 83">
                <a:extLst>
                  <a:ext uri="{FF2B5EF4-FFF2-40B4-BE49-F238E27FC236}">
                    <a16:creationId xmlns:a16="http://schemas.microsoft.com/office/drawing/2014/main" id="{D7965087-0BDB-0E40-B248-650B38DCF274}"/>
                  </a:ext>
                </a:extLst>
              </p:cNvPr>
              <p:cNvSpPr/>
              <p:nvPr/>
            </p:nvSpPr>
            <p:spPr>
              <a:xfrm>
                <a:off x="4646975"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85" name="Oval 84">
                <a:extLst>
                  <a:ext uri="{FF2B5EF4-FFF2-40B4-BE49-F238E27FC236}">
                    <a16:creationId xmlns:a16="http://schemas.microsoft.com/office/drawing/2014/main" id="{FB325D1E-5A28-4B41-8DB3-BEECE33DD097}"/>
                  </a:ext>
                </a:extLst>
              </p:cNvPr>
              <p:cNvSpPr/>
              <p:nvPr/>
            </p:nvSpPr>
            <p:spPr>
              <a:xfrm>
                <a:off x="4955198" y="159229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86" name="Oval 85">
                <a:extLst>
                  <a:ext uri="{FF2B5EF4-FFF2-40B4-BE49-F238E27FC236}">
                    <a16:creationId xmlns:a16="http://schemas.microsoft.com/office/drawing/2014/main" id="{0C193A4B-9B00-8D43-94CB-A98073F63341}"/>
                  </a:ext>
                </a:extLst>
              </p:cNvPr>
              <p:cNvSpPr/>
              <p:nvPr/>
            </p:nvSpPr>
            <p:spPr>
              <a:xfrm>
                <a:off x="5278919" y="159926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87" name="Oval 86">
                <a:extLst>
                  <a:ext uri="{FF2B5EF4-FFF2-40B4-BE49-F238E27FC236}">
                    <a16:creationId xmlns:a16="http://schemas.microsoft.com/office/drawing/2014/main" id="{9E978381-554C-7842-8ADD-E6D14245ADA3}"/>
                  </a:ext>
                </a:extLst>
              </p:cNvPr>
              <p:cNvSpPr/>
              <p:nvPr/>
            </p:nvSpPr>
            <p:spPr>
              <a:xfrm>
                <a:off x="4633762"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88" name="Oval 87">
                <a:extLst>
                  <a:ext uri="{FF2B5EF4-FFF2-40B4-BE49-F238E27FC236}">
                    <a16:creationId xmlns:a16="http://schemas.microsoft.com/office/drawing/2014/main" id="{E0859406-2A2B-0C42-B793-F664A402B9FB}"/>
                  </a:ext>
                </a:extLst>
              </p:cNvPr>
              <p:cNvSpPr/>
              <p:nvPr/>
            </p:nvSpPr>
            <p:spPr>
              <a:xfrm>
                <a:off x="4941985" y="22002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89" name="Oval 88">
                <a:extLst>
                  <a:ext uri="{FF2B5EF4-FFF2-40B4-BE49-F238E27FC236}">
                    <a16:creationId xmlns:a16="http://schemas.microsoft.com/office/drawing/2014/main" id="{21CE93A9-4875-2244-9701-29666F2F175A}"/>
                  </a:ext>
                </a:extLst>
              </p:cNvPr>
              <p:cNvSpPr/>
              <p:nvPr/>
            </p:nvSpPr>
            <p:spPr>
              <a:xfrm>
                <a:off x="5265706" y="220720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grpSp>
        <p:sp>
          <p:nvSpPr>
            <p:cNvPr id="90" name="Rectangle 89">
              <a:extLst>
                <a:ext uri="{FF2B5EF4-FFF2-40B4-BE49-F238E27FC236}">
                  <a16:creationId xmlns:a16="http://schemas.microsoft.com/office/drawing/2014/main" id="{A0CEDBD3-9DB6-E547-9818-C40C33110123}"/>
                </a:ext>
              </a:extLst>
            </p:cNvPr>
            <p:cNvSpPr/>
            <p:nvPr/>
          </p:nvSpPr>
          <p:spPr>
            <a:xfrm>
              <a:off x="3252967" y="2860568"/>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Oval 93">
              <a:extLst>
                <a:ext uri="{FF2B5EF4-FFF2-40B4-BE49-F238E27FC236}">
                  <a16:creationId xmlns:a16="http://schemas.microsoft.com/office/drawing/2014/main" id="{7A9E8B3B-8956-9342-99CA-4D1A721645C2}"/>
                </a:ext>
              </a:extLst>
            </p:cNvPr>
            <p:cNvSpPr/>
            <p:nvPr/>
          </p:nvSpPr>
          <p:spPr>
            <a:xfrm>
              <a:off x="3308948"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5" name="Oval 94">
              <a:extLst>
                <a:ext uri="{FF2B5EF4-FFF2-40B4-BE49-F238E27FC236}">
                  <a16:creationId xmlns:a16="http://schemas.microsoft.com/office/drawing/2014/main" id="{65AD88F6-91D8-114E-8660-0F96D0C58AFD}"/>
                </a:ext>
              </a:extLst>
            </p:cNvPr>
            <p:cNvSpPr/>
            <p:nvPr/>
          </p:nvSpPr>
          <p:spPr>
            <a:xfrm>
              <a:off x="3308948"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96" name="Oval 95">
              <a:extLst>
                <a:ext uri="{FF2B5EF4-FFF2-40B4-BE49-F238E27FC236}">
                  <a16:creationId xmlns:a16="http://schemas.microsoft.com/office/drawing/2014/main" id="{38FFCB7C-A651-D948-9ED2-958BB1388E78}"/>
                </a:ext>
              </a:extLst>
            </p:cNvPr>
            <p:cNvSpPr/>
            <p:nvPr/>
          </p:nvSpPr>
          <p:spPr>
            <a:xfrm>
              <a:off x="3668819" y="290907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97" name="Oval 96">
              <a:extLst>
                <a:ext uri="{FF2B5EF4-FFF2-40B4-BE49-F238E27FC236}">
                  <a16:creationId xmlns:a16="http://schemas.microsoft.com/office/drawing/2014/main" id="{77B1E121-1A61-6D44-A78C-4349050BF623}"/>
                </a:ext>
              </a:extLst>
            </p:cNvPr>
            <p:cNvSpPr/>
            <p:nvPr/>
          </p:nvSpPr>
          <p:spPr>
            <a:xfrm>
              <a:off x="3668819" y="3360892"/>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pic>
        <p:nvPicPr>
          <p:cNvPr id="4" name="Picture 3">
            <a:extLst>
              <a:ext uri="{FF2B5EF4-FFF2-40B4-BE49-F238E27FC236}">
                <a16:creationId xmlns:a16="http://schemas.microsoft.com/office/drawing/2014/main" id="{DFC70919-C1D4-F648-A8BF-F7638DEC3DC6}"/>
              </a:ext>
            </a:extLst>
          </p:cNvPr>
          <p:cNvPicPr>
            <a:picLocks noChangeAspect="1"/>
          </p:cNvPicPr>
          <p:nvPr/>
        </p:nvPicPr>
        <p:blipFill>
          <a:blip r:embed="rId6"/>
          <a:stretch>
            <a:fillRect/>
          </a:stretch>
        </p:blipFill>
        <p:spPr>
          <a:xfrm>
            <a:off x="6646275" y="5003800"/>
            <a:ext cx="3522760" cy="5003800"/>
          </a:xfrm>
          <a:prstGeom prst="rect">
            <a:avLst/>
          </a:prstGeom>
        </p:spPr>
      </p:pic>
      <p:grpSp>
        <p:nvGrpSpPr>
          <p:cNvPr id="70" name="Group 69">
            <a:extLst>
              <a:ext uri="{FF2B5EF4-FFF2-40B4-BE49-F238E27FC236}">
                <a16:creationId xmlns:a16="http://schemas.microsoft.com/office/drawing/2014/main" id="{7327998E-B827-B647-B88A-D02AAF1F1654}"/>
              </a:ext>
            </a:extLst>
          </p:cNvPr>
          <p:cNvGrpSpPr/>
          <p:nvPr/>
        </p:nvGrpSpPr>
        <p:grpSpPr>
          <a:xfrm>
            <a:off x="2913229" y="3932817"/>
            <a:ext cx="2088159" cy="982466"/>
            <a:chOff x="3340608" y="2401831"/>
            <a:chExt cx="2088159" cy="982466"/>
          </a:xfrm>
        </p:grpSpPr>
        <p:sp>
          <p:nvSpPr>
            <p:cNvPr id="74" name="Rectangle 73">
              <a:extLst>
                <a:ext uri="{FF2B5EF4-FFF2-40B4-BE49-F238E27FC236}">
                  <a16:creationId xmlns:a16="http://schemas.microsoft.com/office/drawing/2014/main" id="{8F2CB2D0-1425-4141-BEEF-DF3F5CC31016}"/>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C6D80B2F-FAD6-D647-909A-8BC04CEA76FB}"/>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ContactorF</a:t>
              </a:r>
              <a:endParaRPr lang="en-GB" dirty="0"/>
            </a:p>
          </p:txBody>
        </p:sp>
        <p:sp>
          <p:nvSpPr>
            <p:cNvPr id="99" name="Oval 98">
              <a:extLst>
                <a:ext uri="{FF2B5EF4-FFF2-40B4-BE49-F238E27FC236}">
                  <a16:creationId xmlns:a16="http://schemas.microsoft.com/office/drawing/2014/main" id="{78CAC62D-DF27-104A-BF56-F236A7D86B0F}"/>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00" name="Oval 99">
              <a:extLst>
                <a:ext uri="{FF2B5EF4-FFF2-40B4-BE49-F238E27FC236}">
                  <a16:creationId xmlns:a16="http://schemas.microsoft.com/office/drawing/2014/main" id="{5FB55BF4-EB5A-3642-9E1E-305BE60A718B}"/>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03" name="Oval 102">
              <a:extLst>
                <a:ext uri="{FF2B5EF4-FFF2-40B4-BE49-F238E27FC236}">
                  <a16:creationId xmlns:a16="http://schemas.microsoft.com/office/drawing/2014/main" id="{397F0301-76F6-8044-952F-0C43DF9BB1E0}"/>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04" name="Oval 103">
              <a:extLst>
                <a:ext uri="{FF2B5EF4-FFF2-40B4-BE49-F238E27FC236}">
                  <a16:creationId xmlns:a16="http://schemas.microsoft.com/office/drawing/2014/main" id="{2786515E-FC0E-CF45-8664-2450E50DE57D}"/>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07" name="Oval 106">
              <a:extLst>
                <a:ext uri="{FF2B5EF4-FFF2-40B4-BE49-F238E27FC236}">
                  <a16:creationId xmlns:a16="http://schemas.microsoft.com/office/drawing/2014/main" id="{A7CCA8A8-35AD-314C-B525-419009F457DE}"/>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08" name="Oval 107">
              <a:extLst>
                <a:ext uri="{FF2B5EF4-FFF2-40B4-BE49-F238E27FC236}">
                  <a16:creationId xmlns:a16="http://schemas.microsoft.com/office/drawing/2014/main" id="{63B0E2A2-E499-7D44-82EC-40EBDD8C3D23}"/>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09" name="Oval 108">
              <a:extLst>
                <a:ext uri="{FF2B5EF4-FFF2-40B4-BE49-F238E27FC236}">
                  <a16:creationId xmlns:a16="http://schemas.microsoft.com/office/drawing/2014/main" id="{7475F22F-D786-F243-A47A-3405BFE9CB5B}"/>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10" name="Oval 109">
              <a:extLst>
                <a:ext uri="{FF2B5EF4-FFF2-40B4-BE49-F238E27FC236}">
                  <a16:creationId xmlns:a16="http://schemas.microsoft.com/office/drawing/2014/main" id="{76DF3CFA-5D6C-DF4B-9106-EAB69B338C82}"/>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11" name="Oval 110">
              <a:extLst>
                <a:ext uri="{FF2B5EF4-FFF2-40B4-BE49-F238E27FC236}">
                  <a16:creationId xmlns:a16="http://schemas.microsoft.com/office/drawing/2014/main" id="{9165EB56-B16B-E143-9B71-C113637F1BE4}"/>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2" name="Oval 111">
              <a:extLst>
                <a:ext uri="{FF2B5EF4-FFF2-40B4-BE49-F238E27FC236}">
                  <a16:creationId xmlns:a16="http://schemas.microsoft.com/office/drawing/2014/main" id="{E52F9C8B-2B0E-8E45-86D0-47C27EE098B5}"/>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13" name="Oval 112">
              <a:extLst>
                <a:ext uri="{FF2B5EF4-FFF2-40B4-BE49-F238E27FC236}">
                  <a16:creationId xmlns:a16="http://schemas.microsoft.com/office/drawing/2014/main" id="{34F59DCB-809E-8844-8C56-1A9AB8BDB62C}"/>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14" name="Oval 113">
              <a:extLst>
                <a:ext uri="{FF2B5EF4-FFF2-40B4-BE49-F238E27FC236}">
                  <a16:creationId xmlns:a16="http://schemas.microsoft.com/office/drawing/2014/main" id="{AEB31B46-6EB8-0D42-9D84-630E2573721D}"/>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15" name="Group 114">
            <a:extLst>
              <a:ext uri="{FF2B5EF4-FFF2-40B4-BE49-F238E27FC236}">
                <a16:creationId xmlns:a16="http://schemas.microsoft.com/office/drawing/2014/main" id="{0E011A1D-49E2-2F46-866A-A3180C8490D7}"/>
              </a:ext>
            </a:extLst>
          </p:cNvPr>
          <p:cNvGrpSpPr/>
          <p:nvPr/>
        </p:nvGrpSpPr>
        <p:grpSpPr>
          <a:xfrm>
            <a:off x="6335044" y="3545269"/>
            <a:ext cx="2088159" cy="982466"/>
            <a:chOff x="3340608" y="2401831"/>
            <a:chExt cx="2088159" cy="982466"/>
          </a:xfrm>
        </p:grpSpPr>
        <p:sp>
          <p:nvSpPr>
            <p:cNvPr id="116" name="Rectangle 115">
              <a:extLst>
                <a:ext uri="{FF2B5EF4-FFF2-40B4-BE49-F238E27FC236}">
                  <a16:creationId xmlns:a16="http://schemas.microsoft.com/office/drawing/2014/main" id="{FFA5B260-31D8-684C-860E-32C22E03309C}"/>
                </a:ext>
              </a:extLst>
            </p:cNvPr>
            <p:cNvSpPr/>
            <p:nvPr/>
          </p:nvSpPr>
          <p:spPr>
            <a:xfrm>
              <a:off x="4724203" y="2401831"/>
              <a:ext cx="704564" cy="797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Rectangle 116">
              <a:extLst>
                <a:ext uri="{FF2B5EF4-FFF2-40B4-BE49-F238E27FC236}">
                  <a16:creationId xmlns:a16="http://schemas.microsoft.com/office/drawing/2014/main" id="{6CDEC161-F595-D643-838D-EF86DE74E5E5}"/>
                </a:ext>
              </a:extLst>
            </p:cNvPr>
            <p:cNvSpPr/>
            <p:nvPr/>
          </p:nvSpPr>
          <p:spPr>
            <a:xfrm>
              <a:off x="3340608" y="2405744"/>
              <a:ext cx="1365556" cy="93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a:t>ContactorB</a:t>
              </a:r>
              <a:endParaRPr lang="en-GB" dirty="0"/>
            </a:p>
          </p:txBody>
        </p:sp>
        <p:sp>
          <p:nvSpPr>
            <p:cNvPr id="118" name="Oval 117">
              <a:extLst>
                <a:ext uri="{FF2B5EF4-FFF2-40B4-BE49-F238E27FC236}">
                  <a16:creationId xmlns:a16="http://schemas.microsoft.com/office/drawing/2014/main" id="{79D69742-18DA-0A4A-A3BB-13B094DAA4F5}"/>
                </a:ext>
              </a:extLst>
            </p:cNvPr>
            <p:cNvSpPr/>
            <p:nvPr/>
          </p:nvSpPr>
          <p:spPr>
            <a:xfrm>
              <a:off x="3409481"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L1</a:t>
              </a:r>
              <a:endParaRPr lang="en-GB" dirty="0">
                <a:solidFill>
                  <a:schemeClr val="tx1">
                    <a:lumMod val="50000"/>
                  </a:schemeClr>
                </a:solidFill>
              </a:endParaRPr>
            </a:p>
          </p:txBody>
        </p:sp>
        <p:sp>
          <p:nvSpPr>
            <p:cNvPr id="119" name="Oval 118">
              <a:extLst>
                <a:ext uri="{FF2B5EF4-FFF2-40B4-BE49-F238E27FC236}">
                  <a16:creationId xmlns:a16="http://schemas.microsoft.com/office/drawing/2014/main" id="{84423D6D-9CFF-AF4E-8760-ED9F9C870A98}"/>
                </a:ext>
              </a:extLst>
            </p:cNvPr>
            <p:cNvSpPr/>
            <p:nvPr/>
          </p:nvSpPr>
          <p:spPr>
            <a:xfrm>
              <a:off x="3717704" y="244853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L2</a:t>
              </a:r>
              <a:endParaRPr lang="en-GB" dirty="0">
                <a:solidFill>
                  <a:schemeClr val="tx1">
                    <a:lumMod val="50000"/>
                  </a:schemeClr>
                </a:solidFill>
              </a:endParaRPr>
            </a:p>
          </p:txBody>
        </p:sp>
        <p:sp>
          <p:nvSpPr>
            <p:cNvPr id="120" name="Oval 119">
              <a:extLst>
                <a:ext uri="{FF2B5EF4-FFF2-40B4-BE49-F238E27FC236}">
                  <a16:creationId xmlns:a16="http://schemas.microsoft.com/office/drawing/2014/main" id="{2214E75D-90FA-9C49-9BB1-500971EA9B1A}"/>
                </a:ext>
              </a:extLst>
            </p:cNvPr>
            <p:cNvSpPr/>
            <p:nvPr/>
          </p:nvSpPr>
          <p:spPr>
            <a:xfrm>
              <a:off x="4041425" y="245549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L3</a:t>
              </a:r>
              <a:endParaRPr lang="en-GB" dirty="0">
                <a:solidFill>
                  <a:schemeClr val="tx1">
                    <a:lumMod val="50000"/>
                  </a:schemeClr>
                </a:solidFill>
              </a:endParaRPr>
            </a:p>
          </p:txBody>
        </p:sp>
        <p:sp>
          <p:nvSpPr>
            <p:cNvPr id="121" name="Oval 120">
              <a:extLst>
                <a:ext uri="{FF2B5EF4-FFF2-40B4-BE49-F238E27FC236}">
                  <a16:creationId xmlns:a16="http://schemas.microsoft.com/office/drawing/2014/main" id="{58870E26-9004-AE44-BB32-3C0717DE6661}"/>
                </a:ext>
              </a:extLst>
            </p:cNvPr>
            <p:cNvSpPr/>
            <p:nvPr/>
          </p:nvSpPr>
          <p:spPr>
            <a:xfrm>
              <a:off x="3396268"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T1</a:t>
              </a:r>
              <a:endParaRPr lang="en-GB" dirty="0">
                <a:solidFill>
                  <a:schemeClr val="tx1">
                    <a:lumMod val="50000"/>
                  </a:schemeClr>
                </a:solidFill>
              </a:endParaRPr>
            </a:p>
          </p:txBody>
        </p:sp>
        <p:sp>
          <p:nvSpPr>
            <p:cNvPr id="122" name="Oval 121">
              <a:extLst>
                <a:ext uri="{FF2B5EF4-FFF2-40B4-BE49-F238E27FC236}">
                  <a16:creationId xmlns:a16="http://schemas.microsoft.com/office/drawing/2014/main" id="{926ADB78-7740-FA41-AFE5-E61E05D3D38A}"/>
                </a:ext>
              </a:extLst>
            </p:cNvPr>
            <p:cNvSpPr/>
            <p:nvPr/>
          </p:nvSpPr>
          <p:spPr>
            <a:xfrm>
              <a:off x="3704491" y="308746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T2</a:t>
              </a:r>
              <a:endParaRPr lang="en-GB" dirty="0">
                <a:solidFill>
                  <a:schemeClr val="tx1">
                    <a:lumMod val="50000"/>
                  </a:schemeClr>
                </a:solidFill>
              </a:endParaRPr>
            </a:p>
          </p:txBody>
        </p:sp>
        <p:sp>
          <p:nvSpPr>
            <p:cNvPr id="128" name="Oval 127">
              <a:extLst>
                <a:ext uri="{FF2B5EF4-FFF2-40B4-BE49-F238E27FC236}">
                  <a16:creationId xmlns:a16="http://schemas.microsoft.com/office/drawing/2014/main" id="{01A10A3E-2CA6-5345-88E6-84C274F22B85}"/>
                </a:ext>
              </a:extLst>
            </p:cNvPr>
            <p:cNvSpPr/>
            <p:nvPr/>
          </p:nvSpPr>
          <p:spPr>
            <a:xfrm>
              <a:off x="4028212" y="3094435"/>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T3</a:t>
              </a:r>
              <a:endParaRPr lang="en-GB" dirty="0">
                <a:solidFill>
                  <a:schemeClr val="tx1">
                    <a:lumMod val="50000"/>
                  </a:schemeClr>
                </a:solidFill>
              </a:endParaRPr>
            </a:p>
          </p:txBody>
        </p:sp>
        <p:sp>
          <p:nvSpPr>
            <p:cNvPr id="129" name="Oval 128">
              <a:extLst>
                <a:ext uri="{FF2B5EF4-FFF2-40B4-BE49-F238E27FC236}">
                  <a16:creationId xmlns:a16="http://schemas.microsoft.com/office/drawing/2014/main" id="{5DB1704A-DDBA-6B45-BA71-614C03F92FA9}"/>
                </a:ext>
              </a:extLst>
            </p:cNvPr>
            <p:cNvSpPr/>
            <p:nvPr/>
          </p:nvSpPr>
          <p:spPr>
            <a:xfrm>
              <a:off x="4365025" y="24351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A1</a:t>
              </a:r>
              <a:endParaRPr lang="en-GB" dirty="0">
                <a:solidFill>
                  <a:schemeClr val="tx1">
                    <a:lumMod val="50000"/>
                  </a:schemeClr>
                </a:solidFill>
              </a:endParaRPr>
            </a:p>
          </p:txBody>
        </p:sp>
        <p:sp>
          <p:nvSpPr>
            <p:cNvPr id="130" name="Oval 129">
              <a:extLst>
                <a:ext uri="{FF2B5EF4-FFF2-40B4-BE49-F238E27FC236}">
                  <a16:creationId xmlns:a16="http://schemas.microsoft.com/office/drawing/2014/main" id="{2BC0753E-E564-994B-89EF-A5E548315F3A}"/>
                </a:ext>
              </a:extLst>
            </p:cNvPr>
            <p:cNvSpPr/>
            <p:nvPr/>
          </p:nvSpPr>
          <p:spPr>
            <a:xfrm>
              <a:off x="4366584" y="3098361"/>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A2</a:t>
              </a:r>
              <a:endParaRPr lang="en-GB" dirty="0">
                <a:solidFill>
                  <a:schemeClr val="tx1">
                    <a:lumMod val="50000"/>
                  </a:schemeClr>
                </a:solidFill>
              </a:endParaRPr>
            </a:p>
          </p:txBody>
        </p:sp>
        <p:sp>
          <p:nvSpPr>
            <p:cNvPr id="131" name="Oval 130">
              <a:extLst>
                <a:ext uri="{FF2B5EF4-FFF2-40B4-BE49-F238E27FC236}">
                  <a16:creationId xmlns:a16="http://schemas.microsoft.com/office/drawing/2014/main" id="{02F744EB-046B-A248-ABAF-0F8F9A818E9B}"/>
                </a:ext>
              </a:extLst>
            </p:cNvPr>
            <p:cNvSpPr/>
            <p:nvPr/>
          </p:nvSpPr>
          <p:spPr>
            <a:xfrm>
              <a:off x="4782960"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2" name="Oval 131">
              <a:extLst>
                <a:ext uri="{FF2B5EF4-FFF2-40B4-BE49-F238E27FC236}">
                  <a16:creationId xmlns:a16="http://schemas.microsoft.com/office/drawing/2014/main" id="{1040AF3B-4C89-A642-9122-76EC2631695D}"/>
                </a:ext>
              </a:extLst>
            </p:cNvPr>
            <p:cNvSpPr/>
            <p:nvPr/>
          </p:nvSpPr>
          <p:spPr>
            <a:xfrm>
              <a:off x="4782960"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NO</a:t>
              </a:r>
              <a:endParaRPr lang="en-GB" dirty="0">
                <a:solidFill>
                  <a:schemeClr val="tx1">
                    <a:lumMod val="50000"/>
                  </a:schemeClr>
                </a:solidFill>
              </a:endParaRPr>
            </a:p>
          </p:txBody>
        </p:sp>
        <p:sp>
          <p:nvSpPr>
            <p:cNvPr id="133" name="Oval 132">
              <a:extLst>
                <a:ext uri="{FF2B5EF4-FFF2-40B4-BE49-F238E27FC236}">
                  <a16:creationId xmlns:a16="http://schemas.microsoft.com/office/drawing/2014/main" id="{0D46758A-B136-D041-A4A9-BFFA403773D5}"/>
                </a:ext>
              </a:extLst>
            </p:cNvPr>
            <p:cNvSpPr/>
            <p:nvPr/>
          </p:nvSpPr>
          <p:spPr>
            <a:xfrm>
              <a:off x="5142831" y="2461190"/>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sp>
          <p:nvSpPr>
            <p:cNvPr id="134" name="Oval 133">
              <a:extLst>
                <a:ext uri="{FF2B5EF4-FFF2-40B4-BE49-F238E27FC236}">
                  <a16:creationId xmlns:a16="http://schemas.microsoft.com/office/drawing/2014/main" id="{23206D6C-879D-4F45-85C8-B74366D986C3}"/>
                </a:ext>
              </a:extLst>
            </p:cNvPr>
            <p:cNvSpPr/>
            <p:nvPr/>
          </p:nvSpPr>
          <p:spPr>
            <a:xfrm>
              <a:off x="5142831" y="2913003"/>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tx1">
                      <a:lumMod val="50000"/>
                    </a:schemeClr>
                  </a:solidFill>
                </a:rPr>
                <a:t>NC</a:t>
              </a:r>
              <a:endParaRPr lang="en-GB" dirty="0">
                <a:solidFill>
                  <a:schemeClr val="tx1">
                    <a:lumMod val="50000"/>
                  </a:schemeClr>
                </a:solidFill>
              </a:endParaRPr>
            </a:p>
          </p:txBody>
        </p:sp>
      </p:grpSp>
      <p:grpSp>
        <p:nvGrpSpPr>
          <p:cNvPr id="138" name="Group 137">
            <a:extLst>
              <a:ext uri="{FF2B5EF4-FFF2-40B4-BE49-F238E27FC236}">
                <a16:creationId xmlns:a16="http://schemas.microsoft.com/office/drawing/2014/main" id="{1407AD0D-254A-D24E-ADE3-4CDBC0812D64}"/>
              </a:ext>
            </a:extLst>
          </p:cNvPr>
          <p:cNvGrpSpPr/>
          <p:nvPr/>
        </p:nvGrpSpPr>
        <p:grpSpPr>
          <a:xfrm>
            <a:off x="1613866" y="2418202"/>
            <a:ext cx="743919" cy="826525"/>
            <a:chOff x="2112155" y="3360948"/>
            <a:chExt cx="743919" cy="826525"/>
          </a:xfrm>
        </p:grpSpPr>
        <p:sp>
          <p:nvSpPr>
            <p:cNvPr id="139" name="Oval 138">
              <a:extLst>
                <a:ext uri="{FF2B5EF4-FFF2-40B4-BE49-F238E27FC236}">
                  <a16:creationId xmlns:a16="http://schemas.microsoft.com/office/drawing/2014/main" id="{6D31121D-790E-1046-BC53-12D93E9BB6DB}"/>
                </a:ext>
              </a:extLst>
            </p:cNvPr>
            <p:cNvSpPr/>
            <p:nvPr/>
          </p:nvSpPr>
          <p:spPr>
            <a:xfrm>
              <a:off x="2112155" y="3412115"/>
              <a:ext cx="743919" cy="6974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Slow Start</a:t>
              </a:r>
              <a:endParaRPr lang="en-GB" b="1" dirty="0"/>
            </a:p>
          </p:txBody>
        </p:sp>
        <p:sp>
          <p:nvSpPr>
            <p:cNvPr id="140" name="Oval 139">
              <a:extLst>
                <a:ext uri="{FF2B5EF4-FFF2-40B4-BE49-F238E27FC236}">
                  <a16:creationId xmlns:a16="http://schemas.microsoft.com/office/drawing/2014/main" id="{75F23397-0516-B342-A1EB-9855644D4414}"/>
                </a:ext>
              </a:extLst>
            </p:cNvPr>
            <p:cNvSpPr/>
            <p:nvPr/>
          </p:nvSpPr>
          <p:spPr>
            <a:xfrm>
              <a:off x="2341145" y="3360948"/>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41" name="Oval 140">
              <a:extLst>
                <a:ext uri="{FF2B5EF4-FFF2-40B4-BE49-F238E27FC236}">
                  <a16:creationId xmlns:a16="http://schemas.microsoft.com/office/drawing/2014/main" id="{B94D613B-71C4-0344-9785-A295B80F93D2}"/>
                </a:ext>
              </a:extLst>
            </p:cNvPr>
            <p:cNvSpPr/>
            <p:nvPr/>
          </p:nvSpPr>
          <p:spPr>
            <a:xfrm>
              <a:off x="2341145" y="3901537"/>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42" name="Group 141">
            <a:extLst>
              <a:ext uri="{FF2B5EF4-FFF2-40B4-BE49-F238E27FC236}">
                <a16:creationId xmlns:a16="http://schemas.microsoft.com/office/drawing/2014/main" id="{1C25E9C5-43B3-F444-9821-43A680B8E035}"/>
              </a:ext>
            </a:extLst>
          </p:cNvPr>
          <p:cNvGrpSpPr/>
          <p:nvPr/>
        </p:nvGrpSpPr>
        <p:grpSpPr>
          <a:xfrm>
            <a:off x="3475966" y="2258140"/>
            <a:ext cx="743919" cy="780591"/>
            <a:chOff x="2112154" y="2400534"/>
            <a:chExt cx="743919" cy="780591"/>
          </a:xfrm>
        </p:grpSpPr>
        <p:sp>
          <p:nvSpPr>
            <p:cNvPr id="143" name="Oval 142">
              <a:extLst>
                <a:ext uri="{FF2B5EF4-FFF2-40B4-BE49-F238E27FC236}">
                  <a16:creationId xmlns:a16="http://schemas.microsoft.com/office/drawing/2014/main" id="{7B5004D5-FD7E-9549-8DD9-08E04BCCE22F}"/>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Fast Stop</a:t>
              </a:r>
            </a:p>
          </p:txBody>
        </p:sp>
        <p:sp>
          <p:nvSpPr>
            <p:cNvPr id="144" name="Oval 143">
              <a:extLst>
                <a:ext uri="{FF2B5EF4-FFF2-40B4-BE49-F238E27FC236}">
                  <a16:creationId xmlns:a16="http://schemas.microsoft.com/office/drawing/2014/main" id="{C7771A6C-BA68-1947-86A1-29C52E2BAC98}"/>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45" name="Oval 144">
              <a:extLst>
                <a:ext uri="{FF2B5EF4-FFF2-40B4-BE49-F238E27FC236}">
                  <a16:creationId xmlns:a16="http://schemas.microsoft.com/office/drawing/2014/main" id="{D35173BD-C89B-AD44-8038-CC22AB00CA39}"/>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grpSp>
        <p:nvGrpSpPr>
          <p:cNvPr id="146" name="Group 145">
            <a:extLst>
              <a:ext uri="{FF2B5EF4-FFF2-40B4-BE49-F238E27FC236}">
                <a16:creationId xmlns:a16="http://schemas.microsoft.com/office/drawing/2014/main" id="{95F320C1-DAAD-AD42-AC28-6248E192D516}"/>
              </a:ext>
            </a:extLst>
          </p:cNvPr>
          <p:cNvGrpSpPr/>
          <p:nvPr/>
        </p:nvGrpSpPr>
        <p:grpSpPr>
          <a:xfrm>
            <a:off x="252864" y="2315542"/>
            <a:ext cx="743919" cy="780591"/>
            <a:chOff x="2112154" y="2400534"/>
            <a:chExt cx="743919" cy="780591"/>
          </a:xfrm>
        </p:grpSpPr>
        <p:sp>
          <p:nvSpPr>
            <p:cNvPr id="147" name="Oval 146">
              <a:extLst>
                <a:ext uri="{FF2B5EF4-FFF2-40B4-BE49-F238E27FC236}">
                  <a16:creationId xmlns:a16="http://schemas.microsoft.com/office/drawing/2014/main" id="{D632BD7C-63D3-DD4C-8ACF-47CD89040CD1}"/>
                </a:ext>
              </a:extLst>
            </p:cNvPr>
            <p:cNvSpPr/>
            <p:nvPr/>
          </p:nvSpPr>
          <p:spPr>
            <a:xfrm>
              <a:off x="2112154" y="2460039"/>
              <a:ext cx="743919" cy="697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Slow Stop</a:t>
              </a:r>
            </a:p>
          </p:txBody>
        </p:sp>
        <p:sp>
          <p:nvSpPr>
            <p:cNvPr id="148" name="Oval 147">
              <a:extLst>
                <a:ext uri="{FF2B5EF4-FFF2-40B4-BE49-F238E27FC236}">
                  <a16:creationId xmlns:a16="http://schemas.microsoft.com/office/drawing/2014/main" id="{18131342-E45D-1042-B6A6-E06A3ADB4981}"/>
                </a:ext>
              </a:extLst>
            </p:cNvPr>
            <p:cNvSpPr/>
            <p:nvPr/>
          </p:nvSpPr>
          <p:spPr>
            <a:xfrm>
              <a:off x="2341145" y="2400534"/>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sp>
          <p:nvSpPr>
            <p:cNvPr id="149" name="Oval 148">
              <a:extLst>
                <a:ext uri="{FF2B5EF4-FFF2-40B4-BE49-F238E27FC236}">
                  <a16:creationId xmlns:a16="http://schemas.microsoft.com/office/drawing/2014/main" id="{8378ECB6-A99D-844A-8284-8A6D77533CE8}"/>
                </a:ext>
              </a:extLst>
            </p:cNvPr>
            <p:cNvSpPr/>
            <p:nvPr/>
          </p:nvSpPr>
          <p:spPr>
            <a:xfrm>
              <a:off x="2341145" y="2895189"/>
              <a:ext cx="285936" cy="285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50000"/>
                  </a:schemeClr>
                </a:solidFill>
              </a:endParaRPr>
            </a:p>
          </p:txBody>
        </p:sp>
      </p:grpSp>
      <p:cxnSp>
        <p:nvCxnSpPr>
          <p:cNvPr id="150" name="Curved Connector 149">
            <a:extLst>
              <a:ext uri="{FF2B5EF4-FFF2-40B4-BE49-F238E27FC236}">
                <a16:creationId xmlns:a16="http://schemas.microsoft.com/office/drawing/2014/main" id="{CCC4D905-BAB1-BE4A-9351-E0426B820610}"/>
              </a:ext>
            </a:extLst>
          </p:cNvPr>
          <p:cNvCxnSpPr>
            <a:cxnSpLocks/>
            <a:stCxn id="125" idx="4"/>
            <a:endCxn id="81" idx="0"/>
          </p:cNvCxnSpPr>
          <p:nvPr/>
        </p:nvCxnSpPr>
        <p:spPr>
          <a:xfrm rot="5400000">
            <a:off x="4363614" y="614838"/>
            <a:ext cx="542715" cy="15641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Curved Connector 150">
            <a:extLst>
              <a:ext uri="{FF2B5EF4-FFF2-40B4-BE49-F238E27FC236}">
                <a16:creationId xmlns:a16="http://schemas.microsoft.com/office/drawing/2014/main" id="{CD32E539-F887-9C47-990E-ABDFFA2CFF03}"/>
              </a:ext>
            </a:extLst>
          </p:cNvPr>
          <p:cNvCxnSpPr>
            <a:cxnSpLocks/>
            <a:stCxn id="126" idx="4"/>
            <a:endCxn id="73" idx="0"/>
          </p:cNvCxnSpPr>
          <p:nvPr/>
        </p:nvCxnSpPr>
        <p:spPr>
          <a:xfrm rot="16200000" flipH="1">
            <a:off x="6143969" y="-99332"/>
            <a:ext cx="412048" cy="1858456"/>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Curved Connector 151">
            <a:extLst>
              <a:ext uri="{FF2B5EF4-FFF2-40B4-BE49-F238E27FC236}">
                <a16:creationId xmlns:a16="http://schemas.microsoft.com/office/drawing/2014/main" id="{8880D51A-FC56-6B44-9384-F990CDB4527E}"/>
              </a:ext>
            </a:extLst>
          </p:cNvPr>
          <p:cNvCxnSpPr>
            <a:cxnSpLocks/>
            <a:stCxn id="82" idx="4"/>
            <a:endCxn id="96" idx="0"/>
          </p:cNvCxnSpPr>
          <p:nvPr/>
        </p:nvCxnSpPr>
        <p:spPr>
          <a:xfrm rot="5400000" flipH="1">
            <a:off x="3848516" y="1163245"/>
            <a:ext cx="686141" cy="703929"/>
          </a:xfrm>
          <a:prstGeom prst="curvedConnector5">
            <a:avLst>
              <a:gd name="adj1" fmla="val -33317"/>
              <a:gd name="adj2" fmla="val 50000"/>
              <a:gd name="adj3" fmla="val 133317"/>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3" name="Curved Connector 152">
            <a:extLst>
              <a:ext uri="{FF2B5EF4-FFF2-40B4-BE49-F238E27FC236}">
                <a16:creationId xmlns:a16="http://schemas.microsoft.com/office/drawing/2014/main" id="{C0C8FB7B-2DB5-0B42-86DB-E50FD89B377C}"/>
              </a:ext>
            </a:extLst>
          </p:cNvPr>
          <p:cNvCxnSpPr>
            <a:cxnSpLocks/>
            <a:stCxn id="97" idx="4"/>
            <a:endCxn id="57" idx="0"/>
          </p:cNvCxnSpPr>
          <p:nvPr/>
        </p:nvCxnSpPr>
        <p:spPr>
          <a:xfrm rot="5400000" flipH="1">
            <a:off x="2209313" y="279579"/>
            <a:ext cx="704273" cy="2556345"/>
          </a:xfrm>
          <a:prstGeom prst="curvedConnector5">
            <a:avLst>
              <a:gd name="adj1" fmla="val -32459"/>
              <a:gd name="adj2" fmla="val 50000"/>
              <a:gd name="adj3" fmla="val 132459"/>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Curved Connector 153">
            <a:extLst>
              <a:ext uri="{FF2B5EF4-FFF2-40B4-BE49-F238E27FC236}">
                <a16:creationId xmlns:a16="http://schemas.microsoft.com/office/drawing/2014/main" id="{9114392A-6355-6949-93A8-9FC77C55CC3B}"/>
              </a:ext>
            </a:extLst>
          </p:cNvPr>
          <p:cNvCxnSpPr>
            <a:cxnSpLocks/>
            <a:stCxn id="58" idx="4"/>
            <a:endCxn id="148" idx="0"/>
          </p:cNvCxnSpPr>
          <p:nvPr/>
        </p:nvCxnSpPr>
        <p:spPr>
          <a:xfrm rot="5400000">
            <a:off x="789382" y="1821646"/>
            <a:ext cx="329337" cy="658454"/>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Curved Connector 154">
            <a:extLst>
              <a:ext uri="{FF2B5EF4-FFF2-40B4-BE49-F238E27FC236}">
                <a16:creationId xmlns:a16="http://schemas.microsoft.com/office/drawing/2014/main" id="{B4B0FE6B-6B11-A44F-8FAE-C95FD8DEE4D1}"/>
              </a:ext>
            </a:extLst>
          </p:cNvPr>
          <p:cNvCxnSpPr>
            <a:cxnSpLocks/>
            <a:stCxn id="58" idx="4"/>
            <a:endCxn id="144" idx="1"/>
          </p:cNvCxnSpPr>
          <p:nvPr/>
        </p:nvCxnSpPr>
        <p:spPr>
          <a:xfrm rot="16200000" flipH="1">
            <a:off x="2358150" y="911332"/>
            <a:ext cx="313809" cy="2463554"/>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6" name="Curved Connector 155">
            <a:extLst>
              <a:ext uri="{FF2B5EF4-FFF2-40B4-BE49-F238E27FC236}">
                <a16:creationId xmlns:a16="http://schemas.microsoft.com/office/drawing/2014/main" id="{DB586BAE-04E3-6B4B-B1A4-F3C5EBB95308}"/>
              </a:ext>
            </a:extLst>
          </p:cNvPr>
          <p:cNvCxnSpPr>
            <a:cxnSpLocks/>
            <a:stCxn id="149" idx="4"/>
            <a:endCxn id="140" idx="1"/>
          </p:cNvCxnSpPr>
          <p:nvPr/>
        </p:nvCxnSpPr>
        <p:spPr>
          <a:xfrm rot="5400000" flipH="1" flipV="1">
            <a:off x="936747" y="2148151"/>
            <a:ext cx="636057" cy="1259907"/>
          </a:xfrm>
          <a:prstGeom prst="curvedConnector5">
            <a:avLst>
              <a:gd name="adj1" fmla="val -35940"/>
              <a:gd name="adj2" fmla="val 54012"/>
              <a:gd name="adj3" fmla="val 13594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7" name="Curved Connector 156">
            <a:extLst>
              <a:ext uri="{FF2B5EF4-FFF2-40B4-BE49-F238E27FC236}">
                <a16:creationId xmlns:a16="http://schemas.microsoft.com/office/drawing/2014/main" id="{545D84C0-F76A-1941-9496-23A01A300D23}"/>
              </a:ext>
            </a:extLst>
          </p:cNvPr>
          <p:cNvCxnSpPr>
            <a:cxnSpLocks/>
            <a:stCxn id="145" idx="4"/>
            <a:endCxn id="68" idx="0"/>
          </p:cNvCxnSpPr>
          <p:nvPr/>
        </p:nvCxnSpPr>
        <p:spPr>
          <a:xfrm rot="5400000" flipH="1" flipV="1">
            <a:off x="4095688" y="1958105"/>
            <a:ext cx="832863" cy="1328390"/>
          </a:xfrm>
          <a:prstGeom prst="curvedConnector5">
            <a:avLst>
              <a:gd name="adj1" fmla="val -27447"/>
              <a:gd name="adj2" fmla="val 50000"/>
              <a:gd name="adj3" fmla="val 12744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Curved Connector 157">
            <a:extLst>
              <a:ext uri="{FF2B5EF4-FFF2-40B4-BE49-F238E27FC236}">
                <a16:creationId xmlns:a16="http://schemas.microsoft.com/office/drawing/2014/main" id="{5F16928F-C13B-FD43-9AF8-D6D2B9E8A012}"/>
              </a:ext>
            </a:extLst>
          </p:cNvPr>
          <p:cNvCxnSpPr>
            <a:cxnSpLocks/>
            <a:stCxn id="141" idx="4"/>
            <a:endCxn id="113" idx="0"/>
          </p:cNvCxnSpPr>
          <p:nvPr/>
        </p:nvCxnSpPr>
        <p:spPr>
          <a:xfrm rot="16200000" flipH="1">
            <a:off x="3048398" y="2182153"/>
            <a:ext cx="747449" cy="2872596"/>
          </a:xfrm>
          <a:prstGeom prst="curvedConnector3">
            <a:avLst>
              <a:gd name="adj1"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Curved Connector 159">
            <a:extLst>
              <a:ext uri="{FF2B5EF4-FFF2-40B4-BE49-F238E27FC236}">
                <a16:creationId xmlns:a16="http://schemas.microsoft.com/office/drawing/2014/main" id="{AA494DF9-4FA4-7B49-8273-D2DC2CB91E0B}"/>
              </a:ext>
            </a:extLst>
          </p:cNvPr>
          <p:cNvCxnSpPr>
            <a:cxnSpLocks/>
            <a:stCxn id="114" idx="4"/>
            <a:endCxn id="133" idx="0"/>
          </p:cNvCxnSpPr>
          <p:nvPr/>
        </p:nvCxnSpPr>
        <p:spPr>
          <a:xfrm rot="5400000" flipH="1" flipV="1">
            <a:off x="6006678" y="2456369"/>
            <a:ext cx="1125297" cy="3421815"/>
          </a:xfrm>
          <a:prstGeom prst="curvedConnector5">
            <a:avLst>
              <a:gd name="adj1" fmla="val -20315"/>
              <a:gd name="adj2" fmla="val 50000"/>
              <a:gd name="adj3" fmla="val 120315"/>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1" name="Curved Connector 160">
            <a:extLst>
              <a:ext uri="{FF2B5EF4-FFF2-40B4-BE49-F238E27FC236}">
                <a16:creationId xmlns:a16="http://schemas.microsoft.com/office/drawing/2014/main" id="{1F81ADB5-1B46-5F4E-A2CC-AA65A9AB65FF}"/>
              </a:ext>
            </a:extLst>
          </p:cNvPr>
          <p:cNvCxnSpPr>
            <a:cxnSpLocks/>
            <a:stCxn id="134" idx="4"/>
            <a:endCxn id="26" idx="0"/>
          </p:cNvCxnSpPr>
          <p:nvPr/>
        </p:nvCxnSpPr>
        <p:spPr>
          <a:xfrm rot="5400000" flipH="1">
            <a:off x="4609924" y="672067"/>
            <a:ext cx="292433" cy="7048189"/>
          </a:xfrm>
          <a:prstGeom prst="curvedConnector5">
            <a:avLst>
              <a:gd name="adj1" fmla="val -78172"/>
              <a:gd name="adj2" fmla="val 50000"/>
              <a:gd name="adj3" fmla="val 178172"/>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2" name="Curved Connector 161">
            <a:extLst>
              <a:ext uri="{FF2B5EF4-FFF2-40B4-BE49-F238E27FC236}">
                <a16:creationId xmlns:a16="http://schemas.microsoft.com/office/drawing/2014/main" id="{8429AED7-41DF-C248-B67F-BA53CAB689B3}"/>
              </a:ext>
            </a:extLst>
          </p:cNvPr>
          <p:cNvCxnSpPr>
            <a:cxnSpLocks/>
            <a:stCxn id="27" idx="4"/>
            <a:endCxn id="76" idx="4"/>
          </p:cNvCxnSpPr>
          <p:nvPr/>
        </p:nvCxnSpPr>
        <p:spPr>
          <a:xfrm rot="5400000" flipH="1" flipV="1">
            <a:off x="2715164" y="448236"/>
            <a:ext cx="3069284" cy="6032403"/>
          </a:xfrm>
          <a:prstGeom prst="curvedConnector3">
            <a:avLst>
              <a:gd name="adj1" fmla="val -7448"/>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Curved Connector 162">
            <a:extLst>
              <a:ext uri="{FF2B5EF4-FFF2-40B4-BE49-F238E27FC236}">
                <a16:creationId xmlns:a16="http://schemas.microsoft.com/office/drawing/2014/main" id="{F0F3C0EB-4C8B-7541-99C7-321675532755}"/>
              </a:ext>
            </a:extLst>
          </p:cNvPr>
          <p:cNvCxnSpPr>
            <a:cxnSpLocks/>
            <a:stCxn id="69" idx="4"/>
            <a:endCxn id="30" idx="0"/>
          </p:cNvCxnSpPr>
          <p:nvPr/>
        </p:nvCxnSpPr>
        <p:spPr>
          <a:xfrm rot="5400000">
            <a:off x="3071294" y="1970952"/>
            <a:ext cx="1043580" cy="3166463"/>
          </a:xfrm>
          <a:prstGeom prst="curvedConnector3">
            <a:avLst>
              <a:gd name="adj1"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Curved Connector 163">
            <a:extLst>
              <a:ext uri="{FF2B5EF4-FFF2-40B4-BE49-F238E27FC236}">
                <a16:creationId xmlns:a16="http://schemas.microsoft.com/office/drawing/2014/main" id="{C21DAF6F-E2F2-D345-94F3-325C10423BC1}"/>
              </a:ext>
            </a:extLst>
          </p:cNvPr>
          <p:cNvCxnSpPr>
            <a:cxnSpLocks/>
            <a:stCxn id="31" idx="4"/>
            <a:endCxn id="109" idx="0"/>
          </p:cNvCxnSpPr>
          <p:nvPr/>
        </p:nvCxnSpPr>
        <p:spPr>
          <a:xfrm rot="5400000" flipH="1" flipV="1">
            <a:off x="2621445" y="3354554"/>
            <a:ext cx="847575" cy="2070762"/>
          </a:xfrm>
          <a:prstGeom prst="curvedConnector5">
            <a:avLst>
              <a:gd name="adj1" fmla="val -26971"/>
              <a:gd name="adj2" fmla="val 50000"/>
              <a:gd name="adj3" fmla="val 126971"/>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5" name="Curved Connector 164">
            <a:extLst>
              <a:ext uri="{FF2B5EF4-FFF2-40B4-BE49-F238E27FC236}">
                <a16:creationId xmlns:a16="http://schemas.microsoft.com/office/drawing/2014/main" id="{0A5E9A7C-52AE-BC4A-83B5-2AC4B298068A}"/>
              </a:ext>
            </a:extLst>
          </p:cNvPr>
          <p:cNvCxnSpPr>
            <a:cxnSpLocks/>
            <a:stCxn id="110" idx="4"/>
            <a:endCxn id="76" idx="4"/>
          </p:cNvCxnSpPr>
          <p:nvPr/>
        </p:nvCxnSpPr>
        <p:spPr>
          <a:xfrm rot="5400000" flipH="1" flipV="1">
            <a:off x="4181346" y="1830622"/>
            <a:ext cx="2985487" cy="3183835"/>
          </a:xfrm>
          <a:prstGeom prst="curvedConnector3">
            <a:avLst>
              <a:gd name="adj1" fmla="val -765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6" name="Curved Connector 165">
            <a:extLst>
              <a:ext uri="{FF2B5EF4-FFF2-40B4-BE49-F238E27FC236}">
                <a16:creationId xmlns:a16="http://schemas.microsoft.com/office/drawing/2014/main" id="{1497BB2F-9D8D-1649-9F0B-39FFA0FFE5B1}"/>
              </a:ext>
            </a:extLst>
          </p:cNvPr>
          <p:cNvCxnSpPr>
            <a:cxnSpLocks/>
            <a:stCxn id="109" idx="0"/>
            <a:endCxn id="129" idx="0"/>
          </p:cNvCxnSpPr>
          <p:nvPr/>
        </p:nvCxnSpPr>
        <p:spPr>
          <a:xfrm rot="5400000" flipH="1" flipV="1">
            <a:off x="5597747" y="2061466"/>
            <a:ext cx="387548" cy="3421815"/>
          </a:xfrm>
          <a:prstGeom prst="curvedConnector3">
            <a:avLst>
              <a:gd name="adj1" fmla="val 158986"/>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7" name="Curved Connector 166">
            <a:extLst>
              <a:ext uri="{FF2B5EF4-FFF2-40B4-BE49-F238E27FC236}">
                <a16:creationId xmlns:a16="http://schemas.microsoft.com/office/drawing/2014/main" id="{993CEF86-41EB-8D4F-9F27-7FDD2755DF97}"/>
              </a:ext>
            </a:extLst>
          </p:cNvPr>
          <p:cNvCxnSpPr>
            <a:cxnSpLocks/>
            <a:stCxn id="110" idx="4"/>
            <a:endCxn id="130" idx="4"/>
          </p:cNvCxnSpPr>
          <p:nvPr/>
        </p:nvCxnSpPr>
        <p:spPr>
          <a:xfrm rot="5400000" flipH="1" flipV="1">
            <a:off x="5599306" y="3010601"/>
            <a:ext cx="387548" cy="3421815"/>
          </a:xfrm>
          <a:prstGeom prst="curvedConnector3">
            <a:avLst>
              <a:gd name="adj1" fmla="val -142967"/>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Curved Connector 168">
            <a:extLst>
              <a:ext uri="{FF2B5EF4-FFF2-40B4-BE49-F238E27FC236}">
                <a16:creationId xmlns:a16="http://schemas.microsoft.com/office/drawing/2014/main" id="{0D4CF8B8-E470-3F40-B746-C4D2BEE26768}"/>
              </a:ext>
            </a:extLst>
          </p:cNvPr>
          <p:cNvCxnSpPr>
            <a:cxnSpLocks/>
            <a:stCxn id="28" idx="0"/>
            <a:endCxn id="140" idx="0"/>
          </p:cNvCxnSpPr>
          <p:nvPr/>
        </p:nvCxnSpPr>
        <p:spPr>
          <a:xfrm rot="5400000" flipH="1" flipV="1">
            <a:off x="989017" y="3079167"/>
            <a:ext cx="1657771" cy="335843"/>
          </a:xfrm>
          <a:prstGeom prst="curvedConnector3">
            <a:avLst>
              <a:gd name="adj1" fmla="val 11379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2" name="Curved Connector 171">
            <a:extLst>
              <a:ext uri="{FF2B5EF4-FFF2-40B4-BE49-F238E27FC236}">
                <a16:creationId xmlns:a16="http://schemas.microsoft.com/office/drawing/2014/main" id="{54E0FD35-93DD-5145-9DB1-7C8C055089A8}"/>
              </a:ext>
            </a:extLst>
          </p:cNvPr>
          <p:cNvCxnSpPr>
            <a:cxnSpLocks/>
            <a:stCxn id="29" idx="4"/>
            <a:endCxn id="141" idx="4"/>
          </p:cNvCxnSpPr>
          <p:nvPr/>
        </p:nvCxnSpPr>
        <p:spPr>
          <a:xfrm rot="5400000" flipH="1" flipV="1">
            <a:off x="1033404" y="3861303"/>
            <a:ext cx="1568995" cy="335843"/>
          </a:xfrm>
          <a:prstGeom prst="curvedConnector3">
            <a:avLst>
              <a:gd name="adj1" fmla="val -14570"/>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6" name="Curved Connector 175">
            <a:extLst>
              <a:ext uri="{FF2B5EF4-FFF2-40B4-BE49-F238E27FC236}">
                <a16:creationId xmlns:a16="http://schemas.microsoft.com/office/drawing/2014/main" id="{568C592E-DAB3-AC4E-99CD-436B0A4973C1}"/>
              </a:ext>
            </a:extLst>
          </p:cNvPr>
          <p:cNvCxnSpPr>
            <a:cxnSpLocks/>
            <a:stCxn id="111" idx="0"/>
            <a:endCxn id="68" idx="1"/>
          </p:cNvCxnSpPr>
          <p:nvPr/>
        </p:nvCxnSpPr>
        <p:spPr>
          <a:xfrm rot="5400000" flipH="1" flipV="1">
            <a:off x="3914668" y="2831623"/>
            <a:ext cx="1744434" cy="576672"/>
          </a:xfrm>
          <a:prstGeom prst="curvedConnector3">
            <a:avLst>
              <a:gd name="adj1" fmla="val 115505"/>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9" name="Curved Connector 178">
            <a:extLst>
              <a:ext uri="{FF2B5EF4-FFF2-40B4-BE49-F238E27FC236}">
                <a16:creationId xmlns:a16="http://schemas.microsoft.com/office/drawing/2014/main" id="{CE659BAB-100A-FA48-97D8-8D4DC0CB3B76}"/>
              </a:ext>
            </a:extLst>
          </p:cNvPr>
          <p:cNvCxnSpPr>
            <a:cxnSpLocks/>
            <a:stCxn id="112" idx="4"/>
            <a:endCxn id="131" idx="0"/>
          </p:cNvCxnSpPr>
          <p:nvPr/>
        </p:nvCxnSpPr>
        <p:spPr>
          <a:xfrm rot="5400000" flipH="1" flipV="1">
            <a:off x="5646807" y="2456369"/>
            <a:ext cx="1125297" cy="3421815"/>
          </a:xfrm>
          <a:prstGeom prst="curvedConnector5">
            <a:avLst>
              <a:gd name="adj1" fmla="val -20315"/>
              <a:gd name="adj2" fmla="val 50000"/>
              <a:gd name="adj3" fmla="val 120315"/>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3" name="Curved Connector 182">
            <a:extLst>
              <a:ext uri="{FF2B5EF4-FFF2-40B4-BE49-F238E27FC236}">
                <a16:creationId xmlns:a16="http://schemas.microsoft.com/office/drawing/2014/main" id="{56B5F6A4-CAC2-2449-BFEE-F46D57DCE3B8}"/>
              </a:ext>
            </a:extLst>
          </p:cNvPr>
          <p:cNvCxnSpPr>
            <a:cxnSpLocks/>
            <a:stCxn id="69" idx="4"/>
            <a:endCxn id="132" idx="4"/>
          </p:cNvCxnSpPr>
          <p:nvPr/>
        </p:nvCxnSpPr>
        <p:spPr>
          <a:xfrm rot="16200000" flipH="1">
            <a:off x="5893347" y="2315360"/>
            <a:ext cx="1309984" cy="2744049"/>
          </a:xfrm>
          <a:prstGeom prst="curvedConnector3">
            <a:avLst>
              <a:gd name="adj1" fmla="val 117451"/>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0983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000" dirty="0"/>
              <a:t>Unit 5.2: Pole Changing Motor Selector Switch Starter</a:t>
            </a:r>
          </a:p>
        </p:txBody>
      </p:sp>
    </p:spTree>
    <p:custDataLst>
      <p:tags r:id="rId1"/>
    </p:custDataLst>
    <p:extLst>
      <p:ext uri="{BB962C8B-B14F-4D97-AF65-F5344CB8AC3E}">
        <p14:creationId xmlns:p14="http://schemas.microsoft.com/office/powerpoint/2010/main" val="1799061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Introduction</a:t>
            </a:r>
          </a:p>
        </p:txBody>
      </p:sp>
      <p:sp>
        <p:nvSpPr>
          <p:cNvPr id="3" name="Content Placeholder 2"/>
          <p:cNvSpPr>
            <a:spLocks noGrp="1"/>
          </p:cNvSpPr>
          <p:nvPr>
            <p:ph idx="1"/>
          </p:nvPr>
        </p:nvSpPr>
        <p:spPr>
          <a:xfrm>
            <a:off x="1122531" y="1091870"/>
            <a:ext cx="7607557" cy="2612226"/>
          </a:xfrm>
        </p:spPr>
        <p:txBody>
          <a:bodyPr>
            <a:noAutofit/>
          </a:bodyPr>
          <a:lstStyle/>
          <a:p>
            <a:pPr marL="0" indent="0" algn="just">
              <a:buNone/>
            </a:pPr>
            <a:r>
              <a:rPr lang="en-GB" sz="2400" dirty="0"/>
              <a:t>In the previous unit, we learnt how to use a selector switch to manually change the speed of a pole changing motor.</a:t>
            </a:r>
          </a:p>
          <a:p>
            <a:pPr marL="0" indent="0" algn="just">
              <a:buNone/>
            </a:pPr>
            <a:r>
              <a:rPr lang="en-GB" sz="2400" dirty="0"/>
              <a:t>Using a manual selector switch has the disadvantage of needing a human to switch the motor between running speeds.</a:t>
            </a:r>
          </a:p>
          <a:p>
            <a:pPr marL="0" indent="0" algn="just">
              <a:buNone/>
            </a:pPr>
            <a:r>
              <a:rPr lang="en-GB" sz="2400" dirty="0"/>
              <a:t>Using contactors allows us to make these changes automatically based on some input if we want to.</a:t>
            </a:r>
          </a:p>
        </p:txBody>
      </p:sp>
      <p:sp>
        <p:nvSpPr>
          <p:cNvPr id="6" name="Rectangle 5">
            <a:extLst>
              <a:ext uri="{FF2B5EF4-FFF2-40B4-BE49-F238E27FC236}">
                <a16:creationId xmlns:a16="http://schemas.microsoft.com/office/drawing/2014/main" id="{01BA1900-5548-1344-918B-ACFB7C83594C}"/>
              </a:ext>
            </a:extLst>
          </p:cNvPr>
          <p:cNvSpPr/>
          <p:nvPr/>
        </p:nvSpPr>
        <p:spPr>
          <a:xfrm>
            <a:off x="1103824" y="3630233"/>
            <a:ext cx="7626264" cy="1200329"/>
          </a:xfrm>
          <a:prstGeom prst="rect">
            <a:avLst/>
          </a:prstGeom>
          <a:solidFill>
            <a:schemeClr val="tx2">
              <a:lumMod val="40000"/>
              <a:lumOff val="60000"/>
            </a:schemeClr>
          </a:solidFill>
        </p:spPr>
        <p:txBody>
          <a:bodyPr wrap="square">
            <a:spAutoFit/>
          </a:bodyPr>
          <a:lstStyle/>
          <a:p>
            <a:r>
              <a:rPr lang="en-GB" sz="2400" i="1" dirty="0"/>
              <a:t>Using your knowledge of pole changing motors and the selector switch, how many contactors do you think will be needed?</a:t>
            </a:r>
            <a:endParaRPr lang="en-ZA" sz="2400" i="1" dirty="0"/>
          </a:p>
        </p:txBody>
      </p:sp>
      <p:pic>
        <p:nvPicPr>
          <p:cNvPr id="9" name="Graphic 8" descr="Head with Gears">
            <a:extLst>
              <a:ext uri="{FF2B5EF4-FFF2-40B4-BE49-F238E27FC236}">
                <a16:creationId xmlns:a16="http://schemas.microsoft.com/office/drawing/2014/main" id="{3B8C37E0-971B-4146-AA6D-98D51EF511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8131" y="3704096"/>
            <a:ext cx="914400" cy="914400"/>
          </a:xfrm>
          <a:prstGeom prst="rect">
            <a:avLst/>
          </a:prstGeom>
        </p:spPr>
      </p:pic>
    </p:spTree>
    <p:custDataLst>
      <p:tags r:id="rId1"/>
    </p:custDataLst>
    <p:extLst>
      <p:ext uri="{BB962C8B-B14F-4D97-AF65-F5344CB8AC3E}">
        <p14:creationId xmlns:p14="http://schemas.microsoft.com/office/powerpoint/2010/main" val="397407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Remember contactors?</a:t>
            </a:r>
          </a:p>
        </p:txBody>
      </p:sp>
      <p:sp>
        <p:nvSpPr>
          <p:cNvPr id="3" name="Content Placeholder 2"/>
          <p:cNvSpPr>
            <a:spLocks noGrp="1"/>
          </p:cNvSpPr>
          <p:nvPr>
            <p:ph idx="1"/>
          </p:nvPr>
        </p:nvSpPr>
        <p:spPr>
          <a:xfrm>
            <a:off x="1122531" y="1091870"/>
            <a:ext cx="4735827" cy="1806314"/>
          </a:xfrm>
        </p:spPr>
        <p:txBody>
          <a:bodyPr>
            <a:noAutofit/>
          </a:bodyPr>
          <a:lstStyle/>
          <a:p>
            <a:pPr marL="0" indent="0" algn="just">
              <a:buNone/>
            </a:pPr>
            <a:r>
              <a:rPr lang="en-GB" sz="2400" dirty="0"/>
              <a:t>We dealt extensively with three phase contactors in topic 3 of this course “Connecting and starting three phase induction motors”. But you may need a refresher.</a:t>
            </a:r>
          </a:p>
        </p:txBody>
      </p:sp>
      <p:sp>
        <p:nvSpPr>
          <p:cNvPr id="11" name="Rectangle 10">
            <a:extLst>
              <a:ext uri="{FF2B5EF4-FFF2-40B4-BE49-F238E27FC236}">
                <a16:creationId xmlns:a16="http://schemas.microsoft.com/office/drawing/2014/main" id="{27F71DF2-6C6A-9042-82FF-6B76E0240411}"/>
              </a:ext>
            </a:extLst>
          </p:cNvPr>
          <p:cNvSpPr/>
          <p:nvPr/>
        </p:nvSpPr>
        <p:spPr>
          <a:xfrm>
            <a:off x="1154143" y="3191373"/>
            <a:ext cx="4307873" cy="830997"/>
          </a:xfrm>
          <a:prstGeom prst="rect">
            <a:avLst/>
          </a:prstGeom>
          <a:solidFill>
            <a:schemeClr val="tx2">
              <a:lumMod val="40000"/>
              <a:lumOff val="60000"/>
            </a:schemeClr>
          </a:solidFill>
        </p:spPr>
        <p:txBody>
          <a:bodyPr wrap="square">
            <a:spAutoFit/>
          </a:bodyPr>
          <a:lstStyle/>
          <a:p>
            <a:r>
              <a:rPr lang="en-GB" sz="2400" i="1" dirty="0"/>
              <a:t>Click on the buttons to review the different aspects of contactors</a:t>
            </a:r>
            <a:endParaRPr lang="en-ZA" sz="2400" i="1" dirty="0"/>
          </a:p>
        </p:txBody>
      </p:sp>
      <p:pic>
        <p:nvPicPr>
          <p:cNvPr id="12" name="Graphic 11" descr="User">
            <a:extLst>
              <a:ext uri="{FF2B5EF4-FFF2-40B4-BE49-F238E27FC236}">
                <a16:creationId xmlns:a16="http://schemas.microsoft.com/office/drawing/2014/main" id="{A39CC384-83F4-AB45-B957-DD8C94BB03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8484" y="3119716"/>
            <a:ext cx="788845" cy="854046"/>
          </a:xfrm>
          <a:prstGeom prst="rect">
            <a:avLst/>
          </a:prstGeom>
        </p:spPr>
      </p:pic>
      <p:sp>
        <p:nvSpPr>
          <p:cNvPr id="13" name="Rounded Rectangle 12">
            <a:extLst>
              <a:ext uri="{FF2B5EF4-FFF2-40B4-BE49-F238E27FC236}">
                <a16:creationId xmlns:a16="http://schemas.microsoft.com/office/drawing/2014/main" id="{D60168D6-8319-3D44-8F66-446A32D11218}"/>
              </a:ext>
            </a:extLst>
          </p:cNvPr>
          <p:cNvSpPr/>
          <p:nvPr/>
        </p:nvSpPr>
        <p:spPr>
          <a:xfrm>
            <a:off x="6405625" y="1091870"/>
            <a:ext cx="3260785" cy="809895"/>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What are contactors?</a:t>
            </a:r>
          </a:p>
        </p:txBody>
      </p:sp>
      <p:sp>
        <p:nvSpPr>
          <p:cNvPr id="14" name="Rounded Rectangle 13">
            <a:extLst>
              <a:ext uri="{FF2B5EF4-FFF2-40B4-BE49-F238E27FC236}">
                <a16:creationId xmlns:a16="http://schemas.microsoft.com/office/drawing/2014/main" id="{86DD25A5-A4EF-BA4F-A4A0-D6E18254B9C8}"/>
              </a:ext>
            </a:extLst>
          </p:cNvPr>
          <p:cNvSpPr/>
          <p:nvPr/>
        </p:nvSpPr>
        <p:spPr>
          <a:xfrm>
            <a:off x="6405625" y="2322280"/>
            <a:ext cx="3260785" cy="809895"/>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How are contactors wired?</a:t>
            </a:r>
          </a:p>
        </p:txBody>
      </p:sp>
      <p:sp>
        <p:nvSpPr>
          <p:cNvPr id="15" name="Rounded Rectangle 14">
            <a:extLst>
              <a:ext uri="{FF2B5EF4-FFF2-40B4-BE49-F238E27FC236}">
                <a16:creationId xmlns:a16="http://schemas.microsoft.com/office/drawing/2014/main" id="{F05760D8-A234-604A-97BB-3D299DC7ABFB}"/>
              </a:ext>
            </a:extLst>
          </p:cNvPr>
          <p:cNvSpPr/>
          <p:nvPr/>
        </p:nvSpPr>
        <p:spPr>
          <a:xfrm>
            <a:off x="6405625" y="3552690"/>
            <a:ext cx="3260785" cy="809895"/>
          </a:xfrm>
          <a:prstGeom prst="roundRect">
            <a:avLst/>
          </a:prstGeom>
          <a:solidFill>
            <a:schemeClr val="accent5"/>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What are auxiliary contacts?</a:t>
            </a:r>
          </a:p>
        </p:txBody>
      </p:sp>
    </p:spTree>
    <p:custDataLst>
      <p:tags r:id="rId1"/>
    </p:custDataLst>
    <p:extLst>
      <p:ext uri="{BB962C8B-B14F-4D97-AF65-F5344CB8AC3E}">
        <p14:creationId xmlns:p14="http://schemas.microsoft.com/office/powerpoint/2010/main" val="135510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Safety first</a:t>
            </a:r>
          </a:p>
        </p:txBody>
      </p:sp>
      <p:sp>
        <p:nvSpPr>
          <p:cNvPr id="3" name="Content Placeholder 2"/>
          <p:cNvSpPr>
            <a:spLocks noGrp="1"/>
          </p:cNvSpPr>
          <p:nvPr>
            <p:ph idx="1"/>
          </p:nvPr>
        </p:nvSpPr>
        <p:spPr>
          <a:xfrm>
            <a:off x="1122531" y="1091869"/>
            <a:ext cx="5764044" cy="1751540"/>
          </a:xfrm>
        </p:spPr>
        <p:txBody>
          <a:bodyPr>
            <a:noAutofit/>
          </a:bodyPr>
          <a:lstStyle/>
          <a:p>
            <a:pPr marL="0" indent="0">
              <a:buNone/>
            </a:pPr>
            <a:r>
              <a:rPr lang="en-GB" sz="2400" dirty="0"/>
              <a:t>When you work with motors you must put your safety and the safety of others first. You must complete the necessary </a:t>
            </a:r>
            <a:r>
              <a:rPr lang="en-GB" sz="2400" b="1" dirty="0"/>
              <a:t>Hazard Identification and Control (HIAC) Form</a:t>
            </a:r>
            <a:r>
              <a:rPr lang="en-GB" sz="2400" dirty="0"/>
              <a:t>.</a:t>
            </a:r>
          </a:p>
        </p:txBody>
      </p:sp>
      <p:sp>
        <p:nvSpPr>
          <p:cNvPr id="7" name="Rounded Rectangle 6">
            <a:extLst>
              <a:ext uri="{FF2B5EF4-FFF2-40B4-BE49-F238E27FC236}">
                <a16:creationId xmlns:a16="http://schemas.microsoft.com/office/drawing/2014/main" id="{90EFEA04-8C1E-BF44-A78E-D85951DE4E92}"/>
              </a:ext>
            </a:extLst>
          </p:cNvPr>
          <p:cNvSpPr/>
          <p:nvPr/>
        </p:nvSpPr>
        <p:spPr>
          <a:xfrm>
            <a:off x="1025718" y="3911931"/>
            <a:ext cx="3786114"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Get help with HIAC Forms</a:t>
            </a:r>
          </a:p>
        </p:txBody>
      </p:sp>
      <p:sp>
        <p:nvSpPr>
          <p:cNvPr id="4" name="Rectangle 3">
            <a:extLst>
              <a:ext uri="{FF2B5EF4-FFF2-40B4-BE49-F238E27FC236}">
                <a16:creationId xmlns:a16="http://schemas.microsoft.com/office/drawing/2014/main" id="{7CFC7EF5-079F-439F-8238-A6F3E6240F7E}"/>
              </a:ext>
            </a:extLst>
          </p:cNvPr>
          <p:cNvSpPr/>
          <p:nvPr/>
        </p:nvSpPr>
        <p:spPr>
          <a:xfrm>
            <a:off x="1057330" y="2550260"/>
            <a:ext cx="4917586" cy="1200329"/>
          </a:xfrm>
          <a:prstGeom prst="rect">
            <a:avLst/>
          </a:prstGeom>
          <a:solidFill>
            <a:schemeClr val="tx2">
              <a:lumMod val="40000"/>
              <a:lumOff val="60000"/>
            </a:schemeClr>
          </a:solidFill>
        </p:spPr>
        <p:txBody>
          <a:bodyPr wrap="square">
            <a:spAutoFit/>
          </a:bodyPr>
          <a:lstStyle/>
          <a:p>
            <a:r>
              <a:rPr lang="en-GB" sz="2400" i="1" dirty="0"/>
              <a:t>Need help with HIACs? Click the button to go to Topic X in The World of an Electrician</a:t>
            </a:r>
            <a:endParaRPr lang="en-ZA" sz="2400" i="1" dirty="0"/>
          </a:p>
        </p:txBody>
      </p:sp>
      <p:pic>
        <p:nvPicPr>
          <p:cNvPr id="5" name="Picture 4">
            <a:extLst>
              <a:ext uri="{FF2B5EF4-FFF2-40B4-BE49-F238E27FC236}">
                <a16:creationId xmlns:a16="http://schemas.microsoft.com/office/drawing/2014/main" id="{F726A74C-AC7B-0241-B6A4-6A41C9F27E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5491" y="1091869"/>
            <a:ext cx="2966354" cy="2614168"/>
          </a:xfrm>
          <a:prstGeom prst="rect">
            <a:avLst/>
          </a:prstGeom>
        </p:spPr>
      </p:pic>
      <p:pic>
        <p:nvPicPr>
          <p:cNvPr id="9" name="Graphic 8" descr="User">
            <a:extLst>
              <a:ext uri="{FF2B5EF4-FFF2-40B4-BE49-F238E27FC236}">
                <a16:creationId xmlns:a16="http://schemas.microsoft.com/office/drawing/2014/main" id="{6947E288-A5C5-3C47-99C7-2710519A696C}"/>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71672" y="2550191"/>
            <a:ext cx="854046" cy="854046"/>
          </a:xfrm>
          <a:prstGeom prst="rect">
            <a:avLst/>
          </a:prstGeom>
        </p:spPr>
      </p:pic>
    </p:spTree>
    <p:custDataLst>
      <p:tags r:id="rId1"/>
    </p:custDataLst>
    <p:extLst>
      <p:ext uri="{BB962C8B-B14F-4D97-AF65-F5344CB8AC3E}">
        <p14:creationId xmlns:p14="http://schemas.microsoft.com/office/powerpoint/2010/main" val="151395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Before We Begin</a:t>
            </a:r>
          </a:p>
        </p:txBody>
      </p:sp>
      <p:sp>
        <p:nvSpPr>
          <p:cNvPr id="3" name="Content Placeholder 2"/>
          <p:cNvSpPr>
            <a:spLocks noGrp="1"/>
          </p:cNvSpPr>
          <p:nvPr>
            <p:ph idx="1"/>
          </p:nvPr>
        </p:nvSpPr>
        <p:spPr>
          <a:xfrm>
            <a:off x="1122532" y="1091869"/>
            <a:ext cx="5263981" cy="1126676"/>
          </a:xfrm>
        </p:spPr>
        <p:txBody>
          <a:bodyPr>
            <a:noAutofit/>
          </a:bodyPr>
          <a:lstStyle/>
          <a:p>
            <a:pPr marL="0" indent="0" algn="just">
              <a:buNone/>
            </a:pPr>
            <a:r>
              <a:rPr lang="en-GB" sz="2400" dirty="0"/>
              <a:t>Before you do any work on a motor, you must make sure that you have </a:t>
            </a:r>
            <a:r>
              <a:rPr lang="en-GB" sz="2400" b="1" dirty="0"/>
              <a:t>isolated and locked out </a:t>
            </a:r>
            <a:r>
              <a:rPr lang="en-GB" sz="2400" dirty="0"/>
              <a:t>the supply to the motor. </a:t>
            </a:r>
          </a:p>
        </p:txBody>
      </p:sp>
      <p:sp>
        <p:nvSpPr>
          <p:cNvPr id="13" name="Rounded Rectangle 12">
            <a:extLst>
              <a:ext uri="{FF2B5EF4-FFF2-40B4-BE49-F238E27FC236}">
                <a16:creationId xmlns:a16="http://schemas.microsoft.com/office/drawing/2014/main" id="{13AEB6AD-F0C8-4941-A2C3-27ADBFC28B87}"/>
              </a:ext>
            </a:extLst>
          </p:cNvPr>
          <p:cNvSpPr/>
          <p:nvPr/>
        </p:nvSpPr>
        <p:spPr>
          <a:xfrm>
            <a:off x="5665841" y="3840606"/>
            <a:ext cx="4339097" cy="863351"/>
          </a:xfrm>
          <a:prstGeom prst="roundRect">
            <a:avLst/>
          </a:prstGeom>
          <a:solidFill>
            <a:schemeClr val="accent5"/>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i="1" dirty="0"/>
              <a:t>Learn about Isolating and Lock-Out Procedures</a:t>
            </a:r>
          </a:p>
        </p:txBody>
      </p:sp>
      <p:sp>
        <p:nvSpPr>
          <p:cNvPr id="5" name="Rectangle 4">
            <a:extLst>
              <a:ext uri="{FF2B5EF4-FFF2-40B4-BE49-F238E27FC236}">
                <a16:creationId xmlns:a16="http://schemas.microsoft.com/office/drawing/2014/main" id="{B3B91B4C-FF85-984D-A0F5-58D16EFFB473}"/>
              </a:ext>
            </a:extLst>
          </p:cNvPr>
          <p:cNvSpPr/>
          <p:nvPr/>
        </p:nvSpPr>
        <p:spPr>
          <a:xfrm>
            <a:off x="1122532" y="2429411"/>
            <a:ext cx="5118100" cy="1200329"/>
          </a:xfrm>
          <a:prstGeom prst="rect">
            <a:avLst/>
          </a:prstGeom>
          <a:solidFill>
            <a:schemeClr val="tx2">
              <a:lumMod val="40000"/>
              <a:lumOff val="60000"/>
            </a:schemeClr>
          </a:solidFill>
        </p:spPr>
        <p:txBody>
          <a:bodyPr>
            <a:spAutoFit/>
          </a:bodyPr>
          <a:lstStyle/>
          <a:p>
            <a:pPr algn="just"/>
            <a:r>
              <a:rPr lang="en-GB" sz="2400" i="1" dirty="0"/>
              <a:t>Make sure you know how to do this by referring to Topic X in The World of An Electrician.</a:t>
            </a:r>
          </a:p>
        </p:txBody>
      </p:sp>
      <p:pic>
        <p:nvPicPr>
          <p:cNvPr id="6" name="Picture 5">
            <a:extLst>
              <a:ext uri="{FF2B5EF4-FFF2-40B4-BE49-F238E27FC236}">
                <a16:creationId xmlns:a16="http://schemas.microsoft.com/office/drawing/2014/main" id="{E3F64B0A-5B3D-2447-8B5D-F877AB12BB4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4930" y="684979"/>
            <a:ext cx="3316946" cy="2944761"/>
          </a:xfrm>
          <a:prstGeom prst="rect">
            <a:avLst/>
          </a:prstGeom>
        </p:spPr>
      </p:pic>
      <p:pic>
        <p:nvPicPr>
          <p:cNvPr id="9" name="Graphic 8" descr="User">
            <a:extLst>
              <a:ext uri="{FF2B5EF4-FFF2-40B4-BE49-F238E27FC236}">
                <a16:creationId xmlns:a16="http://schemas.microsoft.com/office/drawing/2014/main" id="{0EEF573C-8369-3445-82E2-0E3E72C9FDAB}"/>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69278" y="2456848"/>
            <a:ext cx="854046" cy="854046"/>
          </a:xfrm>
          <a:prstGeom prst="rect">
            <a:avLst/>
          </a:prstGeom>
        </p:spPr>
      </p:pic>
    </p:spTree>
    <p:custDataLst>
      <p:tags r:id="rId1"/>
    </p:custDataLst>
    <p:extLst>
      <p:ext uri="{BB962C8B-B14F-4D97-AF65-F5344CB8AC3E}">
        <p14:creationId xmlns:p14="http://schemas.microsoft.com/office/powerpoint/2010/main" val="241635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266407"/>
            <a:ext cx="7672758" cy="967170"/>
          </a:xfrm>
        </p:spPr>
        <p:txBody>
          <a:bodyPr>
            <a:normAutofit/>
          </a:bodyPr>
          <a:lstStyle/>
          <a:p>
            <a:r>
              <a:rPr lang="en-GB" sz="3000" dirty="0"/>
              <a:t>The main circuit</a:t>
            </a:r>
          </a:p>
        </p:txBody>
      </p:sp>
      <p:sp>
        <p:nvSpPr>
          <p:cNvPr id="3" name="Content Placeholder 2"/>
          <p:cNvSpPr>
            <a:spLocks noGrp="1"/>
          </p:cNvSpPr>
          <p:nvPr>
            <p:ph idx="1"/>
          </p:nvPr>
        </p:nvSpPr>
        <p:spPr>
          <a:xfrm>
            <a:off x="1122531" y="1091870"/>
            <a:ext cx="3573455" cy="1682328"/>
          </a:xfrm>
        </p:spPr>
        <p:txBody>
          <a:bodyPr>
            <a:noAutofit/>
          </a:bodyPr>
          <a:lstStyle/>
          <a:p>
            <a:pPr marL="0" indent="0" algn="just">
              <a:buNone/>
            </a:pPr>
            <a:r>
              <a:rPr lang="en-GB" sz="2400" dirty="0"/>
              <a:t>We need three contactors for the basic pole changing motor starter – one for the low speed and two for the high speed.</a:t>
            </a:r>
          </a:p>
        </p:txBody>
      </p:sp>
      <p:sp>
        <p:nvSpPr>
          <p:cNvPr id="4" name="Rectangle 3">
            <a:extLst>
              <a:ext uri="{FF2B5EF4-FFF2-40B4-BE49-F238E27FC236}">
                <a16:creationId xmlns:a16="http://schemas.microsoft.com/office/drawing/2014/main" id="{8AD1786A-BBAB-494E-A986-2F50FF418EE2}"/>
              </a:ext>
            </a:extLst>
          </p:cNvPr>
          <p:cNvSpPr/>
          <p:nvPr/>
        </p:nvSpPr>
        <p:spPr>
          <a:xfrm>
            <a:off x="5110684" y="1199342"/>
            <a:ext cx="4593975" cy="31497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Int01</a:t>
            </a:r>
          </a:p>
        </p:txBody>
      </p:sp>
      <p:sp>
        <p:nvSpPr>
          <p:cNvPr id="5" name="Rectangle 4">
            <a:extLst>
              <a:ext uri="{FF2B5EF4-FFF2-40B4-BE49-F238E27FC236}">
                <a16:creationId xmlns:a16="http://schemas.microsoft.com/office/drawing/2014/main" id="{89C9D5D7-6A70-114B-AADD-917577365620}"/>
              </a:ext>
            </a:extLst>
          </p:cNvPr>
          <p:cNvSpPr/>
          <p:nvPr/>
        </p:nvSpPr>
        <p:spPr>
          <a:xfrm>
            <a:off x="1156538" y="3018347"/>
            <a:ext cx="3539448" cy="1200329"/>
          </a:xfrm>
          <a:prstGeom prst="rect">
            <a:avLst/>
          </a:prstGeom>
          <a:solidFill>
            <a:schemeClr val="tx2">
              <a:lumMod val="40000"/>
              <a:lumOff val="60000"/>
            </a:schemeClr>
          </a:solidFill>
        </p:spPr>
        <p:txBody>
          <a:bodyPr wrap="square">
            <a:spAutoFit/>
          </a:bodyPr>
          <a:lstStyle/>
          <a:p>
            <a:pPr algn="just"/>
            <a:r>
              <a:rPr lang="en-GB" sz="2400" i="1" dirty="0"/>
              <a:t>Click on the image to see how these contactors are wired and how they work.</a:t>
            </a:r>
          </a:p>
        </p:txBody>
      </p:sp>
      <p:pic>
        <p:nvPicPr>
          <p:cNvPr id="6" name="Graphic 5" descr="User">
            <a:extLst>
              <a:ext uri="{FF2B5EF4-FFF2-40B4-BE49-F238E27FC236}">
                <a16:creationId xmlns:a16="http://schemas.microsoft.com/office/drawing/2014/main" id="{AAB8B766-D046-DD46-95CD-2DE06F07CDE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03284" y="3045784"/>
            <a:ext cx="854046" cy="854046"/>
          </a:xfrm>
          <a:prstGeom prst="rect">
            <a:avLst/>
          </a:prstGeom>
        </p:spPr>
      </p:pic>
    </p:spTree>
    <p:custDataLst>
      <p:tags r:id="rId1"/>
    </p:custDataLst>
    <p:extLst>
      <p:ext uri="{BB962C8B-B14F-4D97-AF65-F5344CB8AC3E}">
        <p14:creationId xmlns:p14="http://schemas.microsoft.com/office/powerpoint/2010/main" val="1502238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24919</TotalTime>
  <Words>2975</Words>
  <Application>Microsoft Office PowerPoint</Application>
  <PresentationFormat>Custom</PresentationFormat>
  <Paragraphs>670</Paragraphs>
  <Slides>31</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Open Sans</vt:lpstr>
      <vt:lpstr>Office Theme</vt:lpstr>
      <vt:lpstr>Three Phase Motors</vt:lpstr>
      <vt:lpstr>Assumed prior learning</vt:lpstr>
      <vt:lpstr>Outcomes</vt:lpstr>
      <vt:lpstr>Unit 5.2: Pole Changing Motor Selector Switch Starter</vt:lpstr>
      <vt:lpstr>Introduction</vt:lpstr>
      <vt:lpstr>Remember contactors?</vt:lpstr>
      <vt:lpstr>Safety first</vt:lpstr>
      <vt:lpstr>Before We Begin</vt:lpstr>
      <vt:lpstr>The main circuit</vt:lpstr>
      <vt:lpstr>Wire up the main circuit</vt:lpstr>
      <vt:lpstr>The main circuit</vt:lpstr>
      <vt:lpstr>The control circuit</vt:lpstr>
      <vt:lpstr>The control circuit</vt:lpstr>
      <vt:lpstr>Wire up the control circuit</vt:lpstr>
      <vt:lpstr>Conclusion</vt:lpstr>
      <vt:lpstr>Interactive Briefing – Int01 (1 of 6)</vt:lpstr>
      <vt:lpstr>Interactive Briefing – Int01 (2 of 6)</vt:lpstr>
      <vt:lpstr>Interactive Briefing – Int01 (3 of 6)</vt:lpstr>
      <vt:lpstr>Interactive Briefing – Int01 (4 of 6)</vt:lpstr>
      <vt:lpstr>Interactive Briefing – Int01 (5 of 6)</vt:lpstr>
      <vt:lpstr>Interactive Briefing – Int01 (6 of 6)</vt:lpstr>
      <vt:lpstr>Interactive Briefing – Int02 (1 of 3)</vt:lpstr>
      <vt:lpstr>Interactive Briefing – Int04 (2 of 3)</vt:lpstr>
      <vt:lpstr>Interactive Briefing – Int04 (2 of 3)</vt:lpstr>
      <vt:lpstr>Video Briefing – Vid01 (1 of 4)</vt:lpstr>
      <vt:lpstr>Video Briefing – Vid01 (2 of 4)</vt:lpstr>
      <vt:lpstr>PowerPoint Presentation</vt:lpstr>
      <vt:lpstr>Video Briefing – Vid01 (4 of 4)</vt:lpstr>
      <vt:lpstr>Interactive Briefing – Int04 (1 of 3)</vt:lpstr>
      <vt:lpstr>Interactive Briefing – Int04 (2 of 3)</vt:lpstr>
      <vt:lpstr>Interactive Briefing – Int04 (2 of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782</cp:revision>
  <dcterms:created xsi:type="dcterms:W3CDTF">2018-02-02T12:07:09Z</dcterms:created>
  <dcterms:modified xsi:type="dcterms:W3CDTF">2018-09-20T07:12:19Z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