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comments/comment1.xml" ContentType="application/vnd.openxmlformats-officedocument.presentationml.comments+xml"/>
  <Override PartName="/ppt/tags/tag12.xml" ContentType="application/vnd.openxmlformats-officedocument.presentationml.tags+xml"/>
  <Override PartName="/ppt/notesSlides/notesSlide9.xml" ContentType="application/vnd.openxmlformats-officedocument.presentationml.notesSlide+xml"/>
  <Override PartName="/ppt/comments/comment2.xml" ContentType="application/vnd.openxmlformats-officedocument.presentationml.comments+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comments/comment3.xml" ContentType="application/vnd.openxmlformats-officedocument.presentationml.comments+xml"/>
  <Override PartName="/ppt/tags/tag17.xml" ContentType="application/vnd.openxmlformats-officedocument.presentationml.tags+xml"/>
  <Override PartName="/ppt/notesSlides/notesSlide14.xml" ContentType="application/vnd.openxmlformats-officedocument.presentationml.notesSlide+xml"/>
  <Override PartName="/ppt/comments/comment4.xml" ContentType="application/vnd.openxmlformats-officedocument.presentationml.comments+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comments/comment5.xml" ContentType="application/vnd.openxmlformats-officedocument.presentationml.comments+xml"/>
  <Override PartName="/ppt/tags/tag35.xml" ContentType="application/vnd.openxmlformats-officedocument.presentationml.tags+xml"/>
  <Override PartName="/ppt/notesSlides/notesSlide32.xml" ContentType="application/vnd.openxmlformats-officedocument.presentationml.notesSlide+xml"/>
  <Override PartName="/ppt/comments/comment6.xml" ContentType="application/vnd.openxmlformats-officedocument.presentationml.comments+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comments/comment7.xml" ContentType="application/vnd.openxmlformats-officedocument.presentationml.comments+xml"/>
  <Override PartName="/ppt/tags/tag39.xml" ContentType="application/vnd.openxmlformats-officedocument.presentationml.tags+xml"/>
  <Override PartName="/ppt/notesSlides/notesSlide36.xml" ContentType="application/vnd.openxmlformats-officedocument.presentationml.notesSlide+xml"/>
  <Override PartName="/ppt/comments/comment8.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39"/>
  </p:notesMasterIdLst>
  <p:sldIdLst>
    <p:sldId id="256" r:id="rId2"/>
    <p:sldId id="309" r:id="rId3"/>
    <p:sldId id="268" r:id="rId4"/>
    <p:sldId id="278" r:id="rId5"/>
    <p:sldId id="525" r:id="rId6"/>
    <p:sldId id="587" r:id="rId7"/>
    <p:sldId id="478" r:id="rId8"/>
    <p:sldId id="595" r:id="rId9"/>
    <p:sldId id="586" r:id="rId10"/>
    <p:sldId id="339" r:id="rId11"/>
    <p:sldId id="526" r:id="rId12"/>
    <p:sldId id="529" r:id="rId13"/>
    <p:sldId id="594" r:id="rId14"/>
    <p:sldId id="371" r:id="rId15"/>
    <p:sldId id="427" r:id="rId16"/>
    <p:sldId id="566" r:id="rId17"/>
    <p:sldId id="611" r:id="rId18"/>
    <p:sldId id="515" r:id="rId19"/>
    <p:sldId id="589" r:id="rId20"/>
    <p:sldId id="590" r:id="rId21"/>
    <p:sldId id="596" r:id="rId22"/>
    <p:sldId id="597" r:id="rId23"/>
    <p:sldId id="598" r:id="rId24"/>
    <p:sldId id="599" r:id="rId25"/>
    <p:sldId id="600" r:id="rId26"/>
    <p:sldId id="602" r:id="rId27"/>
    <p:sldId id="603" r:id="rId28"/>
    <p:sldId id="604" r:id="rId29"/>
    <p:sldId id="605" r:id="rId30"/>
    <p:sldId id="606" r:id="rId31"/>
    <p:sldId id="436" r:id="rId32"/>
    <p:sldId id="418" r:id="rId33"/>
    <p:sldId id="607" r:id="rId34"/>
    <p:sldId id="426" r:id="rId35"/>
    <p:sldId id="608" r:id="rId36"/>
    <p:sldId id="609" r:id="rId37"/>
    <p:sldId id="610" r:id="rId38"/>
  </p:sldIdLst>
  <p:sldSz cx="10239375" cy="5003800"/>
  <p:notesSz cx="6858000" cy="9144000"/>
  <p:custDataLst>
    <p:tags r:id="rId4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525"/>
            <p14:sldId id="587"/>
            <p14:sldId id="478"/>
            <p14:sldId id="595"/>
            <p14:sldId id="586"/>
            <p14:sldId id="339"/>
            <p14:sldId id="526"/>
            <p14:sldId id="529"/>
            <p14:sldId id="594"/>
            <p14:sldId id="371"/>
            <p14:sldId id="427"/>
            <p14:sldId id="566"/>
            <p14:sldId id="611"/>
          </p14:sldIdLst>
        </p14:section>
        <p14:section name="Appendix" id="{61A5EB1E-5BAC-224D-8F20-5D1D8E086C2B}">
          <p14:sldIdLst>
            <p14:sldId id="515"/>
            <p14:sldId id="589"/>
            <p14:sldId id="590"/>
            <p14:sldId id="596"/>
            <p14:sldId id="597"/>
            <p14:sldId id="598"/>
            <p14:sldId id="599"/>
            <p14:sldId id="600"/>
            <p14:sldId id="602"/>
            <p14:sldId id="603"/>
            <p14:sldId id="604"/>
            <p14:sldId id="605"/>
            <p14:sldId id="606"/>
            <p14:sldId id="436"/>
            <p14:sldId id="418"/>
            <p14:sldId id="607"/>
            <p14:sldId id="426"/>
            <p14:sldId id="608"/>
            <p14:sldId id="609"/>
            <p14:sldId id="61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23"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64"/>
    <p:restoredTop sz="76510" autoAdjust="0"/>
  </p:normalViewPr>
  <p:slideViewPr>
    <p:cSldViewPr snapToGrid="0" snapToObjects="1">
      <p:cViewPr varScale="1">
        <p:scale>
          <a:sx n="119" d="100"/>
          <a:sy n="119" d="100"/>
        </p:scale>
        <p:origin x="73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5-23T10:47:09.344" idx="21">
    <p:pos x="5464" y="451"/>
    <p:text>Img11</p:text>
    <p:extLst mod="1">
      <p:ext uri="{C676402C-5697-4E1C-873F-D02D1690AC5C}">
        <p15:threadingInfo xmlns:p15="http://schemas.microsoft.com/office/powerpoint/2012/main" timeZoneBias="-120"/>
      </p:ext>
    </p:extLst>
  </p:cm>
  <p:cm authorId="1" dt="2018-05-23T12:11:57.816" idx="22">
    <p:pos x="2788" y="2482"/>
    <p:text>Button 01</p:text>
    <p:extLst mod="1">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5-23T12:14:32.617" idx="24">
    <p:pos x="6108" y="2331"/>
    <p:text>Button 01</p:text>
    <p:extLst mod="1">
      <p:ext uri="{C676402C-5697-4E1C-873F-D02D1690AC5C}">
        <p15:threadingInfo xmlns:p15="http://schemas.microsoft.com/office/powerpoint/2012/main" timeZoneBias="-120"/>
      </p:ext>
    </p:extLst>
  </p:cm>
  <p:cm authorId="1" dt="2018-05-23T12:15:57.205" idx="25">
    <p:pos x="5383" y="595"/>
    <p:text>Img12</p:text>
    <p:extLst mod="1">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5-23T13:27:02.517" idx="26">
    <p:pos x="2143" y="2296"/>
    <p:text>Button 01</p:text>
    <p:extLst>
      <p:ext uri="{C676402C-5697-4E1C-873F-D02D1690AC5C}">
        <p15:threadingInfo xmlns:p15="http://schemas.microsoft.com/office/powerpoint/2012/main" timeZoneBias="-120"/>
      </p:ext>
    </p:extLst>
  </p:cm>
  <p:cm authorId="1" dt="2018-05-23T13:36:02.701" idx="27">
    <p:pos x="5511" y="786"/>
    <p:text>Img06</p:text>
    <p:extLst mod="1">
      <p:ext uri="{C676402C-5697-4E1C-873F-D02D1690AC5C}">
        <p15:threadingInfo xmlns:p15="http://schemas.microsoft.com/office/powerpoint/2012/main" timeZoneBias="-120"/>
      </p:ext>
    </p:extLst>
  </p:cm>
  <p:cm authorId="1" dt="2018-05-23T13:37:58.027" idx="28">
    <p:pos x="5112" y="2763"/>
    <p:text>Button 02</p:text>
    <p:extLst>
      <p:ext uri="{C676402C-5697-4E1C-873F-D02D1690AC5C}">
        <p15:threadingInfo xmlns:p15="http://schemas.microsoft.com/office/powerpoint/2012/main" timeZoneBias="-120"/>
      </p:ext>
    </p:extLst>
  </p:cm>
  <p:cm authorId="1" dt="2018-09-18T14:22:13.858" idx="69">
    <p:pos x="5716" y="1814"/>
    <p:text>Button03</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7-10T14:46:56.197" idx="66">
    <p:pos x="6020" y="2423"/>
    <p:text>Button01</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 authorId="1" dt="2018-07-11T17:05:18.282" idx="68">
    <p:pos x="6303" y="2347"/>
    <p:text>Button04</p:text>
    <p:extLst>
      <p:ext uri="{C676402C-5697-4E1C-873F-D02D1690AC5C}">
        <p15:threadingInfo xmlns:p15="http://schemas.microsoft.com/office/powerpoint/2012/main" timeZoneBias="-120"/>
      </p:ext>
    </p:extLst>
  </p:cm>
  <p:cm authorId="1" dt="2018-09-18T14:31:42.429" idx="123">
    <p:pos x="6225" y="3166"/>
    <p:text>Img06</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 authorId="1" dt="2018-07-11T17:05:18.282" idx="68">
    <p:pos x="6303" y="2347"/>
    <p:text>Button04</p:text>
    <p:extLst>
      <p:ext uri="{C676402C-5697-4E1C-873F-D02D1690AC5C}">
        <p15:threadingInfo xmlns:p15="http://schemas.microsoft.com/office/powerpoint/2012/main" timeZoneBias="-120"/>
      </p:ext>
    </p:extLst>
  </p:cm>
  <p:cm authorId="1" dt="2018-09-18T14:31:42.429" idx="123">
    <p:pos x="6225" y="3166"/>
    <p:text>Img06</p:text>
    <p:extLst>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 authorId="1" dt="2018-07-11T17:05:18.282" idx="68">
    <p:pos x="6303" y="2347"/>
    <p:text>Button04</p:text>
    <p:extLst>
      <p:ext uri="{C676402C-5697-4E1C-873F-D02D1690AC5C}">
        <p15:threadingInfo xmlns:p15="http://schemas.microsoft.com/office/powerpoint/2012/main" timeZoneBias="-120"/>
      </p:ext>
    </p:extLst>
  </p:cm>
  <p:cm authorId="1" dt="2018-09-18T14:31:42.429" idx="123">
    <p:pos x="6225" y="3166"/>
    <p:text>Img07</p:text>
    <p:extLst>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 authorId="1" dt="2018-07-11T17:05:18.282" idx="68">
    <p:pos x="6303" y="2347"/>
    <p:text>Button04</p:text>
    <p:extLst>
      <p:ext uri="{C676402C-5697-4E1C-873F-D02D1690AC5C}">
        <p15:threadingInfo xmlns:p15="http://schemas.microsoft.com/office/powerpoint/2012/main" timeZoneBias="-120"/>
      </p:ext>
    </p:extLst>
  </p:cm>
  <p:cm authorId="1" dt="2018-09-18T14:31:42.429" idx="123">
    <p:pos x="6225" y="3166"/>
    <p:text>Img07</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20/09/2018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Vid01 = On click, play Vid01 full screen. See appendix for Vid01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2319253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Delta connected = On click, play Vid02 full screen, See appendix for Vid02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 connected = On click, play Vid03 full screen, See appendix for Vid03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2047347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1036857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Img05 = https://</a:t>
            </a:r>
            <a:r>
              <a:rPr lang="en-GB" sz="1200" dirty="0" err="1"/>
              <a:t>cdn.pixabay.com</a:t>
            </a:r>
            <a:r>
              <a:rPr lang="en-GB" sz="1200" dirty="0"/>
              <a:t>/photo/2016/01/03/00/43/upload-1118929_960_720.png</a:t>
            </a:r>
          </a:p>
          <a:p>
            <a:pPr marL="0" indent="0">
              <a:buFont typeface="+mj-lt"/>
              <a:buNone/>
            </a:pPr>
            <a:endParaRPr lang="en-GB" sz="1200" dirty="0"/>
          </a:p>
          <a:p>
            <a:pPr marL="0" indent="0">
              <a:buFont typeface="+mj-lt"/>
              <a:buNone/>
            </a:pPr>
            <a:r>
              <a:rPr lang="en-GB" sz="1200" dirty="0"/>
              <a:t>Button01 – Launch file selection window</a:t>
            </a:r>
          </a:p>
          <a:p>
            <a:pPr marL="0" indent="0">
              <a:buFont typeface="+mj-lt"/>
              <a:buNone/>
            </a:pPr>
            <a:r>
              <a:rPr lang="en-GB" sz="1200" dirty="0"/>
              <a:t>Button02 – Upload file</a:t>
            </a:r>
          </a:p>
          <a:p>
            <a:pPr marL="0" indent="0">
              <a:buFont typeface="+mj-lt"/>
              <a:buNone/>
            </a:pPr>
            <a:r>
              <a:rPr lang="en-GB" sz="1200" dirty="0"/>
              <a:t>Button03 – Open Int01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1990825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Int02 = On click of Int02 screenshot, open Int02 full screen. See the Appendix for Int02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Watch the motor being wired = On click, play Vid04 full screen. See appendix for Vid04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814936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Int03 = On click of Int03 screenshot, open Int03 full screen. See the Appendix for Int03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2868646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Int03 = On click of Int03 screenshot, open Int03 full screen. See the Appendix for Int03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4142333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3800344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3605669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3339220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508359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2106836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10584009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3245452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702716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3476040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1528956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2109790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34313241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2947117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White circles on components are wire connection points</a:t>
            </a:r>
          </a:p>
          <a:p>
            <a:r>
              <a:rPr lang="en-ZA" dirty="0"/>
              <a:t>Make wires curve around components</a:t>
            </a:r>
          </a:p>
          <a:p>
            <a:r>
              <a:rPr lang="en-ZA" dirty="0"/>
              <a:t>When connected components are moved, have wires stay connected</a:t>
            </a:r>
          </a:p>
          <a:p>
            <a:r>
              <a:rPr lang="en-ZA" dirty="0"/>
              <a:t>On click of first connection, highlight connection point and start to draw wire and have end of wire follow finger/mouse until next connection. Use 2 second time delay on second connection before making the connection. When second connection is selected, highlight it also.</a:t>
            </a:r>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26500528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Fix position of power</a:t>
            </a:r>
          </a:p>
          <a:p>
            <a:r>
              <a:rPr lang="en-ZA" dirty="0"/>
              <a:t>Fix position of motor and terminals</a:t>
            </a:r>
          </a:p>
          <a:p>
            <a:r>
              <a:rPr lang="en-ZA" dirty="0"/>
              <a:t>Present other components unconnected and </a:t>
            </a:r>
            <a:r>
              <a:rPr lang="en-ZA" dirty="0" err="1"/>
              <a:t>unpositioned</a:t>
            </a:r>
            <a:r>
              <a:rPr lang="en-ZA" dirty="0"/>
              <a:t>.</a:t>
            </a:r>
          </a:p>
          <a:p>
            <a:endParaRPr lang="en-ZA" dirty="0"/>
          </a:p>
          <a:p>
            <a:r>
              <a:rPr lang="en-ZA" dirty="0"/>
              <a:t>Button01 = on click test circuit connections. Highlight all connections that are incorrect. See next slide for all correct connections</a:t>
            </a:r>
          </a:p>
          <a:p>
            <a:r>
              <a:rPr lang="en-ZA" dirty="0"/>
              <a:t>Button02 = display the instructions on previous slide in a pop-up window.</a:t>
            </a:r>
          </a:p>
          <a:p>
            <a:r>
              <a:rPr lang="en-ZA" dirty="0"/>
              <a:t>Button03 = print a jpg or pdf version of the final circuit for the learner to download and save.</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Button04 = open the main circuit diagram (see Img06). Redraw Img06</a:t>
            </a:r>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13668523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Fix position of power</a:t>
            </a:r>
          </a:p>
          <a:p>
            <a:r>
              <a:rPr lang="en-ZA" dirty="0"/>
              <a:t>Fix position of motor and terminals</a:t>
            </a:r>
          </a:p>
          <a:p>
            <a:r>
              <a:rPr lang="en-ZA" dirty="0"/>
              <a:t>Present other components unconnected and </a:t>
            </a:r>
            <a:r>
              <a:rPr lang="en-ZA" dirty="0" err="1"/>
              <a:t>unpositioned</a:t>
            </a:r>
            <a:r>
              <a:rPr lang="en-ZA" dirty="0"/>
              <a:t>.</a:t>
            </a:r>
          </a:p>
          <a:p>
            <a:endParaRPr lang="en-ZA" dirty="0"/>
          </a:p>
          <a:p>
            <a:r>
              <a:rPr lang="en-ZA" dirty="0"/>
              <a:t>Button01 = on click test circuit connections. Highlight all connections that are incorrect. See next slide for all correct connections</a:t>
            </a:r>
          </a:p>
          <a:p>
            <a:r>
              <a:rPr lang="en-ZA" dirty="0"/>
              <a:t>Button02 = display the instructions on previous slide in a pop-up window.</a:t>
            </a:r>
          </a:p>
          <a:p>
            <a:r>
              <a:rPr lang="en-ZA" dirty="0"/>
              <a:t>Button03 = print a jpg or pdf version of the final circuit for the learner to download and save.</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Button04 = open the main circuit diagram (see Img06). Redraw Img06</a:t>
            </a:r>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5443625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Use the redrawn Img09 in the video.</a:t>
            </a:r>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11643618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White circles on components are wire connection points</a:t>
            </a:r>
          </a:p>
          <a:p>
            <a:r>
              <a:rPr lang="en-ZA" dirty="0"/>
              <a:t>Make wires curve around components</a:t>
            </a:r>
          </a:p>
          <a:p>
            <a:r>
              <a:rPr lang="en-ZA" dirty="0"/>
              <a:t>When connected components are moved, have wires stay connected</a:t>
            </a:r>
          </a:p>
          <a:p>
            <a:r>
              <a:rPr lang="en-ZA" dirty="0"/>
              <a:t>On click of first connection, highlight connection point and start to draw wire and have end of wire follow finger/mouse until next connection. Use 2 second time delay on second connection before making the connection. When second connection is selected, highlight it also.</a:t>
            </a:r>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23698192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Fix position of power</a:t>
            </a:r>
          </a:p>
          <a:p>
            <a:r>
              <a:rPr lang="en-ZA" dirty="0"/>
              <a:t>Fix position of motor and terminals</a:t>
            </a:r>
          </a:p>
          <a:p>
            <a:r>
              <a:rPr lang="en-ZA" dirty="0"/>
              <a:t>Present other components unconnected and </a:t>
            </a:r>
            <a:r>
              <a:rPr lang="en-ZA" dirty="0" err="1"/>
              <a:t>unpositioned</a:t>
            </a:r>
            <a:r>
              <a:rPr lang="en-ZA" dirty="0"/>
              <a:t>.</a:t>
            </a:r>
          </a:p>
          <a:p>
            <a:endParaRPr lang="en-ZA" dirty="0"/>
          </a:p>
          <a:p>
            <a:r>
              <a:rPr lang="en-ZA" dirty="0"/>
              <a:t>Button01 = on click test circuit connections. Highlight all connections that are incorrect. See next slide for all correct connections</a:t>
            </a:r>
          </a:p>
          <a:p>
            <a:r>
              <a:rPr lang="en-ZA" dirty="0"/>
              <a:t>Button02 = display the instructions on previous slide in a pop-up window.</a:t>
            </a:r>
          </a:p>
          <a:p>
            <a:r>
              <a:rPr lang="en-ZA" dirty="0"/>
              <a:t>Button03 = print a jpg or pdf version of the final circuit for the learner to download and save.</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Button04 = open the main circuit diagram (see Img07). Redraw Img07</a:t>
            </a:r>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39960912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Fix position of power</a:t>
            </a:r>
          </a:p>
          <a:p>
            <a:r>
              <a:rPr lang="en-ZA" dirty="0"/>
              <a:t>Fix position of motor and terminals</a:t>
            </a:r>
          </a:p>
          <a:p>
            <a:r>
              <a:rPr lang="en-ZA" dirty="0"/>
              <a:t>Present other components unconnected and </a:t>
            </a:r>
            <a:r>
              <a:rPr lang="en-ZA" dirty="0" err="1"/>
              <a:t>unpositioned</a:t>
            </a:r>
            <a:r>
              <a:rPr lang="en-ZA" dirty="0"/>
              <a:t>.</a:t>
            </a:r>
          </a:p>
          <a:p>
            <a:endParaRPr lang="en-ZA" dirty="0"/>
          </a:p>
          <a:p>
            <a:r>
              <a:rPr lang="en-ZA" dirty="0"/>
              <a:t>Button01 = on click test circuit connections. Highlight all connections that are incorrect. See next slide for all correct connections</a:t>
            </a:r>
          </a:p>
          <a:p>
            <a:r>
              <a:rPr lang="en-ZA" dirty="0"/>
              <a:t>Button02 = display the instructions on previous slide in a pop-up window.</a:t>
            </a:r>
          </a:p>
          <a:p>
            <a:r>
              <a:rPr lang="en-ZA" dirty="0"/>
              <a:t>Button03 = print a jpg or pdf version of the final circuit for the learner to download and save.</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Button04 = open the main circuit diagram (see Img07). Redraw Img07</a:t>
            </a:r>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3381138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on table, present it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2944590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YT01 = On click, play YT01 full screen. YT01 = https://v637g.app.goo.gl/SZhBbqbEpoyqdPo56</a:t>
            </a:r>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2375795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Int01 = On click of Int01 screenshot, open Int01 full screen. See the Appendix for Int01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435000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 https://</a:t>
            </a:r>
            <a:r>
              <a:rPr lang="en-US" dirty="0" err="1"/>
              <a:t>cdn.pixabay.com</a:t>
            </a:r>
            <a:r>
              <a:rPr lang="en-US" dirty="0"/>
              <a:t>/photo/2016/09/30/12/29/important-1705212_960_720.png – marked for reuse</a:t>
            </a:r>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789346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https://</a:t>
            </a:r>
            <a:r>
              <a:rPr lang="en-US" dirty="0" err="1"/>
              <a:t>cdn.pixabay.com</a:t>
            </a:r>
            <a:r>
              <a:rPr lang="en-US" dirty="0"/>
              <a:t>/photo/2014/04/02/10/38/sign-304093_960_720.png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1958586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1923863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29667" y="4263154"/>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55393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9/20/2018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65" r:id="rId13"/>
    <p:sldLayoutId id="2147483661" r:id="rId14"/>
    <p:sldLayoutId id="2147483652" r:id="rId15"/>
    <p:sldLayoutId id="2147483664" r:id="rId16"/>
    <p:sldLayoutId id="2147483660"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comments" Target="../comments/comment2.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tif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comments" Target="../comments/comment3.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tif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comments" Target="../comments/comment4.xml"/><Relationship Id="rId5" Type="http://schemas.openxmlformats.org/officeDocument/2006/relationships/image" Target="../media/image4.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4.sv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21.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9.xml"/><Relationship Id="rId7" Type="http://schemas.openxmlformats.org/officeDocument/2006/relationships/image" Target="../media/image14.png"/><Relationship Id="rId2" Type="http://schemas.openxmlformats.org/officeDocument/2006/relationships/slideLayout" Target="../slideLayouts/slideLayout12.xml"/><Relationship Id="rId1" Type="http://schemas.openxmlformats.org/officeDocument/2006/relationships/tags" Target="../tags/tag2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2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28.xml"/><Relationship Id="rId5" Type="http://schemas.openxmlformats.org/officeDocument/2006/relationships/image" Target="../media/image16.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29.xml"/><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30.xml"/><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31.xml"/><Relationship Id="rId5" Type="http://schemas.openxmlformats.org/officeDocument/2006/relationships/image" Target="../media/image20.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32.xml"/><Relationship Id="rId5" Type="http://schemas.openxmlformats.org/officeDocument/2006/relationships/image" Target="../media/image20.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33.xml"/><Relationship Id="rId5" Type="http://schemas.openxmlformats.org/officeDocument/2006/relationships/image" Target="../media/image23.sv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8" Type="http://schemas.openxmlformats.org/officeDocument/2006/relationships/comments" Target="../comments/comment5.xml"/><Relationship Id="rId3" Type="http://schemas.openxmlformats.org/officeDocument/2006/relationships/notesSlide" Target="../notesSlides/notesSlide31.xml"/><Relationship Id="rId7" Type="http://schemas.openxmlformats.org/officeDocument/2006/relationships/image" Target="../media/image25.png"/><Relationship Id="rId2" Type="http://schemas.openxmlformats.org/officeDocument/2006/relationships/slideLayout" Target="../slideLayouts/slideLayout12.xml"/><Relationship Id="rId1" Type="http://schemas.openxmlformats.org/officeDocument/2006/relationships/tags" Target="../tags/tag34.xml"/><Relationship Id="rId6" Type="http://schemas.openxmlformats.org/officeDocument/2006/relationships/image" Target="../media/image24.tiff"/><Relationship Id="rId5" Type="http://schemas.openxmlformats.org/officeDocument/2006/relationships/image" Target="../media/image23.sv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8" Type="http://schemas.openxmlformats.org/officeDocument/2006/relationships/comments" Target="../comments/comment6.xml"/><Relationship Id="rId3" Type="http://schemas.openxmlformats.org/officeDocument/2006/relationships/notesSlide" Target="../notesSlides/notesSlide32.xml"/><Relationship Id="rId7" Type="http://schemas.openxmlformats.org/officeDocument/2006/relationships/image" Target="../media/image25.png"/><Relationship Id="rId2" Type="http://schemas.openxmlformats.org/officeDocument/2006/relationships/slideLayout" Target="../slideLayouts/slideLayout12.xml"/><Relationship Id="rId1" Type="http://schemas.openxmlformats.org/officeDocument/2006/relationships/tags" Target="../tags/tag35.xml"/><Relationship Id="rId6" Type="http://schemas.openxmlformats.org/officeDocument/2006/relationships/image" Target="../media/image24.tiff"/><Relationship Id="rId5" Type="http://schemas.openxmlformats.org/officeDocument/2006/relationships/image" Target="../media/image23.sv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tags" Target="../tags/tag36.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tags" Target="../tags/tag37.xml"/><Relationship Id="rId5" Type="http://schemas.openxmlformats.org/officeDocument/2006/relationships/image" Target="../media/image23.sv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comments" Target="../comments/comment7.xml"/><Relationship Id="rId2" Type="http://schemas.openxmlformats.org/officeDocument/2006/relationships/slideLayout" Target="../slideLayouts/slideLayout12.xml"/><Relationship Id="rId1" Type="http://schemas.openxmlformats.org/officeDocument/2006/relationships/tags" Target="../tags/tag38.xml"/><Relationship Id="rId6" Type="http://schemas.openxmlformats.org/officeDocument/2006/relationships/image" Target="../media/image27.png"/><Relationship Id="rId5" Type="http://schemas.openxmlformats.org/officeDocument/2006/relationships/image" Target="../media/image23.sv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comments" Target="../comments/comment8.xml"/><Relationship Id="rId2" Type="http://schemas.openxmlformats.org/officeDocument/2006/relationships/slideLayout" Target="../slideLayouts/slideLayout12.xml"/><Relationship Id="rId1" Type="http://schemas.openxmlformats.org/officeDocument/2006/relationships/tags" Target="../tags/tag39.xml"/><Relationship Id="rId6" Type="http://schemas.openxmlformats.org/officeDocument/2006/relationships/image" Target="../media/image27.png"/><Relationship Id="rId5" Type="http://schemas.openxmlformats.org/officeDocument/2006/relationships/image" Target="../media/image23.sv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5.tif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comments" Target="../comments/comment1.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Three Phase Motors</a:t>
            </a:r>
          </a:p>
        </p:txBody>
      </p:sp>
      <p:sp>
        <p:nvSpPr>
          <p:cNvPr id="3" name="Subtitle 2"/>
          <p:cNvSpPr>
            <a:spLocks noGrp="1"/>
          </p:cNvSpPr>
          <p:nvPr>
            <p:ph type="subTitle" idx="1"/>
          </p:nvPr>
        </p:nvSpPr>
        <p:spPr/>
        <p:txBody>
          <a:bodyPr>
            <a:normAutofit/>
          </a:bodyPr>
          <a:lstStyle/>
          <a:p>
            <a:pPr algn="l"/>
            <a:r>
              <a:rPr lang="en-GB" sz="2400" dirty="0"/>
              <a:t>Topic 5: Connecting and Starting Three Phase Pole Changing Motors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Before We Begin</a:t>
            </a:r>
          </a:p>
        </p:txBody>
      </p:sp>
      <p:sp>
        <p:nvSpPr>
          <p:cNvPr id="3" name="Content Placeholder 2"/>
          <p:cNvSpPr>
            <a:spLocks noGrp="1"/>
          </p:cNvSpPr>
          <p:nvPr>
            <p:ph idx="1"/>
          </p:nvPr>
        </p:nvSpPr>
        <p:spPr>
          <a:xfrm>
            <a:off x="1122532" y="1091869"/>
            <a:ext cx="5263981" cy="1126676"/>
          </a:xfrm>
        </p:spPr>
        <p:txBody>
          <a:bodyPr>
            <a:noAutofit/>
          </a:bodyPr>
          <a:lstStyle/>
          <a:p>
            <a:pPr marL="0" indent="0" algn="just">
              <a:buNone/>
            </a:pPr>
            <a:r>
              <a:rPr lang="en-GB" sz="2400" dirty="0"/>
              <a:t>Before you do any work on a motor, you must make sure that you have </a:t>
            </a:r>
            <a:r>
              <a:rPr lang="en-GB" sz="2400" b="1" dirty="0"/>
              <a:t>isolated and locked out </a:t>
            </a:r>
            <a:r>
              <a:rPr lang="en-GB" sz="2400" dirty="0"/>
              <a:t>the supply to the motor. </a:t>
            </a:r>
          </a:p>
        </p:txBody>
      </p:sp>
      <p:sp>
        <p:nvSpPr>
          <p:cNvPr id="13" name="Rounded Rectangle 12">
            <a:extLst>
              <a:ext uri="{FF2B5EF4-FFF2-40B4-BE49-F238E27FC236}">
                <a16:creationId xmlns:a16="http://schemas.microsoft.com/office/drawing/2014/main" id="{13AEB6AD-F0C8-4941-A2C3-27ADBFC28B87}"/>
              </a:ext>
            </a:extLst>
          </p:cNvPr>
          <p:cNvSpPr/>
          <p:nvPr/>
        </p:nvSpPr>
        <p:spPr>
          <a:xfrm>
            <a:off x="5665841" y="3840606"/>
            <a:ext cx="4339097"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Learn about Isolating and Lock-Out Procedures</a:t>
            </a:r>
          </a:p>
        </p:txBody>
      </p:sp>
      <p:sp>
        <p:nvSpPr>
          <p:cNvPr id="5" name="Rectangle 4">
            <a:extLst>
              <a:ext uri="{FF2B5EF4-FFF2-40B4-BE49-F238E27FC236}">
                <a16:creationId xmlns:a16="http://schemas.microsoft.com/office/drawing/2014/main" id="{B3B91B4C-FF85-984D-A0F5-58D16EFFB473}"/>
              </a:ext>
            </a:extLst>
          </p:cNvPr>
          <p:cNvSpPr/>
          <p:nvPr/>
        </p:nvSpPr>
        <p:spPr>
          <a:xfrm>
            <a:off x="1122532" y="2429411"/>
            <a:ext cx="5118100" cy="1200329"/>
          </a:xfrm>
          <a:prstGeom prst="rect">
            <a:avLst/>
          </a:prstGeom>
          <a:solidFill>
            <a:schemeClr val="tx2">
              <a:lumMod val="40000"/>
              <a:lumOff val="60000"/>
            </a:schemeClr>
          </a:solidFill>
        </p:spPr>
        <p:txBody>
          <a:bodyPr>
            <a:spAutoFit/>
          </a:bodyPr>
          <a:lstStyle/>
          <a:p>
            <a:pPr algn="just"/>
            <a:r>
              <a:rPr lang="en-GB" sz="2400" i="1" dirty="0"/>
              <a:t>Make sure you know how to do this by referring to Topic X in The World of An Electrician.</a:t>
            </a:r>
          </a:p>
        </p:txBody>
      </p:sp>
      <p:pic>
        <p:nvPicPr>
          <p:cNvPr id="6" name="Picture 5">
            <a:extLst>
              <a:ext uri="{FF2B5EF4-FFF2-40B4-BE49-F238E27FC236}">
                <a16:creationId xmlns:a16="http://schemas.microsoft.com/office/drawing/2014/main" id="{E3F64B0A-5B3D-2447-8B5D-F877AB12BB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84930" y="684979"/>
            <a:ext cx="3316946" cy="2944761"/>
          </a:xfrm>
          <a:prstGeom prst="rect">
            <a:avLst/>
          </a:prstGeom>
        </p:spPr>
      </p:pic>
      <p:pic>
        <p:nvPicPr>
          <p:cNvPr id="9" name="Graphic 8" descr="User">
            <a:extLst>
              <a:ext uri="{FF2B5EF4-FFF2-40B4-BE49-F238E27FC236}">
                <a16:creationId xmlns:a16="http://schemas.microsoft.com/office/drawing/2014/main" id="{0EEF573C-8369-3445-82E2-0E3E72C9FDAB}"/>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9278" y="2456848"/>
            <a:ext cx="854046" cy="854046"/>
          </a:xfrm>
          <a:prstGeom prst="rect">
            <a:avLst/>
          </a:prstGeom>
        </p:spPr>
      </p:pic>
    </p:spTree>
    <p:custDataLst>
      <p:tags r:id="rId1"/>
    </p:custDataLst>
    <p:extLst>
      <p:ext uri="{BB962C8B-B14F-4D97-AF65-F5344CB8AC3E}">
        <p14:creationId xmlns:p14="http://schemas.microsoft.com/office/powerpoint/2010/main" val="2416354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Testing a selector switch?</a:t>
            </a:r>
          </a:p>
        </p:txBody>
      </p:sp>
      <p:sp>
        <p:nvSpPr>
          <p:cNvPr id="3" name="Content Placeholder 2"/>
          <p:cNvSpPr>
            <a:spLocks noGrp="1"/>
          </p:cNvSpPr>
          <p:nvPr>
            <p:ph idx="1"/>
          </p:nvPr>
        </p:nvSpPr>
        <p:spPr>
          <a:xfrm>
            <a:off x="1122531" y="1091869"/>
            <a:ext cx="4522365" cy="2550904"/>
          </a:xfrm>
        </p:spPr>
        <p:txBody>
          <a:bodyPr>
            <a:noAutofit/>
          </a:bodyPr>
          <a:lstStyle/>
          <a:p>
            <a:pPr marL="0" indent="0" algn="just">
              <a:buNone/>
            </a:pPr>
            <a:r>
              <a:rPr lang="en-GB" sz="2400" dirty="0"/>
              <a:t>Sometimes, the selector switch you are using will not be nicely marked so you will need to figure out which studs are which. To do this test you will need a continuity tester. A </a:t>
            </a:r>
            <a:r>
              <a:rPr lang="en-GB" sz="2400" dirty="0" err="1"/>
              <a:t>multimeter</a:t>
            </a:r>
            <a:r>
              <a:rPr lang="en-GB" sz="2400" dirty="0"/>
              <a:t> set to the continuity setting will also work well.</a:t>
            </a:r>
          </a:p>
        </p:txBody>
      </p:sp>
      <p:sp>
        <p:nvSpPr>
          <p:cNvPr id="7" name="Rectangle 6">
            <a:extLst>
              <a:ext uri="{FF2B5EF4-FFF2-40B4-BE49-F238E27FC236}">
                <a16:creationId xmlns:a16="http://schemas.microsoft.com/office/drawing/2014/main" id="{71A9FFB2-C71A-9F40-BB3D-C708B5EFEE04}"/>
              </a:ext>
            </a:extLst>
          </p:cNvPr>
          <p:cNvSpPr/>
          <p:nvPr/>
        </p:nvSpPr>
        <p:spPr>
          <a:xfrm>
            <a:off x="1122531" y="3817910"/>
            <a:ext cx="3705501" cy="830997"/>
          </a:xfrm>
          <a:prstGeom prst="rect">
            <a:avLst/>
          </a:prstGeom>
          <a:solidFill>
            <a:schemeClr val="tx2">
              <a:lumMod val="40000"/>
              <a:lumOff val="60000"/>
            </a:schemeClr>
          </a:solidFill>
        </p:spPr>
        <p:txBody>
          <a:bodyPr wrap="square">
            <a:spAutoFit/>
          </a:bodyPr>
          <a:lstStyle/>
          <a:p>
            <a:r>
              <a:rPr lang="en-GB" sz="2400" i="1" dirty="0"/>
              <a:t>Watch a video to see how to do this test.</a:t>
            </a:r>
            <a:endParaRPr lang="en-ZA" sz="2400" i="1" dirty="0"/>
          </a:p>
        </p:txBody>
      </p:sp>
      <p:pic>
        <p:nvPicPr>
          <p:cNvPr id="10" name="Graphic 9" descr="User">
            <a:extLst>
              <a:ext uri="{FF2B5EF4-FFF2-40B4-BE49-F238E27FC236}">
                <a16:creationId xmlns:a16="http://schemas.microsoft.com/office/drawing/2014/main" id="{5587E90C-8BEE-8248-9DA3-5B4D3D29FAF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5" y="3823694"/>
            <a:ext cx="854046" cy="854046"/>
          </a:xfrm>
          <a:prstGeom prst="rect">
            <a:avLst/>
          </a:prstGeom>
        </p:spPr>
      </p:pic>
      <p:sp>
        <p:nvSpPr>
          <p:cNvPr id="23" name="Rectangle 22">
            <a:extLst>
              <a:ext uri="{FF2B5EF4-FFF2-40B4-BE49-F238E27FC236}">
                <a16:creationId xmlns:a16="http://schemas.microsoft.com/office/drawing/2014/main" id="{2CFCD8EB-AA06-3142-81FD-77C9E2815B2B}"/>
              </a:ext>
            </a:extLst>
          </p:cNvPr>
          <p:cNvSpPr/>
          <p:nvPr/>
        </p:nvSpPr>
        <p:spPr>
          <a:xfrm>
            <a:off x="5752438" y="1139051"/>
            <a:ext cx="3831696" cy="26270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Vid01</a:t>
            </a:r>
          </a:p>
        </p:txBody>
      </p:sp>
    </p:spTree>
    <p:custDataLst>
      <p:tags r:id="rId1"/>
    </p:custDataLst>
    <p:extLst>
      <p:ext uri="{BB962C8B-B14F-4D97-AF65-F5344CB8AC3E}">
        <p14:creationId xmlns:p14="http://schemas.microsoft.com/office/powerpoint/2010/main" val="1054710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Phasing out pole changing motors</a:t>
            </a:r>
          </a:p>
        </p:txBody>
      </p:sp>
      <p:sp>
        <p:nvSpPr>
          <p:cNvPr id="3" name="Content Placeholder 2"/>
          <p:cNvSpPr>
            <a:spLocks noGrp="1"/>
          </p:cNvSpPr>
          <p:nvPr>
            <p:ph idx="1"/>
          </p:nvPr>
        </p:nvSpPr>
        <p:spPr>
          <a:xfrm>
            <a:off x="1122531" y="1286942"/>
            <a:ext cx="4741821" cy="1712290"/>
          </a:xfrm>
        </p:spPr>
        <p:txBody>
          <a:bodyPr>
            <a:noAutofit/>
          </a:bodyPr>
          <a:lstStyle/>
          <a:p>
            <a:pPr marL="0" indent="0" algn="just">
              <a:buNone/>
            </a:pPr>
            <a:r>
              <a:rPr lang="en-GB" sz="2400" dirty="0"/>
              <a:t>Sometimes you will need to phase out a pole changing motor. The process is slightly different depending on whether it is a star or delta connected motor.</a:t>
            </a:r>
          </a:p>
        </p:txBody>
      </p:sp>
      <p:sp>
        <p:nvSpPr>
          <p:cNvPr id="4" name="Rectangle 3">
            <a:extLst>
              <a:ext uri="{FF2B5EF4-FFF2-40B4-BE49-F238E27FC236}">
                <a16:creationId xmlns:a16="http://schemas.microsoft.com/office/drawing/2014/main" id="{BD33AED9-235D-7E4A-8545-3F3D9EB3E108}"/>
              </a:ext>
            </a:extLst>
          </p:cNvPr>
          <p:cNvSpPr/>
          <p:nvPr/>
        </p:nvSpPr>
        <p:spPr>
          <a:xfrm>
            <a:off x="1122531" y="3139084"/>
            <a:ext cx="4741821" cy="1200329"/>
          </a:xfrm>
          <a:prstGeom prst="rect">
            <a:avLst/>
          </a:prstGeom>
          <a:solidFill>
            <a:schemeClr val="tx2">
              <a:lumMod val="40000"/>
              <a:lumOff val="60000"/>
            </a:schemeClr>
          </a:solidFill>
        </p:spPr>
        <p:txBody>
          <a:bodyPr wrap="square">
            <a:spAutoFit/>
          </a:bodyPr>
          <a:lstStyle/>
          <a:p>
            <a:r>
              <a:rPr lang="en-GB" sz="2400" i="1" dirty="0"/>
              <a:t>Click on the buttons to see how these procedures are done for both kinds of pole changing motors.</a:t>
            </a:r>
            <a:endParaRPr lang="en-ZA" sz="2400" i="1" dirty="0"/>
          </a:p>
        </p:txBody>
      </p:sp>
      <p:pic>
        <p:nvPicPr>
          <p:cNvPr id="5" name="Graphic 4" descr="User">
            <a:extLst>
              <a:ext uri="{FF2B5EF4-FFF2-40B4-BE49-F238E27FC236}">
                <a16:creationId xmlns:a16="http://schemas.microsoft.com/office/drawing/2014/main" id="{4B102C12-4832-664D-9E40-A0C579B2CC9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5" y="3144868"/>
            <a:ext cx="854046" cy="854046"/>
          </a:xfrm>
          <a:prstGeom prst="rect">
            <a:avLst/>
          </a:prstGeom>
        </p:spPr>
      </p:pic>
      <p:sp>
        <p:nvSpPr>
          <p:cNvPr id="6" name="Rectangle 5">
            <a:extLst>
              <a:ext uri="{FF2B5EF4-FFF2-40B4-BE49-F238E27FC236}">
                <a16:creationId xmlns:a16="http://schemas.microsoft.com/office/drawing/2014/main" id="{188BA17F-910D-234B-977E-C36ED3E41F0D}"/>
              </a:ext>
            </a:extLst>
          </p:cNvPr>
          <p:cNvSpPr/>
          <p:nvPr/>
        </p:nvSpPr>
        <p:spPr>
          <a:xfrm>
            <a:off x="6030088" y="1301109"/>
            <a:ext cx="3738752" cy="13509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7999" rtlCol="0" anchor="ctr"/>
          <a:lstStyle/>
          <a:p>
            <a:r>
              <a:rPr lang="en-GB" sz="2400" dirty="0"/>
              <a:t>Phasing out a </a:t>
            </a:r>
            <a:r>
              <a:rPr lang="en-GB" sz="2400" b="1" dirty="0"/>
              <a:t>delta</a:t>
            </a:r>
            <a:r>
              <a:rPr lang="en-GB" sz="2400" dirty="0"/>
              <a:t> connected pole changing motor</a:t>
            </a:r>
          </a:p>
        </p:txBody>
      </p:sp>
      <p:sp>
        <p:nvSpPr>
          <p:cNvPr id="7" name="Rectangle 6">
            <a:extLst>
              <a:ext uri="{FF2B5EF4-FFF2-40B4-BE49-F238E27FC236}">
                <a16:creationId xmlns:a16="http://schemas.microsoft.com/office/drawing/2014/main" id="{2B13757C-85C1-CA49-B4C0-5B00C0C2A4FE}"/>
              </a:ext>
            </a:extLst>
          </p:cNvPr>
          <p:cNvSpPr/>
          <p:nvPr/>
        </p:nvSpPr>
        <p:spPr>
          <a:xfrm>
            <a:off x="6030088" y="3103863"/>
            <a:ext cx="3738752" cy="13509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7999" rtlCol="0" anchor="ctr"/>
          <a:lstStyle/>
          <a:p>
            <a:r>
              <a:rPr lang="en-GB" sz="2400" dirty="0"/>
              <a:t>Phasing out a </a:t>
            </a:r>
            <a:r>
              <a:rPr lang="en-GB" sz="2400" b="1" dirty="0"/>
              <a:t>star</a:t>
            </a:r>
            <a:r>
              <a:rPr lang="en-GB" sz="2400" dirty="0"/>
              <a:t> connected pole changing motor.</a:t>
            </a:r>
            <a:endParaRPr lang="en-GB" sz="2800" dirty="0"/>
          </a:p>
        </p:txBody>
      </p:sp>
      <p:sp>
        <p:nvSpPr>
          <p:cNvPr id="8" name="Triangle 7">
            <a:extLst>
              <a:ext uri="{FF2B5EF4-FFF2-40B4-BE49-F238E27FC236}">
                <a16:creationId xmlns:a16="http://schemas.microsoft.com/office/drawing/2014/main" id="{9324FDBD-E0EA-664D-A868-156655ADDA69}"/>
              </a:ext>
            </a:extLst>
          </p:cNvPr>
          <p:cNvSpPr/>
          <p:nvPr/>
        </p:nvSpPr>
        <p:spPr>
          <a:xfrm>
            <a:off x="6241742" y="1752943"/>
            <a:ext cx="452567" cy="390144"/>
          </a:xfrm>
          <a:prstGeom prst="triangl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DF1A8C72-10E3-DC46-B17C-FAF4DB98F2A4}"/>
              </a:ext>
            </a:extLst>
          </p:cNvPr>
          <p:cNvGrpSpPr/>
          <p:nvPr/>
        </p:nvGrpSpPr>
        <p:grpSpPr>
          <a:xfrm>
            <a:off x="6212176" y="3569208"/>
            <a:ext cx="511699" cy="332243"/>
            <a:chOff x="6109105" y="3322320"/>
            <a:chExt cx="511699" cy="332243"/>
          </a:xfrm>
        </p:grpSpPr>
        <p:cxnSp>
          <p:nvCxnSpPr>
            <p:cNvPr id="10" name="Straight Connector 9">
              <a:extLst>
                <a:ext uri="{FF2B5EF4-FFF2-40B4-BE49-F238E27FC236}">
                  <a16:creationId xmlns:a16="http://schemas.microsoft.com/office/drawing/2014/main" id="{BF21D9D1-BEBC-4846-BECF-E17DEEF41F3A}"/>
                </a:ext>
              </a:extLst>
            </p:cNvPr>
            <p:cNvCxnSpPr/>
            <p:nvPr/>
          </p:nvCxnSpPr>
          <p:spPr>
            <a:xfrm>
              <a:off x="6364224" y="3322320"/>
              <a:ext cx="0" cy="26785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FA65E4F-07BF-C24C-8C2B-BF1998CAFC74}"/>
                </a:ext>
              </a:extLst>
            </p:cNvPr>
            <p:cNvCxnSpPr>
              <a:cxnSpLocks/>
            </p:cNvCxnSpPr>
            <p:nvPr/>
          </p:nvCxnSpPr>
          <p:spPr>
            <a:xfrm rot="3600000">
              <a:off x="6243035" y="3520633"/>
              <a:ext cx="0" cy="26785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43A8C4E-5A13-C047-B949-EB159B55AFD0}"/>
                </a:ext>
              </a:extLst>
            </p:cNvPr>
            <p:cNvCxnSpPr>
              <a:cxnSpLocks/>
            </p:cNvCxnSpPr>
            <p:nvPr/>
          </p:nvCxnSpPr>
          <p:spPr>
            <a:xfrm rot="18000000" flipH="1">
              <a:off x="6486875" y="3517585"/>
              <a:ext cx="0" cy="26785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926315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Same direction for both speeds</a:t>
            </a:r>
          </a:p>
        </p:txBody>
      </p:sp>
      <p:sp>
        <p:nvSpPr>
          <p:cNvPr id="3" name="Content Placeholder 2"/>
          <p:cNvSpPr>
            <a:spLocks noGrp="1"/>
          </p:cNvSpPr>
          <p:nvPr>
            <p:ph idx="1"/>
          </p:nvPr>
        </p:nvSpPr>
        <p:spPr>
          <a:xfrm>
            <a:off x="1122531" y="1091869"/>
            <a:ext cx="3830469" cy="3282011"/>
          </a:xfrm>
        </p:spPr>
        <p:txBody>
          <a:bodyPr>
            <a:noAutofit/>
          </a:bodyPr>
          <a:lstStyle/>
          <a:p>
            <a:pPr marL="0" indent="0" algn="just">
              <a:buNone/>
            </a:pPr>
            <a:r>
              <a:rPr lang="en-GB" sz="2400" dirty="0"/>
              <a:t>Is the 2’s or 3’s swop required for both low and high speed?</a:t>
            </a:r>
          </a:p>
        </p:txBody>
      </p:sp>
    </p:spTree>
    <p:custDataLst>
      <p:tags r:id="rId1"/>
    </p:custDataLst>
    <p:extLst>
      <p:ext uri="{BB962C8B-B14F-4D97-AF65-F5344CB8AC3E}">
        <p14:creationId xmlns:p14="http://schemas.microsoft.com/office/powerpoint/2010/main" val="3357000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main circuit</a:t>
            </a:r>
          </a:p>
        </p:txBody>
      </p:sp>
      <p:sp>
        <p:nvSpPr>
          <p:cNvPr id="3" name="Content Placeholder 2"/>
          <p:cNvSpPr>
            <a:spLocks noGrp="1"/>
          </p:cNvSpPr>
          <p:nvPr>
            <p:ph idx="1"/>
          </p:nvPr>
        </p:nvSpPr>
        <p:spPr>
          <a:xfrm>
            <a:off x="1122532" y="1091868"/>
            <a:ext cx="5388320" cy="2374062"/>
          </a:xfrm>
          <a:solidFill>
            <a:schemeClr val="tx2">
              <a:lumMod val="40000"/>
              <a:lumOff val="60000"/>
            </a:schemeClr>
          </a:solidFill>
        </p:spPr>
        <p:txBody>
          <a:bodyPr lIns="90000">
            <a:noAutofit/>
          </a:bodyPr>
          <a:lstStyle/>
          <a:p>
            <a:pPr marL="0" indent="0">
              <a:buNone/>
            </a:pPr>
            <a:r>
              <a:rPr lang="en-GB" sz="2400" i="1" dirty="0"/>
              <a:t>Refer back to the earlier interactive selector switch to remind yourself how a pole changing motor is connected to it. Now draw your own </a:t>
            </a:r>
            <a:r>
              <a:rPr lang="en-GB" sz="2400" b="1" i="1" dirty="0"/>
              <a:t>main circuit </a:t>
            </a:r>
            <a:r>
              <a:rPr lang="en-GB" sz="2400" i="1" dirty="0"/>
              <a:t>for pole changing motor selector switch starter. Then take a picture of your circuit and upload it to your online portfolio.</a:t>
            </a:r>
            <a:endParaRPr lang="en-ZA" sz="2400" i="1" dirty="0"/>
          </a:p>
        </p:txBody>
      </p:sp>
      <p:sp>
        <p:nvSpPr>
          <p:cNvPr id="5" name="Rounded Rectangle 4">
            <a:extLst>
              <a:ext uri="{FF2B5EF4-FFF2-40B4-BE49-F238E27FC236}">
                <a16:creationId xmlns:a16="http://schemas.microsoft.com/office/drawing/2014/main" id="{6499ACAF-D7EC-CA47-9749-1522A9FD0273}"/>
              </a:ext>
            </a:extLst>
          </p:cNvPr>
          <p:cNvSpPr/>
          <p:nvPr/>
        </p:nvSpPr>
        <p:spPr>
          <a:xfrm>
            <a:off x="1057330" y="3687059"/>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pic>
        <p:nvPicPr>
          <p:cNvPr id="4" name="Picture 3">
            <a:extLst>
              <a:ext uri="{FF2B5EF4-FFF2-40B4-BE49-F238E27FC236}">
                <a16:creationId xmlns:a16="http://schemas.microsoft.com/office/drawing/2014/main" id="{CA3EF5BB-37E7-D842-B8D0-13915E5CEA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3630" y="735407"/>
            <a:ext cx="1899305" cy="1899305"/>
          </a:xfrm>
          <a:prstGeom prst="rect">
            <a:avLst/>
          </a:prstGeom>
        </p:spPr>
      </p:pic>
      <p:sp>
        <p:nvSpPr>
          <p:cNvPr id="6" name="Rectangle 5">
            <a:extLst>
              <a:ext uri="{FF2B5EF4-FFF2-40B4-BE49-F238E27FC236}">
                <a16:creationId xmlns:a16="http://schemas.microsoft.com/office/drawing/2014/main" id="{3334082E-A29A-964E-BCB3-D38A83FA587D}"/>
              </a:ext>
            </a:extLst>
          </p:cNvPr>
          <p:cNvSpPr/>
          <p:nvPr/>
        </p:nvSpPr>
        <p:spPr>
          <a:xfrm>
            <a:off x="3976599" y="3754612"/>
            <a:ext cx="4986337"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B069D5D4-6E62-E94B-A6E2-EA6F36DB22C9}"/>
              </a:ext>
            </a:extLst>
          </p:cNvPr>
          <p:cNvSpPr/>
          <p:nvPr/>
        </p:nvSpPr>
        <p:spPr>
          <a:xfrm>
            <a:off x="6219881" y="4335712"/>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pic>
        <p:nvPicPr>
          <p:cNvPr id="10" name="Graphic 9" descr="User">
            <a:extLst>
              <a:ext uri="{FF2B5EF4-FFF2-40B4-BE49-F238E27FC236}">
                <a16:creationId xmlns:a16="http://schemas.microsoft.com/office/drawing/2014/main" id="{393B6A4C-49A0-C445-9B68-7E146B56C0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3197" y="1091868"/>
            <a:ext cx="854046" cy="854046"/>
          </a:xfrm>
          <a:prstGeom prst="rect">
            <a:avLst/>
          </a:prstGeom>
        </p:spPr>
      </p:pic>
      <p:sp>
        <p:nvSpPr>
          <p:cNvPr id="9" name="Rounded Rectangle 8">
            <a:extLst>
              <a:ext uri="{FF2B5EF4-FFF2-40B4-BE49-F238E27FC236}">
                <a16:creationId xmlns:a16="http://schemas.microsoft.com/office/drawing/2014/main" id="{18A3550C-8A0A-6149-92AB-296FD8140202}"/>
              </a:ext>
            </a:extLst>
          </p:cNvPr>
          <p:cNvSpPr/>
          <p:nvPr/>
        </p:nvSpPr>
        <p:spPr>
          <a:xfrm>
            <a:off x="6641754" y="2801474"/>
            <a:ext cx="2743055" cy="808797"/>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Interactive selector switch</a:t>
            </a:r>
          </a:p>
        </p:txBody>
      </p:sp>
    </p:spTree>
    <p:custDataLst>
      <p:tags r:id="rId1"/>
    </p:custDataLst>
    <p:extLst>
      <p:ext uri="{BB962C8B-B14F-4D97-AF65-F5344CB8AC3E}">
        <p14:creationId xmlns:p14="http://schemas.microsoft.com/office/powerpoint/2010/main" val="3887391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Wire up the main circuit</a:t>
            </a:r>
          </a:p>
        </p:txBody>
      </p:sp>
      <p:sp>
        <p:nvSpPr>
          <p:cNvPr id="3" name="Content Placeholder 2"/>
          <p:cNvSpPr>
            <a:spLocks noGrp="1"/>
          </p:cNvSpPr>
          <p:nvPr>
            <p:ph idx="1"/>
          </p:nvPr>
        </p:nvSpPr>
        <p:spPr>
          <a:xfrm>
            <a:off x="1122532" y="1091869"/>
            <a:ext cx="4114655" cy="1046897"/>
          </a:xfrm>
        </p:spPr>
        <p:txBody>
          <a:bodyPr>
            <a:noAutofit/>
          </a:bodyPr>
          <a:lstStyle/>
          <a:p>
            <a:pPr marL="0" indent="0" algn="just">
              <a:buNone/>
            </a:pPr>
            <a:r>
              <a:rPr lang="en-GB" sz="2400" dirty="0"/>
              <a:t>Using your main circuit diagram as a guide, wire up the main circuit.</a:t>
            </a:r>
          </a:p>
        </p:txBody>
      </p:sp>
      <p:sp>
        <p:nvSpPr>
          <p:cNvPr id="9" name="Rectangle 8">
            <a:extLst>
              <a:ext uri="{FF2B5EF4-FFF2-40B4-BE49-F238E27FC236}">
                <a16:creationId xmlns:a16="http://schemas.microsoft.com/office/drawing/2014/main" id="{2E1B3333-11E3-AA4D-9DD0-AECE6326905B}"/>
              </a:ext>
            </a:extLst>
          </p:cNvPr>
          <p:cNvSpPr/>
          <p:nvPr/>
        </p:nvSpPr>
        <p:spPr>
          <a:xfrm>
            <a:off x="1154143" y="2458962"/>
            <a:ext cx="4090717" cy="1938992"/>
          </a:xfrm>
          <a:prstGeom prst="rect">
            <a:avLst/>
          </a:prstGeom>
          <a:solidFill>
            <a:schemeClr val="tx2">
              <a:lumMod val="40000"/>
              <a:lumOff val="60000"/>
            </a:schemeClr>
          </a:solidFill>
        </p:spPr>
        <p:txBody>
          <a:bodyPr wrap="square">
            <a:spAutoFit/>
          </a:bodyPr>
          <a:lstStyle/>
          <a:p>
            <a:r>
              <a:rPr lang="en-GB" sz="2400" i="1" dirty="0"/>
              <a:t>Click on the image to access the motor wiring simulator. Click on the button below if you would like to watch a video of the motor being wired.</a:t>
            </a:r>
            <a:endParaRPr lang="en-ZA" sz="2400" i="1" dirty="0"/>
          </a:p>
        </p:txBody>
      </p:sp>
      <p:pic>
        <p:nvPicPr>
          <p:cNvPr id="10" name="Graphic 9" descr="User">
            <a:extLst>
              <a:ext uri="{FF2B5EF4-FFF2-40B4-BE49-F238E27FC236}">
                <a16:creationId xmlns:a16="http://schemas.microsoft.com/office/drawing/2014/main" id="{F27E1B3E-80C5-954F-A588-165A61FD46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5" y="2387305"/>
            <a:ext cx="854046" cy="854046"/>
          </a:xfrm>
          <a:prstGeom prst="rect">
            <a:avLst/>
          </a:prstGeom>
        </p:spPr>
      </p:pic>
      <p:sp>
        <p:nvSpPr>
          <p:cNvPr id="15" name="Rectangle 14">
            <a:extLst>
              <a:ext uri="{FF2B5EF4-FFF2-40B4-BE49-F238E27FC236}">
                <a16:creationId xmlns:a16="http://schemas.microsoft.com/office/drawing/2014/main" id="{24B7E876-62B3-694D-8F36-32734829790B}"/>
              </a:ext>
            </a:extLst>
          </p:cNvPr>
          <p:cNvSpPr/>
          <p:nvPr/>
        </p:nvSpPr>
        <p:spPr>
          <a:xfrm>
            <a:off x="5469418" y="970945"/>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Int02</a:t>
            </a:r>
          </a:p>
        </p:txBody>
      </p:sp>
      <p:sp>
        <p:nvSpPr>
          <p:cNvPr id="16" name="Rounded Rectangle 15">
            <a:extLst>
              <a:ext uri="{FF2B5EF4-FFF2-40B4-BE49-F238E27FC236}">
                <a16:creationId xmlns:a16="http://schemas.microsoft.com/office/drawing/2014/main" id="{C8731488-5517-0641-B56F-288E79A8E57B}"/>
              </a:ext>
            </a:extLst>
          </p:cNvPr>
          <p:cNvSpPr/>
          <p:nvPr/>
        </p:nvSpPr>
        <p:spPr>
          <a:xfrm>
            <a:off x="5596856" y="4140449"/>
            <a:ext cx="4339097"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Watch the motor being wired</a:t>
            </a:r>
          </a:p>
        </p:txBody>
      </p:sp>
    </p:spTree>
    <p:custDataLst>
      <p:tags r:id="rId1"/>
    </p:custDataLst>
    <p:extLst>
      <p:ext uri="{BB962C8B-B14F-4D97-AF65-F5344CB8AC3E}">
        <p14:creationId xmlns:p14="http://schemas.microsoft.com/office/powerpoint/2010/main" val="3832123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Wire it up</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569660"/>
          </a:xfrm>
          <a:prstGeom prst="rect">
            <a:avLst/>
          </a:prstGeom>
          <a:noFill/>
        </p:spPr>
        <p:txBody>
          <a:bodyPr wrap="square" rtlCol="0">
            <a:spAutoFit/>
          </a:bodyPr>
          <a:lstStyle/>
          <a:p>
            <a:pPr algn="just"/>
            <a:r>
              <a:rPr lang="en-GB" sz="2400" dirty="0"/>
              <a:t>Practice wiring the pole changing motor selector switch starter control circuit using the motor wiring simulator.</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1" y="2973099"/>
            <a:ext cx="4103606" cy="830997"/>
          </a:xfrm>
          <a:prstGeom prst="rect">
            <a:avLst/>
          </a:prstGeom>
          <a:solidFill>
            <a:schemeClr val="tx2">
              <a:lumMod val="40000"/>
              <a:lumOff val="60000"/>
            </a:schemeClr>
          </a:solidFill>
        </p:spPr>
        <p:txBody>
          <a:bodyPr wrap="square" rtlCol="0">
            <a:spAutoFit/>
          </a:bodyPr>
          <a:lstStyle/>
          <a:p>
            <a:pPr algn="just"/>
            <a:r>
              <a:rPr lang="en-GB" sz="2400" i="1" dirty="0"/>
              <a:t>Click on the image to access the motor wiring simulator.</a:t>
            </a:r>
          </a:p>
        </p:txBody>
      </p:sp>
      <p:sp>
        <p:nvSpPr>
          <p:cNvPr id="9" name="Rectangle 8">
            <a:extLst>
              <a:ext uri="{FF2B5EF4-FFF2-40B4-BE49-F238E27FC236}">
                <a16:creationId xmlns:a16="http://schemas.microsoft.com/office/drawing/2014/main" id="{F59083B5-ADBF-9C49-A7FE-79BA05B2B1DA}"/>
              </a:ext>
            </a:extLst>
          </p:cNvPr>
          <p:cNvSpPr/>
          <p:nvPr/>
        </p:nvSpPr>
        <p:spPr>
          <a:xfrm>
            <a:off x="5420650" y="1262617"/>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Int03</a:t>
            </a:r>
          </a:p>
        </p:txBody>
      </p:sp>
      <p:pic>
        <p:nvPicPr>
          <p:cNvPr id="8" name="Graphic 7" descr="User">
            <a:extLst>
              <a:ext uri="{FF2B5EF4-FFF2-40B4-BE49-F238E27FC236}">
                <a16:creationId xmlns:a16="http://schemas.microsoft.com/office/drawing/2014/main" id="{4B5CDD45-5BCB-5446-956C-64A0C9BE1F4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916361"/>
            <a:ext cx="854046" cy="854046"/>
          </a:xfrm>
          <a:prstGeom prst="rect">
            <a:avLst/>
          </a:prstGeom>
        </p:spPr>
      </p:pic>
    </p:spTree>
    <p:custDataLst>
      <p:tags r:id="rId1"/>
    </p:custDataLst>
    <p:extLst>
      <p:ext uri="{BB962C8B-B14F-4D97-AF65-F5344CB8AC3E}">
        <p14:creationId xmlns:p14="http://schemas.microsoft.com/office/powerpoint/2010/main" val="2755916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Conclusion</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7672758" cy="3416320"/>
          </a:xfrm>
          <a:prstGeom prst="rect">
            <a:avLst/>
          </a:prstGeom>
          <a:noFill/>
        </p:spPr>
        <p:txBody>
          <a:bodyPr wrap="square" rtlCol="0">
            <a:spAutoFit/>
          </a:bodyPr>
          <a:lstStyle/>
          <a:p>
            <a:pPr algn="just"/>
            <a:r>
              <a:rPr lang="en-GB" sz="2400" dirty="0"/>
              <a:t>You have completed this unit on the pole changing motor selector switch starter. In this unit, you learnt how to:</a:t>
            </a:r>
          </a:p>
          <a:p>
            <a:pPr marL="457200" indent="-457200" algn="just">
              <a:buFont typeface="+mj-lt"/>
              <a:buAutoNum type="arabicPeriod"/>
            </a:pPr>
            <a:r>
              <a:rPr lang="en-GB" sz="2400" dirty="0"/>
              <a:t>Phase out star and delta connected pole changing motors;</a:t>
            </a:r>
          </a:p>
          <a:p>
            <a:pPr marL="457200" indent="-457200" algn="just">
              <a:buFont typeface="+mj-lt"/>
              <a:buAutoNum type="arabicPeriod"/>
            </a:pPr>
            <a:r>
              <a:rPr lang="en-GB" sz="2400" dirty="0"/>
              <a:t>Test a pole changing motor selector switch;</a:t>
            </a:r>
          </a:p>
          <a:p>
            <a:pPr marL="457200" indent="-457200" algn="just">
              <a:buFont typeface="+mj-lt"/>
              <a:buAutoNum type="arabicPeriod"/>
            </a:pPr>
            <a:r>
              <a:rPr lang="en-GB" sz="2400" dirty="0"/>
              <a:t>Wire the main circuit of a pole changing motor selector switch starter; and</a:t>
            </a:r>
          </a:p>
          <a:p>
            <a:pPr marL="457200" indent="-457200" algn="just">
              <a:buFont typeface="+mj-lt"/>
              <a:buAutoNum type="arabicPeriod"/>
            </a:pPr>
            <a:r>
              <a:rPr lang="en-GB" sz="2400" dirty="0"/>
              <a:t>Wire the control circuit of a pole changing motor selector switch starter.</a:t>
            </a:r>
          </a:p>
        </p:txBody>
      </p:sp>
    </p:spTree>
    <p:custDataLst>
      <p:tags r:id="rId1"/>
    </p:custDataLst>
    <p:extLst>
      <p:ext uri="{BB962C8B-B14F-4D97-AF65-F5344CB8AC3E}">
        <p14:creationId xmlns:p14="http://schemas.microsoft.com/office/powerpoint/2010/main" val="1214956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5258" y="-597121"/>
            <a:ext cx="8831461" cy="967170"/>
          </a:xfrm>
        </p:spPr>
        <p:txBody>
          <a:bodyPr/>
          <a:lstStyle/>
          <a:p>
            <a:r>
              <a:rPr lang="en-GB" dirty="0"/>
              <a:t>Interactive Briefing – Int01 (1 of 3)</a:t>
            </a:r>
          </a:p>
        </p:txBody>
      </p:sp>
      <p:sp>
        <p:nvSpPr>
          <p:cNvPr id="10" name="TextBox 9">
            <a:extLst>
              <a:ext uri="{FF2B5EF4-FFF2-40B4-BE49-F238E27FC236}">
                <a16:creationId xmlns:a16="http://schemas.microsoft.com/office/drawing/2014/main" id="{EE873CF0-745B-F94E-B4D8-FF3F9D2D9076}"/>
              </a:ext>
            </a:extLst>
          </p:cNvPr>
          <p:cNvSpPr txBox="1"/>
          <p:nvPr/>
        </p:nvSpPr>
        <p:spPr>
          <a:xfrm>
            <a:off x="4898465" y="64190"/>
            <a:ext cx="4978943" cy="4524315"/>
          </a:xfrm>
          <a:prstGeom prst="rect">
            <a:avLst/>
          </a:prstGeom>
          <a:noFill/>
        </p:spPr>
        <p:txBody>
          <a:bodyPr wrap="square" rtlCol="0">
            <a:spAutoFit/>
          </a:bodyPr>
          <a:lstStyle/>
          <a:p>
            <a:r>
              <a:rPr lang="en-GB" dirty="0"/>
              <a:t>An interactive tool to allow learners to switch from one connection to another to see the effects.</a:t>
            </a:r>
          </a:p>
          <a:p>
            <a:endParaRPr lang="en-GB" dirty="0"/>
          </a:p>
          <a:p>
            <a:r>
              <a:rPr lang="en-GB" dirty="0"/>
              <a:t>The image on the right is the basic switch and truth table. </a:t>
            </a:r>
            <a:r>
              <a:rPr lang="en-GB" dirty="0" err="1"/>
              <a:t>Xs</a:t>
            </a:r>
            <a:r>
              <a:rPr lang="en-GB" dirty="0"/>
              <a:t> have been placed in the cells to show which connections are made in each position but these must only be shown in the simulation when the learner switches to that position. To switch, learners should be able to click on each side of the knob. A menu (dropdown or list- depending on space) must be shown with the following options</a:t>
            </a:r>
          </a:p>
          <a:p>
            <a:pPr marL="342900" indent="-342900">
              <a:buFont typeface="+mj-lt"/>
              <a:buAutoNum type="arabicPeriod"/>
            </a:pPr>
            <a:r>
              <a:rPr lang="en-GB" dirty="0"/>
              <a:t>Constant-kilowatt</a:t>
            </a:r>
          </a:p>
          <a:p>
            <a:pPr marL="342900" indent="-342900">
              <a:buFont typeface="+mj-lt"/>
              <a:buAutoNum type="arabicPeriod"/>
            </a:pPr>
            <a:r>
              <a:rPr lang="en-GB" dirty="0"/>
              <a:t>Constant-torque</a:t>
            </a:r>
          </a:p>
          <a:p>
            <a:pPr marL="342900" indent="-342900">
              <a:buFont typeface="+mj-lt"/>
              <a:buAutoNum type="arabicPeriod"/>
            </a:pPr>
            <a:endParaRPr lang="en-GB" dirty="0"/>
          </a:p>
          <a:p>
            <a:r>
              <a:rPr lang="en-GB" dirty="0"/>
              <a:t>See the next slides for the connection types learners can explore.</a:t>
            </a:r>
          </a:p>
        </p:txBody>
      </p:sp>
      <p:sp>
        <p:nvSpPr>
          <p:cNvPr id="4" name="Rectangle 3">
            <a:extLst>
              <a:ext uri="{FF2B5EF4-FFF2-40B4-BE49-F238E27FC236}">
                <a16:creationId xmlns:a16="http://schemas.microsoft.com/office/drawing/2014/main" id="{F8A97789-EF21-C84F-B0E4-237D60E7C25F}"/>
              </a:ext>
            </a:extLst>
          </p:cNvPr>
          <p:cNvSpPr/>
          <p:nvPr/>
        </p:nvSpPr>
        <p:spPr>
          <a:xfrm>
            <a:off x="766090" y="188347"/>
            <a:ext cx="1053885" cy="753131"/>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05E53610-227A-874A-84E5-FB439861C2F8}"/>
              </a:ext>
            </a:extLst>
          </p:cNvPr>
          <p:cNvSpPr/>
          <p:nvPr/>
        </p:nvSpPr>
        <p:spPr>
          <a:xfrm>
            <a:off x="1099303" y="501158"/>
            <a:ext cx="387458" cy="387458"/>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CA824D06-DBF6-BC4D-BCCE-74D9B4094EA3}"/>
              </a:ext>
            </a:extLst>
          </p:cNvPr>
          <p:cNvCxnSpPr/>
          <p:nvPr/>
        </p:nvCxnSpPr>
        <p:spPr>
          <a:xfrm>
            <a:off x="1293032" y="414721"/>
            <a:ext cx="0" cy="17287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93D4D31-485B-C24A-9F58-2AB5F4C63F6F}"/>
              </a:ext>
            </a:extLst>
          </p:cNvPr>
          <p:cNvSpPr txBox="1"/>
          <p:nvPr/>
        </p:nvSpPr>
        <p:spPr>
          <a:xfrm>
            <a:off x="796439" y="290350"/>
            <a:ext cx="256802" cy="261610"/>
          </a:xfrm>
          <a:prstGeom prst="rect">
            <a:avLst/>
          </a:prstGeom>
          <a:noFill/>
        </p:spPr>
        <p:txBody>
          <a:bodyPr wrap="none" rtlCol="0">
            <a:spAutoFit/>
          </a:bodyPr>
          <a:lstStyle/>
          <a:p>
            <a:pPr algn="ctr"/>
            <a:r>
              <a:rPr lang="en-GB" sz="1100" b="1" dirty="0">
                <a:solidFill>
                  <a:schemeClr val="bg2">
                    <a:lumMod val="10000"/>
                  </a:schemeClr>
                </a:solidFill>
              </a:rPr>
              <a:t>1</a:t>
            </a:r>
            <a:endParaRPr lang="en-GB" b="1" dirty="0">
              <a:solidFill>
                <a:schemeClr val="bg2">
                  <a:lumMod val="10000"/>
                </a:schemeClr>
              </a:solidFill>
            </a:endParaRPr>
          </a:p>
        </p:txBody>
      </p:sp>
      <p:sp>
        <p:nvSpPr>
          <p:cNvPr id="11" name="TextBox 10">
            <a:extLst>
              <a:ext uri="{FF2B5EF4-FFF2-40B4-BE49-F238E27FC236}">
                <a16:creationId xmlns:a16="http://schemas.microsoft.com/office/drawing/2014/main" id="{42F1F39F-19EA-B443-81DB-853BBB1C1AEB}"/>
              </a:ext>
            </a:extLst>
          </p:cNvPr>
          <p:cNvSpPr txBox="1"/>
          <p:nvPr/>
        </p:nvSpPr>
        <p:spPr>
          <a:xfrm>
            <a:off x="1164631" y="167189"/>
            <a:ext cx="256802" cy="261610"/>
          </a:xfrm>
          <a:prstGeom prst="rect">
            <a:avLst/>
          </a:prstGeom>
          <a:noFill/>
        </p:spPr>
        <p:txBody>
          <a:bodyPr wrap="none" rtlCol="0">
            <a:spAutoFit/>
          </a:bodyPr>
          <a:lstStyle/>
          <a:p>
            <a:pPr algn="ctr"/>
            <a:r>
              <a:rPr lang="en-GB" sz="1100" b="1" dirty="0">
                <a:solidFill>
                  <a:schemeClr val="bg2">
                    <a:lumMod val="10000"/>
                  </a:schemeClr>
                </a:solidFill>
              </a:rPr>
              <a:t>0</a:t>
            </a:r>
            <a:endParaRPr lang="en-GB" b="1" dirty="0">
              <a:solidFill>
                <a:schemeClr val="bg2">
                  <a:lumMod val="10000"/>
                </a:schemeClr>
              </a:solidFill>
            </a:endParaRPr>
          </a:p>
        </p:txBody>
      </p:sp>
      <p:sp>
        <p:nvSpPr>
          <p:cNvPr id="12" name="TextBox 11">
            <a:extLst>
              <a:ext uri="{FF2B5EF4-FFF2-40B4-BE49-F238E27FC236}">
                <a16:creationId xmlns:a16="http://schemas.microsoft.com/office/drawing/2014/main" id="{CD6008E5-4410-DD46-8183-552FE70872A1}"/>
              </a:ext>
            </a:extLst>
          </p:cNvPr>
          <p:cNvSpPr txBox="1"/>
          <p:nvPr/>
        </p:nvSpPr>
        <p:spPr>
          <a:xfrm>
            <a:off x="1513839" y="290350"/>
            <a:ext cx="256802" cy="261610"/>
          </a:xfrm>
          <a:prstGeom prst="rect">
            <a:avLst/>
          </a:prstGeom>
          <a:noFill/>
        </p:spPr>
        <p:txBody>
          <a:bodyPr wrap="none" rtlCol="0">
            <a:spAutoFit/>
          </a:bodyPr>
          <a:lstStyle/>
          <a:p>
            <a:pPr algn="ctr"/>
            <a:r>
              <a:rPr lang="en-GB" sz="1100" b="1" dirty="0">
                <a:solidFill>
                  <a:schemeClr val="bg2">
                    <a:lumMod val="10000"/>
                  </a:schemeClr>
                </a:solidFill>
              </a:rPr>
              <a:t>2</a:t>
            </a:r>
            <a:endParaRPr lang="en-GB" b="1" dirty="0">
              <a:solidFill>
                <a:schemeClr val="bg2">
                  <a:lumMod val="10000"/>
                </a:schemeClr>
              </a:solidFill>
            </a:endParaRPr>
          </a:p>
        </p:txBody>
      </p:sp>
      <p:cxnSp>
        <p:nvCxnSpPr>
          <p:cNvPr id="13" name="Straight Connector 12">
            <a:extLst>
              <a:ext uri="{FF2B5EF4-FFF2-40B4-BE49-F238E27FC236}">
                <a16:creationId xmlns:a16="http://schemas.microsoft.com/office/drawing/2014/main" id="{D0AC7600-6E6D-9D4D-9EC3-F01E4E607CE6}"/>
              </a:ext>
            </a:extLst>
          </p:cNvPr>
          <p:cNvCxnSpPr>
            <a:cxnSpLocks/>
          </p:cNvCxnSpPr>
          <p:nvPr/>
        </p:nvCxnSpPr>
        <p:spPr>
          <a:xfrm>
            <a:off x="1294920" y="1202746"/>
            <a:ext cx="0" cy="3464253"/>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49D304-C842-A648-A73E-EE6806FDFFD5}"/>
              </a:ext>
            </a:extLst>
          </p:cNvPr>
          <p:cNvCxnSpPr>
            <a:cxnSpLocks/>
          </p:cNvCxnSpPr>
          <p:nvPr/>
        </p:nvCxnSpPr>
        <p:spPr>
          <a:xfrm>
            <a:off x="1333020" y="1202746"/>
            <a:ext cx="0" cy="3464253"/>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67A5B748-E4F9-2240-A7AC-ECACD7B4173B}"/>
              </a:ext>
            </a:extLst>
          </p:cNvPr>
          <p:cNvSpPr/>
          <p:nvPr/>
        </p:nvSpPr>
        <p:spPr>
          <a:xfrm>
            <a:off x="605593" y="1487741"/>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a:extLst>
              <a:ext uri="{FF2B5EF4-FFF2-40B4-BE49-F238E27FC236}">
                <a16:creationId xmlns:a16="http://schemas.microsoft.com/office/drawing/2014/main" id="{3715BD27-BCD3-D049-893A-C142A0945E6D}"/>
              </a:ext>
            </a:extLst>
          </p:cNvPr>
          <p:cNvCxnSpPr>
            <a:cxnSpLocks/>
            <a:stCxn id="15" idx="6"/>
            <a:endCxn id="19" idx="2"/>
          </p:cNvCxnSpPr>
          <p:nvPr/>
        </p:nvCxnSpPr>
        <p:spPr>
          <a:xfrm flipV="1">
            <a:off x="664586" y="1517237"/>
            <a:ext cx="205420" cy="1"/>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00C426D-B22A-B64C-9C86-8182DEC10E89}"/>
              </a:ext>
            </a:extLst>
          </p:cNvPr>
          <p:cNvSpPr/>
          <p:nvPr/>
        </p:nvSpPr>
        <p:spPr>
          <a:xfrm>
            <a:off x="870006" y="1487740"/>
            <a:ext cx="58993" cy="58993"/>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Connector 19">
            <a:extLst>
              <a:ext uri="{FF2B5EF4-FFF2-40B4-BE49-F238E27FC236}">
                <a16:creationId xmlns:a16="http://schemas.microsoft.com/office/drawing/2014/main" id="{C25285B7-85F8-6E42-A2E6-CEACB3E3FAB9}"/>
              </a:ext>
            </a:extLst>
          </p:cNvPr>
          <p:cNvCxnSpPr>
            <a:cxnSpLocks/>
            <a:stCxn id="19" idx="4"/>
          </p:cNvCxnSpPr>
          <p:nvPr/>
        </p:nvCxnSpPr>
        <p:spPr>
          <a:xfrm>
            <a:off x="899503" y="1546733"/>
            <a:ext cx="0" cy="364487"/>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D02AB2B-2874-C34C-BB62-86885DD7E9BF}"/>
              </a:ext>
            </a:extLst>
          </p:cNvPr>
          <p:cNvCxnSpPr>
            <a:cxnSpLocks/>
            <a:stCxn id="19" idx="6"/>
          </p:cNvCxnSpPr>
          <p:nvPr/>
        </p:nvCxnSpPr>
        <p:spPr>
          <a:xfrm>
            <a:off x="928999" y="1517237"/>
            <a:ext cx="205420"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03F141A-2DD0-4B4E-B65C-583A4CF334C8}"/>
              </a:ext>
            </a:extLst>
          </p:cNvPr>
          <p:cNvCxnSpPr>
            <a:cxnSpLocks/>
            <a:endCxn id="29" idx="2"/>
          </p:cNvCxnSpPr>
          <p:nvPr/>
        </p:nvCxnSpPr>
        <p:spPr>
          <a:xfrm>
            <a:off x="899502" y="1883963"/>
            <a:ext cx="234917"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F49715CD-6B38-9740-A4E3-42C7FEACD3AA}"/>
              </a:ext>
            </a:extLst>
          </p:cNvPr>
          <p:cNvSpPr/>
          <p:nvPr/>
        </p:nvSpPr>
        <p:spPr>
          <a:xfrm>
            <a:off x="1134643" y="1486523"/>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7D60BB7D-0132-F04C-84A4-17F4CCF8AA9C}"/>
              </a:ext>
            </a:extLst>
          </p:cNvPr>
          <p:cNvSpPr/>
          <p:nvPr/>
        </p:nvSpPr>
        <p:spPr>
          <a:xfrm>
            <a:off x="1134419" y="1854466"/>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A9C1D8B1-6BEE-2541-9614-28CAA5E542B7}"/>
              </a:ext>
            </a:extLst>
          </p:cNvPr>
          <p:cNvSpPr/>
          <p:nvPr/>
        </p:nvSpPr>
        <p:spPr>
          <a:xfrm>
            <a:off x="1422418" y="1486523"/>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BA926309-1617-8946-90E0-6D5F0E660666}"/>
              </a:ext>
            </a:extLst>
          </p:cNvPr>
          <p:cNvSpPr/>
          <p:nvPr/>
        </p:nvSpPr>
        <p:spPr>
          <a:xfrm>
            <a:off x="1422417" y="1852227"/>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Connector 34">
            <a:extLst>
              <a:ext uri="{FF2B5EF4-FFF2-40B4-BE49-F238E27FC236}">
                <a16:creationId xmlns:a16="http://schemas.microsoft.com/office/drawing/2014/main" id="{ABE01321-FEBC-E040-AE98-68138EFF9FE2}"/>
              </a:ext>
            </a:extLst>
          </p:cNvPr>
          <p:cNvCxnSpPr>
            <a:cxnSpLocks/>
            <a:stCxn id="33" idx="6"/>
            <a:endCxn id="39" idx="2"/>
          </p:cNvCxnSpPr>
          <p:nvPr/>
        </p:nvCxnSpPr>
        <p:spPr>
          <a:xfrm flipV="1">
            <a:off x="1481411" y="1516019"/>
            <a:ext cx="1092647" cy="1"/>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ED7AAF4B-4CE1-DC40-A3ED-12D3D57DD716}"/>
              </a:ext>
            </a:extLst>
          </p:cNvPr>
          <p:cNvSpPr/>
          <p:nvPr/>
        </p:nvSpPr>
        <p:spPr>
          <a:xfrm>
            <a:off x="2574058" y="1486522"/>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Connector 40">
            <a:extLst>
              <a:ext uri="{FF2B5EF4-FFF2-40B4-BE49-F238E27FC236}">
                <a16:creationId xmlns:a16="http://schemas.microsoft.com/office/drawing/2014/main" id="{AB4AE845-80B7-D94C-8FA2-4F6667F95536}"/>
              </a:ext>
            </a:extLst>
          </p:cNvPr>
          <p:cNvCxnSpPr>
            <a:cxnSpLocks/>
            <a:stCxn id="34" idx="6"/>
            <a:endCxn id="42" idx="2"/>
          </p:cNvCxnSpPr>
          <p:nvPr/>
        </p:nvCxnSpPr>
        <p:spPr>
          <a:xfrm>
            <a:off x="1481410" y="1881724"/>
            <a:ext cx="1092648" cy="2238"/>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1F7B2030-6E94-F04F-A2E5-EB9BB5F153AF}"/>
              </a:ext>
            </a:extLst>
          </p:cNvPr>
          <p:cNvSpPr/>
          <p:nvPr/>
        </p:nvSpPr>
        <p:spPr>
          <a:xfrm>
            <a:off x="2574058" y="1854465"/>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 name="Straight Connector 43">
            <a:extLst>
              <a:ext uri="{FF2B5EF4-FFF2-40B4-BE49-F238E27FC236}">
                <a16:creationId xmlns:a16="http://schemas.microsoft.com/office/drawing/2014/main" id="{A36BD335-8843-8448-86BC-265089F77E5B}"/>
              </a:ext>
            </a:extLst>
          </p:cNvPr>
          <p:cNvCxnSpPr>
            <a:cxnSpLocks/>
          </p:cNvCxnSpPr>
          <p:nvPr/>
        </p:nvCxnSpPr>
        <p:spPr>
          <a:xfrm>
            <a:off x="1134419" y="1443299"/>
            <a:ext cx="346991"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A529812-EBF6-C74B-87EE-62BF60E4383C}"/>
              </a:ext>
            </a:extLst>
          </p:cNvPr>
          <p:cNvCxnSpPr>
            <a:cxnSpLocks/>
          </p:cNvCxnSpPr>
          <p:nvPr/>
        </p:nvCxnSpPr>
        <p:spPr>
          <a:xfrm>
            <a:off x="1139606" y="1962520"/>
            <a:ext cx="346991"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0985AADC-CAC8-4B43-9A5D-9FE332178DCA}"/>
              </a:ext>
            </a:extLst>
          </p:cNvPr>
          <p:cNvSpPr/>
          <p:nvPr/>
        </p:nvSpPr>
        <p:spPr>
          <a:xfrm>
            <a:off x="600406" y="2217731"/>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9" name="Straight Connector 48">
            <a:extLst>
              <a:ext uri="{FF2B5EF4-FFF2-40B4-BE49-F238E27FC236}">
                <a16:creationId xmlns:a16="http://schemas.microsoft.com/office/drawing/2014/main" id="{61A2C11D-4818-CF44-9074-F8751AD1716B}"/>
              </a:ext>
            </a:extLst>
          </p:cNvPr>
          <p:cNvCxnSpPr>
            <a:cxnSpLocks/>
            <a:stCxn id="48" idx="6"/>
            <a:endCxn id="50" idx="2"/>
          </p:cNvCxnSpPr>
          <p:nvPr/>
        </p:nvCxnSpPr>
        <p:spPr>
          <a:xfrm flipV="1">
            <a:off x="659399" y="2247227"/>
            <a:ext cx="205420" cy="1"/>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68266FE7-BDC6-D742-939F-6BEE337136A7}"/>
              </a:ext>
            </a:extLst>
          </p:cNvPr>
          <p:cNvSpPr/>
          <p:nvPr/>
        </p:nvSpPr>
        <p:spPr>
          <a:xfrm>
            <a:off x="864819" y="2217730"/>
            <a:ext cx="58993" cy="58993"/>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1" name="Straight Connector 50">
            <a:extLst>
              <a:ext uri="{FF2B5EF4-FFF2-40B4-BE49-F238E27FC236}">
                <a16:creationId xmlns:a16="http://schemas.microsoft.com/office/drawing/2014/main" id="{A6788E9F-21E7-F349-BA19-BCB84D8E688F}"/>
              </a:ext>
            </a:extLst>
          </p:cNvPr>
          <p:cNvCxnSpPr>
            <a:cxnSpLocks/>
            <a:stCxn id="50" idx="4"/>
          </p:cNvCxnSpPr>
          <p:nvPr/>
        </p:nvCxnSpPr>
        <p:spPr>
          <a:xfrm>
            <a:off x="894316" y="2276723"/>
            <a:ext cx="0" cy="35861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F3784D5-1348-0F40-9015-F20722BED7D2}"/>
              </a:ext>
            </a:extLst>
          </p:cNvPr>
          <p:cNvCxnSpPr>
            <a:cxnSpLocks/>
            <a:stCxn id="50" idx="6"/>
          </p:cNvCxnSpPr>
          <p:nvPr/>
        </p:nvCxnSpPr>
        <p:spPr>
          <a:xfrm>
            <a:off x="923812" y="2247227"/>
            <a:ext cx="205420"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4FA4FB9-6467-1D4F-9855-66B611DF748A}"/>
              </a:ext>
            </a:extLst>
          </p:cNvPr>
          <p:cNvCxnSpPr>
            <a:cxnSpLocks/>
            <a:endCxn id="55" idx="2"/>
          </p:cNvCxnSpPr>
          <p:nvPr/>
        </p:nvCxnSpPr>
        <p:spPr>
          <a:xfrm>
            <a:off x="894315" y="2634125"/>
            <a:ext cx="234917"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F63EDDC1-BCCE-1443-837F-1A740AAE1477}"/>
              </a:ext>
            </a:extLst>
          </p:cNvPr>
          <p:cNvSpPr/>
          <p:nvPr/>
        </p:nvSpPr>
        <p:spPr>
          <a:xfrm>
            <a:off x="1129456" y="2216513"/>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C2907DED-4B58-3047-B2DC-6AB68CFDE9C5}"/>
              </a:ext>
            </a:extLst>
          </p:cNvPr>
          <p:cNvSpPr/>
          <p:nvPr/>
        </p:nvSpPr>
        <p:spPr>
          <a:xfrm>
            <a:off x="1129232" y="2604628"/>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572A6E0C-E170-4E44-A708-810780760835}"/>
              </a:ext>
            </a:extLst>
          </p:cNvPr>
          <p:cNvSpPr/>
          <p:nvPr/>
        </p:nvSpPr>
        <p:spPr>
          <a:xfrm>
            <a:off x="1417231" y="2216513"/>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77EA413C-C928-0248-9482-3EF017F87F16}"/>
              </a:ext>
            </a:extLst>
          </p:cNvPr>
          <p:cNvSpPr/>
          <p:nvPr/>
        </p:nvSpPr>
        <p:spPr>
          <a:xfrm>
            <a:off x="1417230" y="2602389"/>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8" name="Straight Connector 57">
            <a:extLst>
              <a:ext uri="{FF2B5EF4-FFF2-40B4-BE49-F238E27FC236}">
                <a16:creationId xmlns:a16="http://schemas.microsoft.com/office/drawing/2014/main" id="{E68A5F8D-2E88-7043-BE56-824A1D119FE4}"/>
              </a:ext>
            </a:extLst>
          </p:cNvPr>
          <p:cNvCxnSpPr>
            <a:cxnSpLocks/>
            <a:stCxn id="56" idx="6"/>
            <a:endCxn id="59" idx="2"/>
          </p:cNvCxnSpPr>
          <p:nvPr/>
        </p:nvCxnSpPr>
        <p:spPr>
          <a:xfrm flipV="1">
            <a:off x="1476224" y="2246009"/>
            <a:ext cx="1092647" cy="1"/>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0AD282D3-3FD2-C844-985D-87D2DC4CE8FC}"/>
              </a:ext>
            </a:extLst>
          </p:cNvPr>
          <p:cNvSpPr/>
          <p:nvPr/>
        </p:nvSpPr>
        <p:spPr>
          <a:xfrm>
            <a:off x="2568871" y="2216512"/>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0" name="Straight Connector 59">
            <a:extLst>
              <a:ext uri="{FF2B5EF4-FFF2-40B4-BE49-F238E27FC236}">
                <a16:creationId xmlns:a16="http://schemas.microsoft.com/office/drawing/2014/main" id="{2F0DDC78-7A28-D644-BB78-078895402D99}"/>
              </a:ext>
            </a:extLst>
          </p:cNvPr>
          <p:cNvCxnSpPr>
            <a:cxnSpLocks/>
            <a:stCxn id="57" idx="6"/>
            <a:endCxn id="61" idx="2"/>
          </p:cNvCxnSpPr>
          <p:nvPr/>
        </p:nvCxnSpPr>
        <p:spPr>
          <a:xfrm>
            <a:off x="1476223" y="2631886"/>
            <a:ext cx="1092648" cy="2238"/>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632400F2-3117-854B-A6CA-902D9FBEFE31}"/>
              </a:ext>
            </a:extLst>
          </p:cNvPr>
          <p:cNvSpPr/>
          <p:nvPr/>
        </p:nvSpPr>
        <p:spPr>
          <a:xfrm>
            <a:off x="2568871" y="2604627"/>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2" name="Straight Connector 61">
            <a:extLst>
              <a:ext uri="{FF2B5EF4-FFF2-40B4-BE49-F238E27FC236}">
                <a16:creationId xmlns:a16="http://schemas.microsoft.com/office/drawing/2014/main" id="{309AAAFF-D666-DA41-BB72-61D50ADF4461}"/>
              </a:ext>
            </a:extLst>
          </p:cNvPr>
          <p:cNvCxnSpPr>
            <a:cxnSpLocks/>
          </p:cNvCxnSpPr>
          <p:nvPr/>
        </p:nvCxnSpPr>
        <p:spPr>
          <a:xfrm>
            <a:off x="1129232" y="2173289"/>
            <a:ext cx="346991"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A4410D4-B01A-3044-B6EB-00668DB65D8F}"/>
              </a:ext>
            </a:extLst>
          </p:cNvPr>
          <p:cNvCxnSpPr>
            <a:cxnSpLocks/>
          </p:cNvCxnSpPr>
          <p:nvPr/>
        </p:nvCxnSpPr>
        <p:spPr>
          <a:xfrm>
            <a:off x="1134419" y="2712682"/>
            <a:ext cx="346991"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53D367C0-9549-ED49-B6EB-D2F9EEF54B3E}"/>
              </a:ext>
            </a:extLst>
          </p:cNvPr>
          <p:cNvSpPr/>
          <p:nvPr/>
        </p:nvSpPr>
        <p:spPr>
          <a:xfrm>
            <a:off x="600406" y="2953025"/>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5" name="Straight Connector 64">
            <a:extLst>
              <a:ext uri="{FF2B5EF4-FFF2-40B4-BE49-F238E27FC236}">
                <a16:creationId xmlns:a16="http://schemas.microsoft.com/office/drawing/2014/main" id="{BC62CE6F-C038-1A49-A65D-6FD0C13F9BC7}"/>
              </a:ext>
            </a:extLst>
          </p:cNvPr>
          <p:cNvCxnSpPr>
            <a:cxnSpLocks/>
            <a:stCxn id="64" idx="6"/>
            <a:endCxn id="66" idx="2"/>
          </p:cNvCxnSpPr>
          <p:nvPr/>
        </p:nvCxnSpPr>
        <p:spPr>
          <a:xfrm flipV="1">
            <a:off x="659399" y="2982521"/>
            <a:ext cx="205420" cy="1"/>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4664F2CF-FFBC-E44E-9F6A-3DF3CA0BB7E9}"/>
              </a:ext>
            </a:extLst>
          </p:cNvPr>
          <p:cNvSpPr/>
          <p:nvPr/>
        </p:nvSpPr>
        <p:spPr>
          <a:xfrm>
            <a:off x="864819" y="2953024"/>
            <a:ext cx="58993" cy="58993"/>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7" name="Straight Connector 66">
            <a:extLst>
              <a:ext uri="{FF2B5EF4-FFF2-40B4-BE49-F238E27FC236}">
                <a16:creationId xmlns:a16="http://schemas.microsoft.com/office/drawing/2014/main" id="{9EB25206-70F6-B340-BC1F-456BE9F3E134}"/>
              </a:ext>
            </a:extLst>
          </p:cNvPr>
          <p:cNvCxnSpPr>
            <a:cxnSpLocks/>
            <a:stCxn id="66" idx="4"/>
          </p:cNvCxnSpPr>
          <p:nvPr/>
        </p:nvCxnSpPr>
        <p:spPr>
          <a:xfrm>
            <a:off x="894316" y="3012017"/>
            <a:ext cx="0" cy="36339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8A21B61-02A8-5F49-AB92-021374BD40FA}"/>
              </a:ext>
            </a:extLst>
          </p:cNvPr>
          <p:cNvCxnSpPr>
            <a:cxnSpLocks/>
            <a:stCxn id="66" idx="6"/>
          </p:cNvCxnSpPr>
          <p:nvPr/>
        </p:nvCxnSpPr>
        <p:spPr>
          <a:xfrm>
            <a:off x="923812" y="2982521"/>
            <a:ext cx="205420"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99EE51D-10E0-4F45-B5D6-800D6241E7ED}"/>
              </a:ext>
            </a:extLst>
          </p:cNvPr>
          <p:cNvCxnSpPr>
            <a:cxnSpLocks/>
            <a:endCxn id="71" idx="2"/>
          </p:cNvCxnSpPr>
          <p:nvPr/>
        </p:nvCxnSpPr>
        <p:spPr>
          <a:xfrm>
            <a:off x="894315" y="3369419"/>
            <a:ext cx="234917"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E8B3386D-5385-994B-BC79-3F5F0957F2C9}"/>
              </a:ext>
            </a:extLst>
          </p:cNvPr>
          <p:cNvSpPr/>
          <p:nvPr/>
        </p:nvSpPr>
        <p:spPr>
          <a:xfrm>
            <a:off x="1129456" y="2951807"/>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0947E91F-DB6D-8343-B1AE-A6BFE39F10D4}"/>
              </a:ext>
            </a:extLst>
          </p:cNvPr>
          <p:cNvSpPr/>
          <p:nvPr/>
        </p:nvSpPr>
        <p:spPr>
          <a:xfrm>
            <a:off x="1129232" y="3339922"/>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D3F9CDA6-F37B-A441-9963-516C66CD33E6}"/>
              </a:ext>
            </a:extLst>
          </p:cNvPr>
          <p:cNvSpPr/>
          <p:nvPr/>
        </p:nvSpPr>
        <p:spPr>
          <a:xfrm>
            <a:off x="1417231" y="2951807"/>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18E9D9DA-0CB4-DC45-B920-1862799BAF55}"/>
              </a:ext>
            </a:extLst>
          </p:cNvPr>
          <p:cNvSpPr/>
          <p:nvPr/>
        </p:nvSpPr>
        <p:spPr>
          <a:xfrm>
            <a:off x="1417230" y="3337683"/>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4" name="Straight Connector 73">
            <a:extLst>
              <a:ext uri="{FF2B5EF4-FFF2-40B4-BE49-F238E27FC236}">
                <a16:creationId xmlns:a16="http://schemas.microsoft.com/office/drawing/2014/main" id="{C05F76D8-476D-D14B-BE90-55C9AD97C3E6}"/>
              </a:ext>
            </a:extLst>
          </p:cNvPr>
          <p:cNvCxnSpPr>
            <a:cxnSpLocks/>
            <a:stCxn id="72" idx="6"/>
            <a:endCxn id="75" idx="2"/>
          </p:cNvCxnSpPr>
          <p:nvPr/>
        </p:nvCxnSpPr>
        <p:spPr>
          <a:xfrm flipV="1">
            <a:off x="1476224" y="2981303"/>
            <a:ext cx="1092647" cy="1"/>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75AEEE40-DE31-6A45-8C9C-A3BF65229051}"/>
              </a:ext>
            </a:extLst>
          </p:cNvPr>
          <p:cNvSpPr/>
          <p:nvPr/>
        </p:nvSpPr>
        <p:spPr>
          <a:xfrm>
            <a:off x="2568871" y="2951806"/>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6" name="Straight Connector 75">
            <a:extLst>
              <a:ext uri="{FF2B5EF4-FFF2-40B4-BE49-F238E27FC236}">
                <a16:creationId xmlns:a16="http://schemas.microsoft.com/office/drawing/2014/main" id="{440E7446-B7BE-5047-BFB6-698C56C6CE43}"/>
              </a:ext>
            </a:extLst>
          </p:cNvPr>
          <p:cNvCxnSpPr>
            <a:cxnSpLocks/>
            <a:stCxn id="73" idx="6"/>
            <a:endCxn id="77" idx="2"/>
          </p:cNvCxnSpPr>
          <p:nvPr/>
        </p:nvCxnSpPr>
        <p:spPr>
          <a:xfrm>
            <a:off x="1476223" y="3367180"/>
            <a:ext cx="1092648" cy="2238"/>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3FA492DA-804D-6548-8322-B768220DCD55}"/>
              </a:ext>
            </a:extLst>
          </p:cNvPr>
          <p:cNvSpPr/>
          <p:nvPr/>
        </p:nvSpPr>
        <p:spPr>
          <a:xfrm>
            <a:off x="2568871" y="3339921"/>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8" name="Straight Connector 77">
            <a:extLst>
              <a:ext uri="{FF2B5EF4-FFF2-40B4-BE49-F238E27FC236}">
                <a16:creationId xmlns:a16="http://schemas.microsoft.com/office/drawing/2014/main" id="{E4C909B7-40C6-5D4C-94A0-9F6FDB867EDF}"/>
              </a:ext>
            </a:extLst>
          </p:cNvPr>
          <p:cNvCxnSpPr>
            <a:cxnSpLocks/>
          </p:cNvCxnSpPr>
          <p:nvPr/>
        </p:nvCxnSpPr>
        <p:spPr>
          <a:xfrm>
            <a:off x="1129232" y="2908583"/>
            <a:ext cx="346991"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FF31DE45-ADF7-9F4F-8617-240A4B68F8A2}"/>
              </a:ext>
            </a:extLst>
          </p:cNvPr>
          <p:cNvSpPr/>
          <p:nvPr/>
        </p:nvSpPr>
        <p:spPr>
          <a:xfrm>
            <a:off x="610780" y="4089586"/>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1" name="Straight Connector 80">
            <a:extLst>
              <a:ext uri="{FF2B5EF4-FFF2-40B4-BE49-F238E27FC236}">
                <a16:creationId xmlns:a16="http://schemas.microsoft.com/office/drawing/2014/main" id="{14B04AB2-6B23-9E43-AC57-CC2F0BB6E5C4}"/>
              </a:ext>
            </a:extLst>
          </p:cNvPr>
          <p:cNvCxnSpPr>
            <a:cxnSpLocks/>
            <a:stCxn id="80" idx="6"/>
            <a:endCxn id="82" idx="2"/>
          </p:cNvCxnSpPr>
          <p:nvPr/>
        </p:nvCxnSpPr>
        <p:spPr>
          <a:xfrm flipV="1">
            <a:off x="669773" y="4119082"/>
            <a:ext cx="205420" cy="1"/>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A85D5698-9571-0643-87AF-8E513A247EEC}"/>
              </a:ext>
            </a:extLst>
          </p:cNvPr>
          <p:cNvSpPr/>
          <p:nvPr/>
        </p:nvSpPr>
        <p:spPr>
          <a:xfrm>
            <a:off x="875193" y="4089585"/>
            <a:ext cx="58993" cy="58993"/>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3" name="Straight Connector 82">
            <a:extLst>
              <a:ext uri="{FF2B5EF4-FFF2-40B4-BE49-F238E27FC236}">
                <a16:creationId xmlns:a16="http://schemas.microsoft.com/office/drawing/2014/main" id="{7B8E1FAA-3324-8B47-ABE3-9723DD2BAB80}"/>
              </a:ext>
            </a:extLst>
          </p:cNvPr>
          <p:cNvCxnSpPr>
            <a:cxnSpLocks/>
            <a:stCxn id="82" idx="4"/>
          </p:cNvCxnSpPr>
          <p:nvPr/>
        </p:nvCxnSpPr>
        <p:spPr>
          <a:xfrm>
            <a:off x="904690" y="4148578"/>
            <a:ext cx="0" cy="334985"/>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D6C0015-C8F0-EC45-9688-08C50D1A5CA3}"/>
              </a:ext>
            </a:extLst>
          </p:cNvPr>
          <p:cNvCxnSpPr>
            <a:cxnSpLocks/>
            <a:stCxn id="82" idx="6"/>
          </p:cNvCxnSpPr>
          <p:nvPr/>
        </p:nvCxnSpPr>
        <p:spPr>
          <a:xfrm>
            <a:off x="934186" y="4119082"/>
            <a:ext cx="205420"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CE75886-D12C-A446-AADF-4D0279011179}"/>
              </a:ext>
            </a:extLst>
          </p:cNvPr>
          <p:cNvCxnSpPr>
            <a:cxnSpLocks/>
            <a:endCxn id="87" idx="2"/>
          </p:cNvCxnSpPr>
          <p:nvPr/>
        </p:nvCxnSpPr>
        <p:spPr>
          <a:xfrm>
            <a:off x="904689" y="4485803"/>
            <a:ext cx="234917"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4C540139-398D-9149-8043-D945239B57CE}"/>
              </a:ext>
            </a:extLst>
          </p:cNvPr>
          <p:cNvSpPr/>
          <p:nvPr/>
        </p:nvSpPr>
        <p:spPr>
          <a:xfrm>
            <a:off x="1139830" y="4088368"/>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2C890CC3-C08E-9847-8DB8-3EC308CE4359}"/>
              </a:ext>
            </a:extLst>
          </p:cNvPr>
          <p:cNvSpPr/>
          <p:nvPr/>
        </p:nvSpPr>
        <p:spPr>
          <a:xfrm>
            <a:off x="1139606" y="4456306"/>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61C39773-CF4C-E545-9B3F-171B4AABB7A6}"/>
              </a:ext>
            </a:extLst>
          </p:cNvPr>
          <p:cNvSpPr/>
          <p:nvPr/>
        </p:nvSpPr>
        <p:spPr>
          <a:xfrm>
            <a:off x="1427605" y="4088368"/>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6CA1A77E-A2DC-3C49-88B8-F520FF41711D}"/>
              </a:ext>
            </a:extLst>
          </p:cNvPr>
          <p:cNvSpPr/>
          <p:nvPr/>
        </p:nvSpPr>
        <p:spPr>
          <a:xfrm>
            <a:off x="1427604" y="4454067"/>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0" name="Straight Connector 89">
            <a:extLst>
              <a:ext uri="{FF2B5EF4-FFF2-40B4-BE49-F238E27FC236}">
                <a16:creationId xmlns:a16="http://schemas.microsoft.com/office/drawing/2014/main" id="{3351028B-CBCE-E147-BA74-7750343D2443}"/>
              </a:ext>
            </a:extLst>
          </p:cNvPr>
          <p:cNvCxnSpPr>
            <a:cxnSpLocks/>
            <a:stCxn id="88" idx="6"/>
          </p:cNvCxnSpPr>
          <p:nvPr/>
        </p:nvCxnSpPr>
        <p:spPr>
          <a:xfrm>
            <a:off x="1486598" y="4117865"/>
            <a:ext cx="340330"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472C4A1-42A5-5A45-938C-3D51F1F25675}"/>
              </a:ext>
            </a:extLst>
          </p:cNvPr>
          <p:cNvCxnSpPr>
            <a:cxnSpLocks/>
            <a:stCxn id="89" idx="6"/>
          </p:cNvCxnSpPr>
          <p:nvPr/>
        </p:nvCxnSpPr>
        <p:spPr>
          <a:xfrm>
            <a:off x="1486597" y="4483564"/>
            <a:ext cx="509864"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BECB652-11E7-B249-8A09-F6163AECA43B}"/>
              </a:ext>
            </a:extLst>
          </p:cNvPr>
          <p:cNvCxnSpPr>
            <a:cxnSpLocks/>
          </p:cNvCxnSpPr>
          <p:nvPr/>
        </p:nvCxnSpPr>
        <p:spPr>
          <a:xfrm>
            <a:off x="1139606" y="3802263"/>
            <a:ext cx="346991"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FAEFCFE-4D56-4E46-8C2B-219DC8F44BF7}"/>
              </a:ext>
            </a:extLst>
          </p:cNvPr>
          <p:cNvCxnSpPr>
            <a:cxnSpLocks/>
          </p:cNvCxnSpPr>
          <p:nvPr/>
        </p:nvCxnSpPr>
        <p:spPr>
          <a:xfrm>
            <a:off x="1144793" y="4564360"/>
            <a:ext cx="346991"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B154451-705E-0D42-A79F-2A5D98CFED93}"/>
              </a:ext>
            </a:extLst>
          </p:cNvPr>
          <p:cNvCxnSpPr>
            <a:cxnSpLocks/>
            <a:endCxn id="97" idx="2"/>
          </p:cNvCxnSpPr>
          <p:nvPr/>
        </p:nvCxnSpPr>
        <p:spPr>
          <a:xfrm>
            <a:off x="901240" y="3725746"/>
            <a:ext cx="234917"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97" name="Oval 96">
            <a:extLst>
              <a:ext uri="{FF2B5EF4-FFF2-40B4-BE49-F238E27FC236}">
                <a16:creationId xmlns:a16="http://schemas.microsoft.com/office/drawing/2014/main" id="{219D85A8-77B9-614B-A5ED-96B4947852DD}"/>
              </a:ext>
            </a:extLst>
          </p:cNvPr>
          <p:cNvSpPr/>
          <p:nvPr/>
        </p:nvSpPr>
        <p:spPr>
          <a:xfrm>
            <a:off x="1136157" y="3696249"/>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8" name="Straight Connector 97">
            <a:extLst>
              <a:ext uri="{FF2B5EF4-FFF2-40B4-BE49-F238E27FC236}">
                <a16:creationId xmlns:a16="http://schemas.microsoft.com/office/drawing/2014/main" id="{05113365-5D9B-2F4E-A9D3-56E01E1EE39E}"/>
              </a:ext>
            </a:extLst>
          </p:cNvPr>
          <p:cNvCxnSpPr>
            <a:cxnSpLocks/>
          </p:cNvCxnSpPr>
          <p:nvPr/>
        </p:nvCxnSpPr>
        <p:spPr>
          <a:xfrm>
            <a:off x="903004" y="3733258"/>
            <a:ext cx="1" cy="35034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99" name="Oval 98">
            <a:extLst>
              <a:ext uri="{FF2B5EF4-FFF2-40B4-BE49-F238E27FC236}">
                <a16:creationId xmlns:a16="http://schemas.microsoft.com/office/drawing/2014/main" id="{92D9382A-D1B6-D441-9B17-D9358E83E7E3}"/>
              </a:ext>
            </a:extLst>
          </p:cNvPr>
          <p:cNvSpPr/>
          <p:nvPr/>
        </p:nvSpPr>
        <p:spPr>
          <a:xfrm>
            <a:off x="1417230" y="3691004"/>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0" name="Straight Connector 99">
            <a:extLst>
              <a:ext uri="{FF2B5EF4-FFF2-40B4-BE49-F238E27FC236}">
                <a16:creationId xmlns:a16="http://schemas.microsoft.com/office/drawing/2014/main" id="{691808F2-A7AB-3E4C-B001-5517B82C6B1E}"/>
              </a:ext>
            </a:extLst>
          </p:cNvPr>
          <p:cNvCxnSpPr>
            <a:cxnSpLocks/>
            <a:endCxn id="101" idx="4"/>
          </p:cNvCxnSpPr>
          <p:nvPr/>
        </p:nvCxnSpPr>
        <p:spPr>
          <a:xfrm flipV="1">
            <a:off x="1649852" y="1545515"/>
            <a:ext cx="0" cy="2173964"/>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01" name="Oval 100">
            <a:extLst>
              <a:ext uri="{FF2B5EF4-FFF2-40B4-BE49-F238E27FC236}">
                <a16:creationId xmlns:a16="http://schemas.microsoft.com/office/drawing/2014/main" id="{6E14B75D-DBCE-E342-8E0D-BE4DA36DD377}"/>
              </a:ext>
            </a:extLst>
          </p:cNvPr>
          <p:cNvSpPr/>
          <p:nvPr/>
        </p:nvSpPr>
        <p:spPr>
          <a:xfrm>
            <a:off x="1620355" y="1486522"/>
            <a:ext cx="58993" cy="58993"/>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2" name="Straight Connector 101">
            <a:extLst>
              <a:ext uri="{FF2B5EF4-FFF2-40B4-BE49-F238E27FC236}">
                <a16:creationId xmlns:a16="http://schemas.microsoft.com/office/drawing/2014/main" id="{2CE30F53-1679-2A4F-AFB7-ED72A969F0F2}"/>
              </a:ext>
            </a:extLst>
          </p:cNvPr>
          <p:cNvCxnSpPr>
            <a:cxnSpLocks/>
          </p:cNvCxnSpPr>
          <p:nvPr/>
        </p:nvCxnSpPr>
        <p:spPr>
          <a:xfrm>
            <a:off x="1139606" y="4188119"/>
            <a:ext cx="346991"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29E9A6C-6A6C-7A45-835F-B1CA29D1529B}"/>
              </a:ext>
            </a:extLst>
          </p:cNvPr>
          <p:cNvCxnSpPr>
            <a:cxnSpLocks/>
          </p:cNvCxnSpPr>
          <p:nvPr/>
        </p:nvCxnSpPr>
        <p:spPr>
          <a:xfrm>
            <a:off x="1129232" y="1203067"/>
            <a:ext cx="346991"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6868E91E-FEB1-9A47-961C-06E29A45DDA9}"/>
              </a:ext>
            </a:extLst>
          </p:cNvPr>
          <p:cNvCxnSpPr>
            <a:cxnSpLocks/>
          </p:cNvCxnSpPr>
          <p:nvPr/>
        </p:nvCxnSpPr>
        <p:spPr>
          <a:xfrm>
            <a:off x="1471332" y="1192494"/>
            <a:ext cx="0" cy="10116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B2D171C-1123-CB4B-A356-14F0EC451844}"/>
              </a:ext>
            </a:extLst>
          </p:cNvPr>
          <p:cNvCxnSpPr>
            <a:cxnSpLocks/>
          </p:cNvCxnSpPr>
          <p:nvPr/>
        </p:nvCxnSpPr>
        <p:spPr>
          <a:xfrm>
            <a:off x="1136125" y="1092679"/>
            <a:ext cx="0" cy="10116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13" name="Oval 112">
            <a:extLst>
              <a:ext uri="{FF2B5EF4-FFF2-40B4-BE49-F238E27FC236}">
                <a16:creationId xmlns:a16="http://schemas.microsoft.com/office/drawing/2014/main" id="{8CEA7D36-0906-5E4C-926F-3A986A5110DA}"/>
              </a:ext>
            </a:extLst>
          </p:cNvPr>
          <p:cNvSpPr/>
          <p:nvPr/>
        </p:nvSpPr>
        <p:spPr>
          <a:xfrm>
            <a:off x="1797432" y="2205461"/>
            <a:ext cx="58993" cy="58993"/>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60081136-6F60-164F-88B9-F45A1DA57A89}"/>
              </a:ext>
            </a:extLst>
          </p:cNvPr>
          <p:cNvSpPr/>
          <p:nvPr/>
        </p:nvSpPr>
        <p:spPr>
          <a:xfrm>
            <a:off x="1966965" y="2947038"/>
            <a:ext cx="58993" cy="58993"/>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7" name="Straight Connector 116">
            <a:extLst>
              <a:ext uri="{FF2B5EF4-FFF2-40B4-BE49-F238E27FC236}">
                <a16:creationId xmlns:a16="http://schemas.microsoft.com/office/drawing/2014/main" id="{FB931F06-2A07-684D-824E-46CF120CE1ED}"/>
              </a:ext>
            </a:extLst>
          </p:cNvPr>
          <p:cNvCxnSpPr>
            <a:cxnSpLocks/>
          </p:cNvCxnSpPr>
          <p:nvPr/>
        </p:nvCxnSpPr>
        <p:spPr>
          <a:xfrm flipV="1">
            <a:off x="1828320" y="2228438"/>
            <a:ext cx="0" cy="1889426"/>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2E88B3D4-95AC-454B-B728-F9AAE1CFF5D7}"/>
              </a:ext>
            </a:extLst>
          </p:cNvPr>
          <p:cNvCxnSpPr>
            <a:cxnSpLocks/>
            <a:endCxn id="114" idx="4"/>
          </p:cNvCxnSpPr>
          <p:nvPr/>
        </p:nvCxnSpPr>
        <p:spPr>
          <a:xfrm flipH="1" flipV="1">
            <a:off x="1996462" y="3006031"/>
            <a:ext cx="2060" cy="1477532"/>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ADCE93E-0A5A-F14F-A43A-8AF694C71F8A}"/>
              </a:ext>
            </a:extLst>
          </p:cNvPr>
          <p:cNvCxnSpPr>
            <a:cxnSpLocks/>
          </p:cNvCxnSpPr>
          <p:nvPr/>
        </p:nvCxnSpPr>
        <p:spPr>
          <a:xfrm>
            <a:off x="1471332" y="3719479"/>
            <a:ext cx="178519"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15626B25-FA11-4E40-87FD-5606A013940B}"/>
              </a:ext>
            </a:extLst>
          </p:cNvPr>
          <p:cNvSpPr txBox="1"/>
          <p:nvPr/>
        </p:nvSpPr>
        <p:spPr>
          <a:xfrm>
            <a:off x="188489" y="1346741"/>
            <a:ext cx="375424" cy="338554"/>
          </a:xfrm>
          <a:prstGeom prst="rect">
            <a:avLst/>
          </a:prstGeom>
          <a:noFill/>
        </p:spPr>
        <p:txBody>
          <a:bodyPr wrap="none" rtlCol="0">
            <a:spAutoFit/>
          </a:bodyPr>
          <a:lstStyle/>
          <a:p>
            <a:pPr algn="ctr"/>
            <a:r>
              <a:rPr lang="en-GB" sz="1600" b="1" dirty="0">
                <a:solidFill>
                  <a:schemeClr val="bg2">
                    <a:lumMod val="10000"/>
                  </a:schemeClr>
                </a:solidFill>
              </a:rPr>
              <a:t>L1</a:t>
            </a:r>
            <a:endParaRPr lang="en-GB" sz="2800" b="1" dirty="0">
              <a:solidFill>
                <a:schemeClr val="bg2">
                  <a:lumMod val="10000"/>
                </a:schemeClr>
              </a:solidFill>
            </a:endParaRPr>
          </a:p>
        </p:txBody>
      </p:sp>
      <p:sp>
        <p:nvSpPr>
          <p:cNvPr id="128" name="TextBox 127">
            <a:extLst>
              <a:ext uri="{FF2B5EF4-FFF2-40B4-BE49-F238E27FC236}">
                <a16:creationId xmlns:a16="http://schemas.microsoft.com/office/drawing/2014/main" id="{AF8522F0-486D-B348-9F45-9B268B3E1F27}"/>
              </a:ext>
            </a:extLst>
          </p:cNvPr>
          <p:cNvSpPr txBox="1"/>
          <p:nvPr/>
        </p:nvSpPr>
        <p:spPr>
          <a:xfrm>
            <a:off x="186959" y="2076731"/>
            <a:ext cx="375424" cy="338554"/>
          </a:xfrm>
          <a:prstGeom prst="rect">
            <a:avLst/>
          </a:prstGeom>
          <a:noFill/>
        </p:spPr>
        <p:txBody>
          <a:bodyPr wrap="none" rtlCol="0">
            <a:spAutoFit/>
          </a:bodyPr>
          <a:lstStyle/>
          <a:p>
            <a:pPr algn="ctr"/>
            <a:r>
              <a:rPr lang="en-GB" sz="1600" b="1" dirty="0">
                <a:solidFill>
                  <a:schemeClr val="bg2">
                    <a:lumMod val="10000"/>
                  </a:schemeClr>
                </a:solidFill>
              </a:rPr>
              <a:t>L2</a:t>
            </a:r>
            <a:endParaRPr lang="en-GB" sz="2800" b="1" dirty="0">
              <a:solidFill>
                <a:schemeClr val="bg2">
                  <a:lumMod val="10000"/>
                </a:schemeClr>
              </a:solidFill>
            </a:endParaRPr>
          </a:p>
        </p:txBody>
      </p:sp>
      <p:sp>
        <p:nvSpPr>
          <p:cNvPr id="129" name="TextBox 128">
            <a:extLst>
              <a:ext uri="{FF2B5EF4-FFF2-40B4-BE49-F238E27FC236}">
                <a16:creationId xmlns:a16="http://schemas.microsoft.com/office/drawing/2014/main" id="{DAA99CC1-0758-2343-9981-BF8E38FFCD6D}"/>
              </a:ext>
            </a:extLst>
          </p:cNvPr>
          <p:cNvSpPr txBox="1"/>
          <p:nvPr/>
        </p:nvSpPr>
        <p:spPr>
          <a:xfrm>
            <a:off x="188190" y="2807257"/>
            <a:ext cx="375424" cy="338554"/>
          </a:xfrm>
          <a:prstGeom prst="rect">
            <a:avLst/>
          </a:prstGeom>
          <a:noFill/>
        </p:spPr>
        <p:txBody>
          <a:bodyPr wrap="none" rtlCol="0">
            <a:spAutoFit/>
          </a:bodyPr>
          <a:lstStyle/>
          <a:p>
            <a:pPr algn="ctr"/>
            <a:r>
              <a:rPr lang="en-GB" sz="1600" b="1" dirty="0">
                <a:solidFill>
                  <a:schemeClr val="bg2">
                    <a:lumMod val="10000"/>
                  </a:schemeClr>
                </a:solidFill>
              </a:rPr>
              <a:t>L3</a:t>
            </a:r>
            <a:endParaRPr lang="en-GB" sz="2800" b="1" dirty="0">
              <a:solidFill>
                <a:schemeClr val="bg2">
                  <a:lumMod val="10000"/>
                </a:schemeClr>
              </a:solidFill>
            </a:endParaRPr>
          </a:p>
        </p:txBody>
      </p:sp>
      <p:sp>
        <p:nvSpPr>
          <p:cNvPr id="130" name="TextBox 129">
            <a:extLst>
              <a:ext uri="{FF2B5EF4-FFF2-40B4-BE49-F238E27FC236}">
                <a16:creationId xmlns:a16="http://schemas.microsoft.com/office/drawing/2014/main" id="{0D05EF56-D2E7-A94C-A3C8-951B041445CE}"/>
              </a:ext>
            </a:extLst>
          </p:cNvPr>
          <p:cNvSpPr txBox="1"/>
          <p:nvPr/>
        </p:nvSpPr>
        <p:spPr>
          <a:xfrm>
            <a:off x="2626753" y="1357523"/>
            <a:ext cx="413896" cy="338554"/>
          </a:xfrm>
          <a:prstGeom prst="rect">
            <a:avLst/>
          </a:prstGeom>
          <a:noFill/>
        </p:spPr>
        <p:txBody>
          <a:bodyPr wrap="none" rtlCol="0">
            <a:spAutoFit/>
          </a:bodyPr>
          <a:lstStyle/>
          <a:p>
            <a:pPr algn="ctr"/>
            <a:r>
              <a:rPr lang="en-GB" sz="1600" b="1" dirty="0">
                <a:solidFill>
                  <a:schemeClr val="bg2">
                    <a:lumMod val="10000"/>
                  </a:schemeClr>
                </a:solidFill>
              </a:rPr>
              <a:t>A3</a:t>
            </a:r>
            <a:endParaRPr lang="en-GB" sz="2800" b="1" dirty="0">
              <a:solidFill>
                <a:schemeClr val="bg2">
                  <a:lumMod val="10000"/>
                </a:schemeClr>
              </a:solidFill>
            </a:endParaRPr>
          </a:p>
        </p:txBody>
      </p:sp>
      <p:sp>
        <p:nvSpPr>
          <p:cNvPr id="132" name="TextBox 131">
            <a:extLst>
              <a:ext uri="{FF2B5EF4-FFF2-40B4-BE49-F238E27FC236}">
                <a16:creationId xmlns:a16="http://schemas.microsoft.com/office/drawing/2014/main" id="{124E61DB-2997-2742-B6EC-7D9EEC892FD6}"/>
              </a:ext>
            </a:extLst>
          </p:cNvPr>
          <p:cNvSpPr txBox="1"/>
          <p:nvPr/>
        </p:nvSpPr>
        <p:spPr>
          <a:xfrm>
            <a:off x="2626753" y="1709665"/>
            <a:ext cx="413896" cy="338554"/>
          </a:xfrm>
          <a:prstGeom prst="rect">
            <a:avLst/>
          </a:prstGeom>
          <a:noFill/>
        </p:spPr>
        <p:txBody>
          <a:bodyPr wrap="none" rtlCol="0">
            <a:spAutoFit/>
          </a:bodyPr>
          <a:lstStyle/>
          <a:p>
            <a:pPr algn="ctr"/>
            <a:r>
              <a:rPr lang="en-GB" sz="1600" b="1" dirty="0">
                <a:solidFill>
                  <a:schemeClr val="bg2">
                    <a:lumMod val="10000"/>
                  </a:schemeClr>
                </a:solidFill>
              </a:rPr>
              <a:t>A2</a:t>
            </a:r>
            <a:endParaRPr lang="en-GB" sz="2800" b="1" dirty="0">
              <a:solidFill>
                <a:schemeClr val="bg2">
                  <a:lumMod val="10000"/>
                </a:schemeClr>
              </a:solidFill>
            </a:endParaRPr>
          </a:p>
        </p:txBody>
      </p:sp>
      <p:sp>
        <p:nvSpPr>
          <p:cNvPr id="133" name="TextBox 132">
            <a:extLst>
              <a:ext uri="{FF2B5EF4-FFF2-40B4-BE49-F238E27FC236}">
                <a16:creationId xmlns:a16="http://schemas.microsoft.com/office/drawing/2014/main" id="{757ACD9A-B06E-DD46-97BD-A62B7AAE4498}"/>
              </a:ext>
            </a:extLst>
          </p:cNvPr>
          <p:cNvSpPr txBox="1"/>
          <p:nvPr/>
        </p:nvSpPr>
        <p:spPr>
          <a:xfrm>
            <a:off x="2631562" y="2092533"/>
            <a:ext cx="404278" cy="338554"/>
          </a:xfrm>
          <a:prstGeom prst="rect">
            <a:avLst/>
          </a:prstGeom>
          <a:noFill/>
        </p:spPr>
        <p:txBody>
          <a:bodyPr wrap="none" rtlCol="0">
            <a:spAutoFit/>
          </a:bodyPr>
          <a:lstStyle/>
          <a:p>
            <a:pPr algn="ctr"/>
            <a:r>
              <a:rPr lang="en-GB" sz="1600" b="1" dirty="0">
                <a:solidFill>
                  <a:schemeClr val="bg2">
                    <a:lumMod val="10000"/>
                  </a:schemeClr>
                </a:solidFill>
              </a:rPr>
              <a:t>B3</a:t>
            </a:r>
            <a:endParaRPr lang="en-GB" sz="2800" b="1" dirty="0">
              <a:solidFill>
                <a:schemeClr val="bg2">
                  <a:lumMod val="10000"/>
                </a:schemeClr>
              </a:solidFill>
            </a:endParaRPr>
          </a:p>
        </p:txBody>
      </p:sp>
      <p:sp>
        <p:nvSpPr>
          <p:cNvPr id="134" name="TextBox 133">
            <a:extLst>
              <a:ext uri="{FF2B5EF4-FFF2-40B4-BE49-F238E27FC236}">
                <a16:creationId xmlns:a16="http://schemas.microsoft.com/office/drawing/2014/main" id="{2F113657-7C2A-194B-A065-3A7BC1381530}"/>
              </a:ext>
            </a:extLst>
          </p:cNvPr>
          <p:cNvSpPr txBox="1"/>
          <p:nvPr/>
        </p:nvSpPr>
        <p:spPr>
          <a:xfrm>
            <a:off x="2631562" y="2464847"/>
            <a:ext cx="404278" cy="338554"/>
          </a:xfrm>
          <a:prstGeom prst="rect">
            <a:avLst/>
          </a:prstGeom>
          <a:noFill/>
        </p:spPr>
        <p:txBody>
          <a:bodyPr wrap="none" rtlCol="0">
            <a:spAutoFit/>
          </a:bodyPr>
          <a:lstStyle/>
          <a:p>
            <a:pPr algn="ctr"/>
            <a:r>
              <a:rPr lang="en-GB" sz="1600" b="1" dirty="0">
                <a:solidFill>
                  <a:schemeClr val="bg2">
                    <a:lumMod val="10000"/>
                  </a:schemeClr>
                </a:solidFill>
              </a:rPr>
              <a:t>B2</a:t>
            </a:r>
            <a:endParaRPr lang="en-GB" sz="2800" b="1" dirty="0">
              <a:solidFill>
                <a:schemeClr val="bg2">
                  <a:lumMod val="10000"/>
                </a:schemeClr>
              </a:solidFill>
            </a:endParaRPr>
          </a:p>
        </p:txBody>
      </p:sp>
      <p:sp>
        <p:nvSpPr>
          <p:cNvPr id="135" name="TextBox 134">
            <a:extLst>
              <a:ext uri="{FF2B5EF4-FFF2-40B4-BE49-F238E27FC236}">
                <a16:creationId xmlns:a16="http://schemas.microsoft.com/office/drawing/2014/main" id="{317F156D-2D39-CD44-B14D-63A19541AF40}"/>
              </a:ext>
            </a:extLst>
          </p:cNvPr>
          <p:cNvSpPr txBox="1"/>
          <p:nvPr/>
        </p:nvSpPr>
        <p:spPr>
          <a:xfrm>
            <a:off x="2634768" y="2825589"/>
            <a:ext cx="397866" cy="338554"/>
          </a:xfrm>
          <a:prstGeom prst="rect">
            <a:avLst/>
          </a:prstGeom>
          <a:noFill/>
        </p:spPr>
        <p:txBody>
          <a:bodyPr wrap="none" rtlCol="0">
            <a:spAutoFit/>
          </a:bodyPr>
          <a:lstStyle/>
          <a:p>
            <a:pPr algn="ctr"/>
            <a:r>
              <a:rPr lang="en-GB" sz="1600" b="1" dirty="0">
                <a:solidFill>
                  <a:schemeClr val="bg2">
                    <a:lumMod val="10000"/>
                  </a:schemeClr>
                </a:solidFill>
              </a:rPr>
              <a:t>C3</a:t>
            </a:r>
            <a:endParaRPr lang="en-GB" sz="2800" b="1" dirty="0">
              <a:solidFill>
                <a:schemeClr val="bg2">
                  <a:lumMod val="10000"/>
                </a:schemeClr>
              </a:solidFill>
            </a:endParaRPr>
          </a:p>
        </p:txBody>
      </p:sp>
      <p:sp>
        <p:nvSpPr>
          <p:cNvPr id="136" name="TextBox 135">
            <a:extLst>
              <a:ext uri="{FF2B5EF4-FFF2-40B4-BE49-F238E27FC236}">
                <a16:creationId xmlns:a16="http://schemas.microsoft.com/office/drawing/2014/main" id="{364E5B93-A974-1042-832C-58D47AE350B6}"/>
              </a:ext>
            </a:extLst>
          </p:cNvPr>
          <p:cNvSpPr txBox="1"/>
          <p:nvPr/>
        </p:nvSpPr>
        <p:spPr>
          <a:xfrm>
            <a:off x="2634768" y="3197903"/>
            <a:ext cx="397866" cy="338554"/>
          </a:xfrm>
          <a:prstGeom prst="rect">
            <a:avLst/>
          </a:prstGeom>
          <a:noFill/>
        </p:spPr>
        <p:txBody>
          <a:bodyPr wrap="none" rtlCol="0">
            <a:spAutoFit/>
          </a:bodyPr>
          <a:lstStyle/>
          <a:p>
            <a:pPr algn="ctr"/>
            <a:r>
              <a:rPr lang="en-GB" sz="1600" b="1" dirty="0">
                <a:solidFill>
                  <a:schemeClr val="bg2">
                    <a:lumMod val="10000"/>
                  </a:schemeClr>
                </a:solidFill>
              </a:rPr>
              <a:t>C2</a:t>
            </a:r>
            <a:endParaRPr lang="en-GB" sz="2800" b="1" dirty="0">
              <a:solidFill>
                <a:schemeClr val="bg2">
                  <a:lumMod val="10000"/>
                </a:schemeClr>
              </a:solidFill>
            </a:endParaRPr>
          </a:p>
        </p:txBody>
      </p:sp>
      <p:graphicFrame>
        <p:nvGraphicFramePr>
          <p:cNvPr id="137" name="Table 136">
            <a:extLst>
              <a:ext uri="{FF2B5EF4-FFF2-40B4-BE49-F238E27FC236}">
                <a16:creationId xmlns:a16="http://schemas.microsoft.com/office/drawing/2014/main" id="{EE7EC735-7461-774D-9026-AD2F30703751}"/>
              </a:ext>
            </a:extLst>
          </p:cNvPr>
          <p:cNvGraphicFramePr>
            <a:graphicFrameLocks noGrp="1"/>
          </p:cNvGraphicFramePr>
          <p:nvPr>
            <p:extLst>
              <p:ext uri="{D42A27DB-BD31-4B8C-83A1-F6EECF244321}">
                <p14:modId xmlns:p14="http://schemas.microsoft.com/office/powerpoint/2010/main" val="1205697068"/>
              </p:ext>
            </p:extLst>
          </p:nvPr>
        </p:nvGraphicFramePr>
        <p:xfrm>
          <a:off x="3093344" y="587759"/>
          <a:ext cx="1209675" cy="4079240"/>
        </p:xfrm>
        <a:graphic>
          <a:graphicData uri="http://schemas.openxmlformats.org/drawingml/2006/table">
            <a:tbl>
              <a:tblPr firstRow="1" bandRow="1">
                <a:tableStyleId>{5940675A-B579-460E-94D1-54222C63F5DA}</a:tableStyleId>
              </a:tblPr>
              <a:tblGrid>
                <a:gridCol w="403225">
                  <a:extLst>
                    <a:ext uri="{9D8B030D-6E8A-4147-A177-3AD203B41FA5}">
                      <a16:colId xmlns:a16="http://schemas.microsoft.com/office/drawing/2014/main" val="2637251518"/>
                    </a:ext>
                  </a:extLst>
                </a:gridCol>
                <a:gridCol w="403225">
                  <a:extLst>
                    <a:ext uri="{9D8B030D-6E8A-4147-A177-3AD203B41FA5}">
                      <a16:colId xmlns:a16="http://schemas.microsoft.com/office/drawing/2014/main" val="3107910374"/>
                    </a:ext>
                  </a:extLst>
                </a:gridCol>
                <a:gridCol w="403225">
                  <a:extLst>
                    <a:ext uri="{9D8B030D-6E8A-4147-A177-3AD203B41FA5}">
                      <a16:colId xmlns:a16="http://schemas.microsoft.com/office/drawing/2014/main" val="2551573248"/>
                    </a:ext>
                  </a:extLst>
                </a:gridCol>
              </a:tblGrid>
              <a:tr h="370840">
                <a:tc>
                  <a:txBody>
                    <a:bodyPr/>
                    <a:lstStyle/>
                    <a:p>
                      <a:pPr algn="ctr"/>
                      <a:endParaRPr lang="en-GB" sz="1600" b="1" dirty="0"/>
                    </a:p>
                  </a:txBody>
                  <a:tcPr anchor="ctr"/>
                </a:tc>
                <a:tc>
                  <a:txBody>
                    <a:bodyPr/>
                    <a:lstStyle/>
                    <a:p>
                      <a:pPr algn="ctr"/>
                      <a:endParaRPr lang="en-GB" sz="1600" b="1"/>
                    </a:p>
                  </a:txBody>
                  <a:tcPr anchor="ctr"/>
                </a:tc>
                <a:tc>
                  <a:txBody>
                    <a:bodyPr/>
                    <a:lstStyle/>
                    <a:p>
                      <a:pPr algn="ctr"/>
                      <a:endParaRPr lang="en-GB" sz="1600" b="1"/>
                    </a:p>
                  </a:txBody>
                  <a:tcPr anchor="ctr"/>
                </a:tc>
                <a:extLst>
                  <a:ext uri="{0D108BD9-81ED-4DB2-BD59-A6C34878D82A}">
                    <a16:rowId xmlns:a16="http://schemas.microsoft.com/office/drawing/2014/main" val="4045027430"/>
                  </a:ext>
                </a:extLst>
              </a:tr>
              <a:tr h="370840">
                <a:tc>
                  <a:txBody>
                    <a:bodyPr/>
                    <a:lstStyle/>
                    <a:p>
                      <a:pPr algn="ctr"/>
                      <a:r>
                        <a:rPr lang="en-GB" sz="1600" b="1" dirty="0"/>
                        <a:t>1</a:t>
                      </a:r>
                    </a:p>
                  </a:txBody>
                  <a:tcPr anchor="ctr"/>
                </a:tc>
                <a:tc>
                  <a:txBody>
                    <a:bodyPr/>
                    <a:lstStyle/>
                    <a:p>
                      <a:pPr algn="ctr"/>
                      <a:r>
                        <a:rPr lang="en-GB" sz="1600" b="1" dirty="0"/>
                        <a:t>0</a:t>
                      </a:r>
                    </a:p>
                  </a:txBody>
                  <a:tcPr anchor="ctr"/>
                </a:tc>
                <a:tc>
                  <a:txBody>
                    <a:bodyPr/>
                    <a:lstStyle/>
                    <a:p>
                      <a:pPr algn="ctr"/>
                      <a:r>
                        <a:rPr lang="en-GB" sz="1600" b="1" dirty="0"/>
                        <a:t>2</a:t>
                      </a:r>
                    </a:p>
                  </a:txBody>
                  <a:tcPr anchor="ctr"/>
                </a:tc>
                <a:extLst>
                  <a:ext uri="{0D108BD9-81ED-4DB2-BD59-A6C34878D82A}">
                    <a16:rowId xmlns:a16="http://schemas.microsoft.com/office/drawing/2014/main" val="1704645674"/>
                  </a:ext>
                </a:extLst>
              </a:tr>
              <a:tr h="370840">
                <a:tc>
                  <a:txBody>
                    <a:bodyPr/>
                    <a:lstStyle/>
                    <a:p>
                      <a:pPr algn="ctr"/>
                      <a:r>
                        <a:rPr lang="en-GB" sz="1600" b="1" dirty="0"/>
                        <a:t>X</a:t>
                      </a:r>
                    </a:p>
                  </a:txBody>
                  <a:tcPr anchor="ctr"/>
                </a:tc>
                <a:tc>
                  <a:txBody>
                    <a:bodyPr/>
                    <a:lstStyle/>
                    <a:p>
                      <a:pPr algn="ctr"/>
                      <a:endParaRPr lang="en-GB" sz="1600" b="1" dirty="0"/>
                    </a:p>
                  </a:txBody>
                  <a:tcPr anchor="ctr"/>
                </a:tc>
                <a:tc>
                  <a:txBody>
                    <a:bodyPr/>
                    <a:lstStyle/>
                    <a:p>
                      <a:pPr algn="ctr"/>
                      <a:endParaRPr lang="en-GB" sz="1600" b="1" dirty="0"/>
                    </a:p>
                  </a:txBody>
                  <a:tcPr anchor="ctr"/>
                </a:tc>
                <a:extLst>
                  <a:ext uri="{0D108BD9-81ED-4DB2-BD59-A6C34878D82A}">
                    <a16:rowId xmlns:a16="http://schemas.microsoft.com/office/drawing/2014/main" val="3759377802"/>
                  </a:ext>
                </a:extLst>
              </a:tr>
              <a:tr h="370840">
                <a:tc>
                  <a:txBody>
                    <a:bodyPr/>
                    <a:lstStyle/>
                    <a:p>
                      <a:pPr algn="ctr"/>
                      <a:endParaRPr lang="en-GB" sz="1600" b="1" dirty="0"/>
                    </a:p>
                  </a:txBody>
                  <a:tcPr anchor="ctr"/>
                </a:tc>
                <a:tc>
                  <a:txBody>
                    <a:bodyPr/>
                    <a:lstStyle/>
                    <a:p>
                      <a:pPr algn="ctr"/>
                      <a:endParaRPr lang="en-GB" sz="1600" b="1" dirty="0"/>
                    </a:p>
                  </a:txBody>
                  <a:tcPr anchor="ctr"/>
                </a:tc>
                <a:tc>
                  <a:txBody>
                    <a:bodyPr/>
                    <a:lstStyle/>
                    <a:p>
                      <a:pPr algn="ctr"/>
                      <a:r>
                        <a:rPr lang="en-GB" sz="1600" b="1" dirty="0"/>
                        <a:t>X</a:t>
                      </a:r>
                    </a:p>
                  </a:txBody>
                  <a:tcPr anchor="ctr"/>
                </a:tc>
                <a:extLst>
                  <a:ext uri="{0D108BD9-81ED-4DB2-BD59-A6C34878D82A}">
                    <a16:rowId xmlns:a16="http://schemas.microsoft.com/office/drawing/2014/main" val="1883398205"/>
                  </a:ext>
                </a:extLst>
              </a:tr>
              <a:tr h="370840">
                <a:tc>
                  <a:txBody>
                    <a:bodyPr/>
                    <a:lstStyle/>
                    <a:p>
                      <a:pPr algn="ctr"/>
                      <a:r>
                        <a:rPr lang="en-GB" sz="1600" b="1" dirty="0"/>
                        <a:t>X</a:t>
                      </a:r>
                    </a:p>
                  </a:txBody>
                  <a:tcPr anchor="ctr"/>
                </a:tc>
                <a:tc>
                  <a:txBody>
                    <a:bodyPr/>
                    <a:lstStyle/>
                    <a:p>
                      <a:pPr algn="ctr"/>
                      <a:endParaRPr lang="en-GB" sz="1600" b="1" dirty="0"/>
                    </a:p>
                  </a:txBody>
                  <a:tcPr anchor="ctr"/>
                </a:tc>
                <a:tc>
                  <a:txBody>
                    <a:bodyPr/>
                    <a:lstStyle/>
                    <a:p>
                      <a:pPr algn="ctr"/>
                      <a:endParaRPr lang="en-GB" sz="1600" b="1" dirty="0"/>
                    </a:p>
                  </a:txBody>
                  <a:tcPr anchor="ctr"/>
                </a:tc>
                <a:extLst>
                  <a:ext uri="{0D108BD9-81ED-4DB2-BD59-A6C34878D82A}">
                    <a16:rowId xmlns:a16="http://schemas.microsoft.com/office/drawing/2014/main" val="639249156"/>
                  </a:ext>
                </a:extLst>
              </a:tr>
              <a:tr h="370840">
                <a:tc>
                  <a:txBody>
                    <a:bodyPr/>
                    <a:lstStyle/>
                    <a:p>
                      <a:pPr algn="ctr"/>
                      <a:endParaRPr lang="en-GB" sz="1600" b="1"/>
                    </a:p>
                  </a:txBody>
                  <a:tcPr anchor="ctr"/>
                </a:tc>
                <a:tc>
                  <a:txBody>
                    <a:bodyPr/>
                    <a:lstStyle/>
                    <a:p>
                      <a:pPr algn="ctr"/>
                      <a:endParaRPr lang="en-GB" sz="1600" b="1"/>
                    </a:p>
                  </a:txBody>
                  <a:tcPr anchor="ctr"/>
                </a:tc>
                <a:tc>
                  <a:txBody>
                    <a:bodyPr/>
                    <a:lstStyle/>
                    <a:p>
                      <a:pPr algn="ctr"/>
                      <a:r>
                        <a:rPr lang="en-GB" sz="1600" b="1" dirty="0"/>
                        <a:t>X</a:t>
                      </a:r>
                    </a:p>
                  </a:txBody>
                  <a:tcPr anchor="ctr"/>
                </a:tc>
                <a:extLst>
                  <a:ext uri="{0D108BD9-81ED-4DB2-BD59-A6C34878D82A}">
                    <a16:rowId xmlns:a16="http://schemas.microsoft.com/office/drawing/2014/main" val="1980787990"/>
                  </a:ext>
                </a:extLst>
              </a:tr>
              <a:tr h="370840">
                <a:tc>
                  <a:txBody>
                    <a:bodyPr/>
                    <a:lstStyle/>
                    <a:p>
                      <a:pPr algn="ctr"/>
                      <a:r>
                        <a:rPr lang="en-GB" sz="1600" b="1" dirty="0"/>
                        <a:t>X</a:t>
                      </a:r>
                    </a:p>
                  </a:txBody>
                  <a:tcPr anchor="ctr"/>
                </a:tc>
                <a:tc>
                  <a:txBody>
                    <a:bodyPr/>
                    <a:lstStyle/>
                    <a:p>
                      <a:pPr algn="ctr"/>
                      <a:endParaRPr lang="en-GB" sz="1600" b="1"/>
                    </a:p>
                  </a:txBody>
                  <a:tcPr anchor="ctr"/>
                </a:tc>
                <a:tc>
                  <a:txBody>
                    <a:bodyPr/>
                    <a:lstStyle/>
                    <a:p>
                      <a:pPr algn="ctr"/>
                      <a:endParaRPr lang="en-GB" sz="1600" b="1"/>
                    </a:p>
                  </a:txBody>
                  <a:tcPr anchor="ctr"/>
                </a:tc>
                <a:extLst>
                  <a:ext uri="{0D108BD9-81ED-4DB2-BD59-A6C34878D82A}">
                    <a16:rowId xmlns:a16="http://schemas.microsoft.com/office/drawing/2014/main" val="947087914"/>
                  </a:ext>
                </a:extLst>
              </a:tr>
              <a:tr h="370840">
                <a:tc>
                  <a:txBody>
                    <a:bodyPr/>
                    <a:lstStyle/>
                    <a:p>
                      <a:pPr algn="ctr"/>
                      <a:endParaRPr lang="en-GB" sz="1600" b="1"/>
                    </a:p>
                  </a:txBody>
                  <a:tcPr anchor="ctr"/>
                </a:tc>
                <a:tc>
                  <a:txBody>
                    <a:bodyPr/>
                    <a:lstStyle/>
                    <a:p>
                      <a:pPr algn="ctr"/>
                      <a:endParaRPr lang="en-GB" sz="1600" b="1" dirty="0"/>
                    </a:p>
                  </a:txBody>
                  <a:tcPr anchor="ctr"/>
                </a:tc>
                <a:tc>
                  <a:txBody>
                    <a:bodyPr/>
                    <a:lstStyle/>
                    <a:p>
                      <a:pPr algn="ctr"/>
                      <a:r>
                        <a:rPr lang="en-GB" sz="1600" b="1" dirty="0"/>
                        <a:t>X</a:t>
                      </a:r>
                    </a:p>
                  </a:txBody>
                  <a:tcPr anchor="ctr"/>
                </a:tc>
                <a:extLst>
                  <a:ext uri="{0D108BD9-81ED-4DB2-BD59-A6C34878D82A}">
                    <a16:rowId xmlns:a16="http://schemas.microsoft.com/office/drawing/2014/main" val="2187946094"/>
                  </a:ext>
                </a:extLst>
              </a:tr>
              <a:tr h="370840">
                <a:tc>
                  <a:txBody>
                    <a:bodyPr/>
                    <a:lstStyle/>
                    <a:p>
                      <a:pPr algn="ctr"/>
                      <a:endParaRPr lang="en-GB" sz="1600" b="1"/>
                    </a:p>
                  </a:txBody>
                  <a:tcPr anchor="ctr"/>
                </a:tc>
                <a:tc>
                  <a:txBody>
                    <a:bodyPr/>
                    <a:lstStyle/>
                    <a:p>
                      <a:pPr algn="ctr"/>
                      <a:endParaRPr lang="en-GB" sz="1600" b="1"/>
                    </a:p>
                  </a:txBody>
                  <a:tcPr anchor="ctr"/>
                </a:tc>
                <a:tc>
                  <a:txBody>
                    <a:bodyPr/>
                    <a:lstStyle/>
                    <a:p>
                      <a:pPr algn="ctr"/>
                      <a:r>
                        <a:rPr lang="en-GB" sz="1600" b="1" dirty="0"/>
                        <a:t>X</a:t>
                      </a:r>
                    </a:p>
                  </a:txBody>
                  <a:tcPr anchor="ctr"/>
                </a:tc>
                <a:extLst>
                  <a:ext uri="{0D108BD9-81ED-4DB2-BD59-A6C34878D82A}">
                    <a16:rowId xmlns:a16="http://schemas.microsoft.com/office/drawing/2014/main" val="3558968720"/>
                  </a:ext>
                </a:extLst>
              </a:tr>
              <a:tr h="370840">
                <a:tc>
                  <a:txBody>
                    <a:bodyPr/>
                    <a:lstStyle/>
                    <a:p>
                      <a:pPr algn="ctr"/>
                      <a:endParaRPr lang="en-GB" sz="1600" b="1"/>
                    </a:p>
                  </a:txBody>
                  <a:tcPr anchor="ctr"/>
                </a:tc>
                <a:tc>
                  <a:txBody>
                    <a:bodyPr/>
                    <a:lstStyle/>
                    <a:p>
                      <a:pPr algn="ctr"/>
                      <a:endParaRPr lang="en-GB" sz="1600" b="1"/>
                    </a:p>
                  </a:txBody>
                  <a:tcPr anchor="ctr"/>
                </a:tc>
                <a:tc>
                  <a:txBody>
                    <a:bodyPr/>
                    <a:lstStyle/>
                    <a:p>
                      <a:pPr algn="ctr"/>
                      <a:r>
                        <a:rPr lang="en-GB" sz="1600" b="1" dirty="0"/>
                        <a:t>X</a:t>
                      </a:r>
                    </a:p>
                  </a:txBody>
                  <a:tcPr anchor="ctr"/>
                </a:tc>
                <a:extLst>
                  <a:ext uri="{0D108BD9-81ED-4DB2-BD59-A6C34878D82A}">
                    <a16:rowId xmlns:a16="http://schemas.microsoft.com/office/drawing/2014/main" val="2076879662"/>
                  </a:ext>
                </a:extLst>
              </a:tr>
              <a:tr h="370840">
                <a:tc>
                  <a:txBody>
                    <a:bodyPr/>
                    <a:lstStyle/>
                    <a:p>
                      <a:pPr algn="ctr"/>
                      <a:endParaRPr lang="en-GB" sz="1600" b="1"/>
                    </a:p>
                  </a:txBody>
                  <a:tcPr anchor="ctr"/>
                </a:tc>
                <a:tc>
                  <a:txBody>
                    <a:bodyPr/>
                    <a:lstStyle/>
                    <a:p>
                      <a:pPr algn="ctr"/>
                      <a:endParaRPr lang="en-GB" sz="1600" b="1"/>
                    </a:p>
                  </a:txBody>
                  <a:tcPr anchor="ctr"/>
                </a:tc>
                <a:tc>
                  <a:txBody>
                    <a:bodyPr/>
                    <a:lstStyle/>
                    <a:p>
                      <a:pPr algn="ctr"/>
                      <a:r>
                        <a:rPr lang="en-GB" sz="1600" b="1" dirty="0"/>
                        <a:t>X</a:t>
                      </a:r>
                    </a:p>
                  </a:txBody>
                  <a:tcPr anchor="ctr"/>
                </a:tc>
                <a:extLst>
                  <a:ext uri="{0D108BD9-81ED-4DB2-BD59-A6C34878D82A}">
                    <a16:rowId xmlns:a16="http://schemas.microsoft.com/office/drawing/2014/main" val="205682548"/>
                  </a:ext>
                </a:extLst>
              </a:tr>
            </a:tbl>
          </a:graphicData>
        </a:graphic>
      </p:graphicFrame>
      <p:sp>
        <p:nvSpPr>
          <p:cNvPr id="138" name="Oval 137">
            <a:extLst>
              <a:ext uri="{FF2B5EF4-FFF2-40B4-BE49-F238E27FC236}">
                <a16:creationId xmlns:a16="http://schemas.microsoft.com/office/drawing/2014/main" id="{D3A83EFF-CCA1-6F48-BA05-34534C079024}"/>
              </a:ext>
            </a:extLst>
          </p:cNvPr>
          <p:cNvSpPr/>
          <p:nvPr/>
        </p:nvSpPr>
        <p:spPr>
          <a:xfrm>
            <a:off x="3569019" y="664215"/>
            <a:ext cx="236896" cy="236896"/>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9" name="Straight Connector 138">
            <a:extLst>
              <a:ext uri="{FF2B5EF4-FFF2-40B4-BE49-F238E27FC236}">
                <a16:creationId xmlns:a16="http://schemas.microsoft.com/office/drawing/2014/main" id="{C1822375-D76A-C248-980F-6FFBD7537AB3}"/>
              </a:ext>
            </a:extLst>
          </p:cNvPr>
          <p:cNvCxnSpPr>
            <a:cxnSpLocks/>
          </p:cNvCxnSpPr>
          <p:nvPr/>
        </p:nvCxnSpPr>
        <p:spPr>
          <a:xfrm>
            <a:off x="3688790" y="613411"/>
            <a:ext cx="1" cy="105697"/>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69" name="Group 168">
            <a:extLst>
              <a:ext uri="{FF2B5EF4-FFF2-40B4-BE49-F238E27FC236}">
                <a16:creationId xmlns:a16="http://schemas.microsoft.com/office/drawing/2014/main" id="{AFDFFC10-7472-D04E-B427-3293427FF3DB}"/>
              </a:ext>
            </a:extLst>
          </p:cNvPr>
          <p:cNvGrpSpPr/>
          <p:nvPr/>
        </p:nvGrpSpPr>
        <p:grpSpPr>
          <a:xfrm>
            <a:off x="3201282" y="651092"/>
            <a:ext cx="236896" cy="254542"/>
            <a:chOff x="8928982" y="943192"/>
            <a:chExt cx="236896" cy="254542"/>
          </a:xfrm>
        </p:grpSpPr>
        <p:sp>
          <p:nvSpPr>
            <p:cNvPr id="142" name="Oval 141">
              <a:extLst>
                <a:ext uri="{FF2B5EF4-FFF2-40B4-BE49-F238E27FC236}">
                  <a16:creationId xmlns:a16="http://schemas.microsoft.com/office/drawing/2014/main" id="{D5C9210D-3524-564B-A0D5-7A65B75D831F}"/>
                </a:ext>
              </a:extLst>
            </p:cNvPr>
            <p:cNvSpPr/>
            <p:nvPr/>
          </p:nvSpPr>
          <p:spPr>
            <a:xfrm rot="18900000">
              <a:off x="8928982" y="960838"/>
              <a:ext cx="236896" cy="236896"/>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3" name="Straight Connector 142">
              <a:extLst>
                <a:ext uri="{FF2B5EF4-FFF2-40B4-BE49-F238E27FC236}">
                  <a16:creationId xmlns:a16="http://schemas.microsoft.com/office/drawing/2014/main" id="{780AFEBB-CB1F-BF42-9E43-20501C251E6A}"/>
                </a:ext>
              </a:extLst>
            </p:cNvPr>
            <p:cNvCxnSpPr>
              <a:cxnSpLocks/>
            </p:cNvCxnSpPr>
            <p:nvPr/>
          </p:nvCxnSpPr>
          <p:spPr>
            <a:xfrm rot="18900000">
              <a:off x="8966056" y="943192"/>
              <a:ext cx="1" cy="105697"/>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8" name="Group 167">
            <a:extLst>
              <a:ext uri="{FF2B5EF4-FFF2-40B4-BE49-F238E27FC236}">
                <a16:creationId xmlns:a16="http://schemas.microsoft.com/office/drawing/2014/main" id="{AA409F73-FE42-874E-A033-E138971F937E}"/>
              </a:ext>
            </a:extLst>
          </p:cNvPr>
          <p:cNvGrpSpPr/>
          <p:nvPr/>
        </p:nvGrpSpPr>
        <p:grpSpPr>
          <a:xfrm>
            <a:off x="3953641" y="671394"/>
            <a:ext cx="254542" cy="236896"/>
            <a:chOff x="9681341" y="963494"/>
            <a:chExt cx="254542" cy="236896"/>
          </a:xfrm>
        </p:grpSpPr>
        <p:sp>
          <p:nvSpPr>
            <p:cNvPr id="144" name="Oval 143">
              <a:extLst>
                <a:ext uri="{FF2B5EF4-FFF2-40B4-BE49-F238E27FC236}">
                  <a16:creationId xmlns:a16="http://schemas.microsoft.com/office/drawing/2014/main" id="{E408E6EB-3133-C94D-8915-087A2B18003C}"/>
                </a:ext>
              </a:extLst>
            </p:cNvPr>
            <p:cNvSpPr/>
            <p:nvPr/>
          </p:nvSpPr>
          <p:spPr>
            <a:xfrm rot="2700000">
              <a:off x="9681341" y="963494"/>
              <a:ext cx="236896" cy="236896"/>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5" name="Straight Connector 144">
              <a:extLst>
                <a:ext uri="{FF2B5EF4-FFF2-40B4-BE49-F238E27FC236}">
                  <a16:creationId xmlns:a16="http://schemas.microsoft.com/office/drawing/2014/main" id="{CC7E7EB4-D472-B443-A657-6163BDE71EDB}"/>
                </a:ext>
              </a:extLst>
            </p:cNvPr>
            <p:cNvCxnSpPr>
              <a:cxnSpLocks/>
            </p:cNvCxnSpPr>
            <p:nvPr/>
          </p:nvCxnSpPr>
          <p:spPr>
            <a:xfrm rot="2700000">
              <a:off x="9883034" y="947720"/>
              <a:ext cx="1" cy="105697"/>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453750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5258" y="-597121"/>
            <a:ext cx="8831461" cy="967170"/>
          </a:xfrm>
        </p:spPr>
        <p:txBody>
          <a:bodyPr/>
          <a:lstStyle/>
          <a:p>
            <a:r>
              <a:rPr lang="en-GB" dirty="0"/>
              <a:t>Interactive Briefing – Int01 (2 of 3)</a:t>
            </a:r>
          </a:p>
        </p:txBody>
      </p:sp>
      <p:sp>
        <p:nvSpPr>
          <p:cNvPr id="10" name="TextBox 9">
            <a:extLst>
              <a:ext uri="{FF2B5EF4-FFF2-40B4-BE49-F238E27FC236}">
                <a16:creationId xmlns:a16="http://schemas.microsoft.com/office/drawing/2014/main" id="{EE873CF0-745B-F94E-B4D8-FF3F9D2D9076}"/>
              </a:ext>
            </a:extLst>
          </p:cNvPr>
          <p:cNvSpPr txBox="1"/>
          <p:nvPr/>
        </p:nvSpPr>
        <p:spPr>
          <a:xfrm>
            <a:off x="4898465" y="64190"/>
            <a:ext cx="4978943" cy="1477328"/>
          </a:xfrm>
          <a:prstGeom prst="rect">
            <a:avLst/>
          </a:prstGeom>
          <a:noFill/>
        </p:spPr>
        <p:txBody>
          <a:bodyPr wrap="square" rtlCol="0">
            <a:spAutoFit/>
          </a:bodyPr>
          <a:lstStyle/>
          <a:p>
            <a:r>
              <a:rPr lang="en-GB" dirty="0"/>
              <a:t>Constant-kilowatt connection type.</a:t>
            </a:r>
          </a:p>
          <a:p>
            <a:pPr marL="342900" indent="-342900">
              <a:buFont typeface="+mj-lt"/>
              <a:buAutoNum type="arabicPeriod"/>
            </a:pPr>
            <a:r>
              <a:rPr lang="en-GB" dirty="0"/>
              <a:t>Present the switch along with the 2 connection images. Change the labels and highlight the lines as per the diagrams below as the learner toggles the switch from 1 (slow) to 2 (fast)</a:t>
            </a:r>
          </a:p>
        </p:txBody>
      </p:sp>
      <p:sp>
        <p:nvSpPr>
          <p:cNvPr id="4" name="Rectangle 3">
            <a:extLst>
              <a:ext uri="{FF2B5EF4-FFF2-40B4-BE49-F238E27FC236}">
                <a16:creationId xmlns:a16="http://schemas.microsoft.com/office/drawing/2014/main" id="{F8A97789-EF21-C84F-B0E4-237D60E7C25F}"/>
              </a:ext>
            </a:extLst>
          </p:cNvPr>
          <p:cNvSpPr/>
          <p:nvPr/>
        </p:nvSpPr>
        <p:spPr>
          <a:xfrm>
            <a:off x="766090" y="188347"/>
            <a:ext cx="1053885" cy="753131"/>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05E53610-227A-874A-84E5-FB439861C2F8}"/>
              </a:ext>
            </a:extLst>
          </p:cNvPr>
          <p:cNvSpPr/>
          <p:nvPr/>
        </p:nvSpPr>
        <p:spPr>
          <a:xfrm>
            <a:off x="1099303" y="501158"/>
            <a:ext cx="387458" cy="387458"/>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CA824D06-DBF6-BC4D-BCCE-74D9B4094EA3}"/>
              </a:ext>
            </a:extLst>
          </p:cNvPr>
          <p:cNvCxnSpPr/>
          <p:nvPr/>
        </p:nvCxnSpPr>
        <p:spPr>
          <a:xfrm>
            <a:off x="1293032" y="414721"/>
            <a:ext cx="0" cy="17287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93D4D31-485B-C24A-9F58-2AB5F4C63F6F}"/>
              </a:ext>
            </a:extLst>
          </p:cNvPr>
          <p:cNvSpPr txBox="1"/>
          <p:nvPr/>
        </p:nvSpPr>
        <p:spPr>
          <a:xfrm>
            <a:off x="796439" y="290350"/>
            <a:ext cx="256802" cy="261610"/>
          </a:xfrm>
          <a:prstGeom prst="rect">
            <a:avLst/>
          </a:prstGeom>
          <a:noFill/>
        </p:spPr>
        <p:txBody>
          <a:bodyPr wrap="none" rtlCol="0">
            <a:spAutoFit/>
          </a:bodyPr>
          <a:lstStyle/>
          <a:p>
            <a:pPr algn="ctr"/>
            <a:r>
              <a:rPr lang="en-GB" sz="1100" b="1" dirty="0">
                <a:solidFill>
                  <a:schemeClr val="bg2">
                    <a:lumMod val="10000"/>
                  </a:schemeClr>
                </a:solidFill>
              </a:rPr>
              <a:t>1</a:t>
            </a:r>
            <a:endParaRPr lang="en-GB" b="1" dirty="0">
              <a:solidFill>
                <a:schemeClr val="bg2">
                  <a:lumMod val="10000"/>
                </a:schemeClr>
              </a:solidFill>
            </a:endParaRPr>
          </a:p>
        </p:txBody>
      </p:sp>
      <p:sp>
        <p:nvSpPr>
          <p:cNvPr id="11" name="TextBox 10">
            <a:extLst>
              <a:ext uri="{FF2B5EF4-FFF2-40B4-BE49-F238E27FC236}">
                <a16:creationId xmlns:a16="http://schemas.microsoft.com/office/drawing/2014/main" id="{42F1F39F-19EA-B443-81DB-853BBB1C1AEB}"/>
              </a:ext>
            </a:extLst>
          </p:cNvPr>
          <p:cNvSpPr txBox="1"/>
          <p:nvPr/>
        </p:nvSpPr>
        <p:spPr>
          <a:xfrm>
            <a:off x="1164631" y="167189"/>
            <a:ext cx="256802" cy="261610"/>
          </a:xfrm>
          <a:prstGeom prst="rect">
            <a:avLst/>
          </a:prstGeom>
          <a:noFill/>
        </p:spPr>
        <p:txBody>
          <a:bodyPr wrap="none" rtlCol="0">
            <a:spAutoFit/>
          </a:bodyPr>
          <a:lstStyle/>
          <a:p>
            <a:pPr algn="ctr"/>
            <a:r>
              <a:rPr lang="en-GB" sz="1100" b="1" dirty="0">
                <a:solidFill>
                  <a:schemeClr val="bg2">
                    <a:lumMod val="10000"/>
                  </a:schemeClr>
                </a:solidFill>
              </a:rPr>
              <a:t>0</a:t>
            </a:r>
            <a:endParaRPr lang="en-GB" b="1" dirty="0">
              <a:solidFill>
                <a:schemeClr val="bg2">
                  <a:lumMod val="10000"/>
                </a:schemeClr>
              </a:solidFill>
            </a:endParaRPr>
          </a:p>
        </p:txBody>
      </p:sp>
      <p:sp>
        <p:nvSpPr>
          <p:cNvPr id="12" name="TextBox 11">
            <a:extLst>
              <a:ext uri="{FF2B5EF4-FFF2-40B4-BE49-F238E27FC236}">
                <a16:creationId xmlns:a16="http://schemas.microsoft.com/office/drawing/2014/main" id="{CD6008E5-4410-DD46-8183-552FE70872A1}"/>
              </a:ext>
            </a:extLst>
          </p:cNvPr>
          <p:cNvSpPr txBox="1"/>
          <p:nvPr/>
        </p:nvSpPr>
        <p:spPr>
          <a:xfrm>
            <a:off x="1513839" y="290350"/>
            <a:ext cx="256802" cy="261610"/>
          </a:xfrm>
          <a:prstGeom prst="rect">
            <a:avLst/>
          </a:prstGeom>
          <a:noFill/>
        </p:spPr>
        <p:txBody>
          <a:bodyPr wrap="none" rtlCol="0">
            <a:spAutoFit/>
          </a:bodyPr>
          <a:lstStyle/>
          <a:p>
            <a:pPr algn="ctr"/>
            <a:r>
              <a:rPr lang="en-GB" sz="1100" b="1" dirty="0">
                <a:solidFill>
                  <a:schemeClr val="bg2">
                    <a:lumMod val="10000"/>
                  </a:schemeClr>
                </a:solidFill>
              </a:rPr>
              <a:t>2</a:t>
            </a:r>
            <a:endParaRPr lang="en-GB" b="1" dirty="0">
              <a:solidFill>
                <a:schemeClr val="bg2">
                  <a:lumMod val="10000"/>
                </a:schemeClr>
              </a:solidFill>
            </a:endParaRPr>
          </a:p>
        </p:txBody>
      </p:sp>
      <p:cxnSp>
        <p:nvCxnSpPr>
          <p:cNvPr id="13" name="Straight Connector 12">
            <a:extLst>
              <a:ext uri="{FF2B5EF4-FFF2-40B4-BE49-F238E27FC236}">
                <a16:creationId xmlns:a16="http://schemas.microsoft.com/office/drawing/2014/main" id="{D0AC7600-6E6D-9D4D-9EC3-F01E4E607CE6}"/>
              </a:ext>
            </a:extLst>
          </p:cNvPr>
          <p:cNvCxnSpPr>
            <a:cxnSpLocks/>
          </p:cNvCxnSpPr>
          <p:nvPr/>
        </p:nvCxnSpPr>
        <p:spPr>
          <a:xfrm>
            <a:off x="1294920" y="1202746"/>
            <a:ext cx="0" cy="3464253"/>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49D304-C842-A648-A73E-EE6806FDFFD5}"/>
              </a:ext>
            </a:extLst>
          </p:cNvPr>
          <p:cNvCxnSpPr>
            <a:cxnSpLocks/>
          </p:cNvCxnSpPr>
          <p:nvPr/>
        </p:nvCxnSpPr>
        <p:spPr>
          <a:xfrm>
            <a:off x="1333020" y="1202746"/>
            <a:ext cx="0" cy="3464253"/>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67A5B748-E4F9-2240-A7AC-ECACD7B4173B}"/>
              </a:ext>
            </a:extLst>
          </p:cNvPr>
          <p:cNvSpPr/>
          <p:nvPr/>
        </p:nvSpPr>
        <p:spPr>
          <a:xfrm>
            <a:off x="605593" y="1487741"/>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a:extLst>
              <a:ext uri="{FF2B5EF4-FFF2-40B4-BE49-F238E27FC236}">
                <a16:creationId xmlns:a16="http://schemas.microsoft.com/office/drawing/2014/main" id="{3715BD27-BCD3-D049-893A-C142A0945E6D}"/>
              </a:ext>
            </a:extLst>
          </p:cNvPr>
          <p:cNvCxnSpPr>
            <a:cxnSpLocks/>
            <a:stCxn id="15" idx="6"/>
            <a:endCxn id="19" idx="2"/>
          </p:cNvCxnSpPr>
          <p:nvPr/>
        </p:nvCxnSpPr>
        <p:spPr>
          <a:xfrm flipV="1">
            <a:off x="664586" y="1517237"/>
            <a:ext cx="205420" cy="1"/>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00C426D-B22A-B64C-9C86-8182DEC10E89}"/>
              </a:ext>
            </a:extLst>
          </p:cNvPr>
          <p:cNvSpPr/>
          <p:nvPr/>
        </p:nvSpPr>
        <p:spPr>
          <a:xfrm>
            <a:off x="870006" y="1487740"/>
            <a:ext cx="58993" cy="58993"/>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Connector 19">
            <a:extLst>
              <a:ext uri="{FF2B5EF4-FFF2-40B4-BE49-F238E27FC236}">
                <a16:creationId xmlns:a16="http://schemas.microsoft.com/office/drawing/2014/main" id="{C25285B7-85F8-6E42-A2E6-CEACB3E3FAB9}"/>
              </a:ext>
            </a:extLst>
          </p:cNvPr>
          <p:cNvCxnSpPr>
            <a:cxnSpLocks/>
            <a:stCxn id="19" idx="4"/>
          </p:cNvCxnSpPr>
          <p:nvPr/>
        </p:nvCxnSpPr>
        <p:spPr>
          <a:xfrm>
            <a:off x="899503" y="1546733"/>
            <a:ext cx="0" cy="364487"/>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D02AB2B-2874-C34C-BB62-86885DD7E9BF}"/>
              </a:ext>
            </a:extLst>
          </p:cNvPr>
          <p:cNvCxnSpPr>
            <a:cxnSpLocks/>
            <a:stCxn id="19" idx="6"/>
          </p:cNvCxnSpPr>
          <p:nvPr/>
        </p:nvCxnSpPr>
        <p:spPr>
          <a:xfrm>
            <a:off x="928999" y="1517237"/>
            <a:ext cx="205420"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03F141A-2DD0-4B4E-B65C-583A4CF334C8}"/>
              </a:ext>
            </a:extLst>
          </p:cNvPr>
          <p:cNvCxnSpPr>
            <a:cxnSpLocks/>
            <a:endCxn id="29" idx="2"/>
          </p:cNvCxnSpPr>
          <p:nvPr/>
        </p:nvCxnSpPr>
        <p:spPr>
          <a:xfrm>
            <a:off x="899502" y="1883963"/>
            <a:ext cx="234917"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F49715CD-6B38-9740-A4E3-42C7FEACD3AA}"/>
              </a:ext>
            </a:extLst>
          </p:cNvPr>
          <p:cNvSpPr/>
          <p:nvPr/>
        </p:nvSpPr>
        <p:spPr>
          <a:xfrm>
            <a:off x="1134643" y="1486523"/>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7D60BB7D-0132-F04C-84A4-17F4CCF8AA9C}"/>
              </a:ext>
            </a:extLst>
          </p:cNvPr>
          <p:cNvSpPr/>
          <p:nvPr/>
        </p:nvSpPr>
        <p:spPr>
          <a:xfrm>
            <a:off x="1134419" y="1854466"/>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A9C1D8B1-6BEE-2541-9614-28CAA5E542B7}"/>
              </a:ext>
            </a:extLst>
          </p:cNvPr>
          <p:cNvSpPr/>
          <p:nvPr/>
        </p:nvSpPr>
        <p:spPr>
          <a:xfrm>
            <a:off x="1422418" y="1486523"/>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BA926309-1617-8946-90E0-6D5F0E660666}"/>
              </a:ext>
            </a:extLst>
          </p:cNvPr>
          <p:cNvSpPr/>
          <p:nvPr/>
        </p:nvSpPr>
        <p:spPr>
          <a:xfrm>
            <a:off x="1422417" y="1852227"/>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Connector 34">
            <a:extLst>
              <a:ext uri="{FF2B5EF4-FFF2-40B4-BE49-F238E27FC236}">
                <a16:creationId xmlns:a16="http://schemas.microsoft.com/office/drawing/2014/main" id="{ABE01321-FEBC-E040-AE98-68138EFF9FE2}"/>
              </a:ext>
            </a:extLst>
          </p:cNvPr>
          <p:cNvCxnSpPr>
            <a:cxnSpLocks/>
            <a:stCxn id="33" idx="6"/>
            <a:endCxn id="39" idx="2"/>
          </p:cNvCxnSpPr>
          <p:nvPr/>
        </p:nvCxnSpPr>
        <p:spPr>
          <a:xfrm flipV="1">
            <a:off x="1481411" y="1516019"/>
            <a:ext cx="1092647" cy="1"/>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ED7AAF4B-4CE1-DC40-A3ED-12D3D57DD716}"/>
              </a:ext>
            </a:extLst>
          </p:cNvPr>
          <p:cNvSpPr/>
          <p:nvPr/>
        </p:nvSpPr>
        <p:spPr>
          <a:xfrm>
            <a:off x="2574058" y="1486522"/>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Connector 40">
            <a:extLst>
              <a:ext uri="{FF2B5EF4-FFF2-40B4-BE49-F238E27FC236}">
                <a16:creationId xmlns:a16="http://schemas.microsoft.com/office/drawing/2014/main" id="{AB4AE845-80B7-D94C-8FA2-4F6667F95536}"/>
              </a:ext>
            </a:extLst>
          </p:cNvPr>
          <p:cNvCxnSpPr>
            <a:cxnSpLocks/>
            <a:stCxn id="34" idx="6"/>
            <a:endCxn id="42" idx="2"/>
          </p:cNvCxnSpPr>
          <p:nvPr/>
        </p:nvCxnSpPr>
        <p:spPr>
          <a:xfrm>
            <a:off x="1481410" y="1881724"/>
            <a:ext cx="1092648" cy="2238"/>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1F7B2030-6E94-F04F-A2E5-EB9BB5F153AF}"/>
              </a:ext>
            </a:extLst>
          </p:cNvPr>
          <p:cNvSpPr/>
          <p:nvPr/>
        </p:nvSpPr>
        <p:spPr>
          <a:xfrm>
            <a:off x="2574058" y="1854465"/>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 name="Straight Connector 43">
            <a:extLst>
              <a:ext uri="{FF2B5EF4-FFF2-40B4-BE49-F238E27FC236}">
                <a16:creationId xmlns:a16="http://schemas.microsoft.com/office/drawing/2014/main" id="{A36BD335-8843-8448-86BC-265089F77E5B}"/>
              </a:ext>
            </a:extLst>
          </p:cNvPr>
          <p:cNvCxnSpPr>
            <a:cxnSpLocks/>
          </p:cNvCxnSpPr>
          <p:nvPr/>
        </p:nvCxnSpPr>
        <p:spPr>
          <a:xfrm>
            <a:off x="1134419" y="1443299"/>
            <a:ext cx="346991"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A529812-EBF6-C74B-87EE-62BF60E4383C}"/>
              </a:ext>
            </a:extLst>
          </p:cNvPr>
          <p:cNvCxnSpPr>
            <a:cxnSpLocks/>
          </p:cNvCxnSpPr>
          <p:nvPr/>
        </p:nvCxnSpPr>
        <p:spPr>
          <a:xfrm>
            <a:off x="1139606" y="1962520"/>
            <a:ext cx="346991"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0985AADC-CAC8-4B43-9A5D-9FE332178DCA}"/>
              </a:ext>
            </a:extLst>
          </p:cNvPr>
          <p:cNvSpPr/>
          <p:nvPr/>
        </p:nvSpPr>
        <p:spPr>
          <a:xfrm>
            <a:off x="600406" y="2217731"/>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9" name="Straight Connector 48">
            <a:extLst>
              <a:ext uri="{FF2B5EF4-FFF2-40B4-BE49-F238E27FC236}">
                <a16:creationId xmlns:a16="http://schemas.microsoft.com/office/drawing/2014/main" id="{61A2C11D-4818-CF44-9074-F8751AD1716B}"/>
              </a:ext>
            </a:extLst>
          </p:cNvPr>
          <p:cNvCxnSpPr>
            <a:cxnSpLocks/>
            <a:stCxn id="48" idx="6"/>
            <a:endCxn id="50" idx="2"/>
          </p:cNvCxnSpPr>
          <p:nvPr/>
        </p:nvCxnSpPr>
        <p:spPr>
          <a:xfrm flipV="1">
            <a:off x="659399" y="2247227"/>
            <a:ext cx="205420" cy="1"/>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68266FE7-BDC6-D742-939F-6BEE337136A7}"/>
              </a:ext>
            </a:extLst>
          </p:cNvPr>
          <p:cNvSpPr/>
          <p:nvPr/>
        </p:nvSpPr>
        <p:spPr>
          <a:xfrm>
            <a:off x="864819" y="2217730"/>
            <a:ext cx="58993" cy="58993"/>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1" name="Straight Connector 50">
            <a:extLst>
              <a:ext uri="{FF2B5EF4-FFF2-40B4-BE49-F238E27FC236}">
                <a16:creationId xmlns:a16="http://schemas.microsoft.com/office/drawing/2014/main" id="{A6788E9F-21E7-F349-BA19-BCB84D8E688F}"/>
              </a:ext>
            </a:extLst>
          </p:cNvPr>
          <p:cNvCxnSpPr>
            <a:cxnSpLocks/>
            <a:stCxn id="50" idx="4"/>
          </p:cNvCxnSpPr>
          <p:nvPr/>
        </p:nvCxnSpPr>
        <p:spPr>
          <a:xfrm>
            <a:off x="894316" y="2276723"/>
            <a:ext cx="0" cy="35861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F3784D5-1348-0F40-9015-F20722BED7D2}"/>
              </a:ext>
            </a:extLst>
          </p:cNvPr>
          <p:cNvCxnSpPr>
            <a:cxnSpLocks/>
            <a:stCxn id="50" idx="6"/>
          </p:cNvCxnSpPr>
          <p:nvPr/>
        </p:nvCxnSpPr>
        <p:spPr>
          <a:xfrm>
            <a:off x="923812" y="2247227"/>
            <a:ext cx="205420"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4FA4FB9-6467-1D4F-9855-66B611DF748A}"/>
              </a:ext>
            </a:extLst>
          </p:cNvPr>
          <p:cNvCxnSpPr>
            <a:cxnSpLocks/>
            <a:endCxn id="55" idx="2"/>
          </p:cNvCxnSpPr>
          <p:nvPr/>
        </p:nvCxnSpPr>
        <p:spPr>
          <a:xfrm>
            <a:off x="894315" y="2634125"/>
            <a:ext cx="234917"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F63EDDC1-BCCE-1443-837F-1A740AAE1477}"/>
              </a:ext>
            </a:extLst>
          </p:cNvPr>
          <p:cNvSpPr/>
          <p:nvPr/>
        </p:nvSpPr>
        <p:spPr>
          <a:xfrm>
            <a:off x="1129456" y="2216513"/>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C2907DED-4B58-3047-B2DC-6AB68CFDE9C5}"/>
              </a:ext>
            </a:extLst>
          </p:cNvPr>
          <p:cNvSpPr/>
          <p:nvPr/>
        </p:nvSpPr>
        <p:spPr>
          <a:xfrm>
            <a:off x="1129232" y="2604628"/>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572A6E0C-E170-4E44-A708-810780760835}"/>
              </a:ext>
            </a:extLst>
          </p:cNvPr>
          <p:cNvSpPr/>
          <p:nvPr/>
        </p:nvSpPr>
        <p:spPr>
          <a:xfrm>
            <a:off x="1417231" y="2216513"/>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77EA413C-C928-0248-9482-3EF017F87F16}"/>
              </a:ext>
            </a:extLst>
          </p:cNvPr>
          <p:cNvSpPr/>
          <p:nvPr/>
        </p:nvSpPr>
        <p:spPr>
          <a:xfrm>
            <a:off x="1417230" y="2602389"/>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8" name="Straight Connector 57">
            <a:extLst>
              <a:ext uri="{FF2B5EF4-FFF2-40B4-BE49-F238E27FC236}">
                <a16:creationId xmlns:a16="http://schemas.microsoft.com/office/drawing/2014/main" id="{E68A5F8D-2E88-7043-BE56-824A1D119FE4}"/>
              </a:ext>
            </a:extLst>
          </p:cNvPr>
          <p:cNvCxnSpPr>
            <a:cxnSpLocks/>
            <a:stCxn id="56" idx="6"/>
            <a:endCxn id="59" idx="2"/>
          </p:cNvCxnSpPr>
          <p:nvPr/>
        </p:nvCxnSpPr>
        <p:spPr>
          <a:xfrm flipV="1">
            <a:off x="1476224" y="2246009"/>
            <a:ext cx="1092647" cy="1"/>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0AD282D3-3FD2-C844-985D-87D2DC4CE8FC}"/>
              </a:ext>
            </a:extLst>
          </p:cNvPr>
          <p:cNvSpPr/>
          <p:nvPr/>
        </p:nvSpPr>
        <p:spPr>
          <a:xfrm>
            <a:off x="2568871" y="2216512"/>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0" name="Straight Connector 59">
            <a:extLst>
              <a:ext uri="{FF2B5EF4-FFF2-40B4-BE49-F238E27FC236}">
                <a16:creationId xmlns:a16="http://schemas.microsoft.com/office/drawing/2014/main" id="{2F0DDC78-7A28-D644-BB78-078895402D99}"/>
              </a:ext>
            </a:extLst>
          </p:cNvPr>
          <p:cNvCxnSpPr>
            <a:cxnSpLocks/>
            <a:stCxn id="57" idx="6"/>
            <a:endCxn id="61" idx="2"/>
          </p:cNvCxnSpPr>
          <p:nvPr/>
        </p:nvCxnSpPr>
        <p:spPr>
          <a:xfrm>
            <a:off x="1476223" y="2631886"/>
            <a:ext cx="1092648" cy="2238"/>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632400F2-3117-854B-A6CA-902D9FBEFE31}"/>
              </a:ext>
            </a:extLst>
          </p:cNvPr>
          <p:cNvSpPr/>
          <p:nvPr/>
        </p:nvSpPr>
        <p:spPr>
          <a:xfrm>
            <a:off x="2568871" y="2604627"/>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2" name="Straight Connector 61">
            <a:extLst>
              <a:ext uri="{FF2B5EF4-FFF2-40B4-BE49-F238E27FC236}">
                <a16:creationId xmlns:a16="http://schemas.microsoft.com/office/drawing/2014/main" id="{309AAAFF-D666-DA41-BB72-61D50ADF4461}"/>
              </a:ext>
            </a:extLst>
          </p:cNvPr>
          <p:cNvCxnSpPr>
            <a:cxnSpLocks/>
          </p:cNvCxnSpPr>
          <p:nvPr/>
        </p:nvCxnSpPr>
        <p:spPr>
          <a:xfrm>
            <a:off x="1129232" y="2173289"/>
            <a:ext cx="346991"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A4410D4-B01A-3044-B6EB-00668DB65D8F}"/>
              </a:ext>
            </a:extLst>
          </p:cNvPr>
          <p:cNvCxnSpPr>
            <a:cxnSpLocks/>
          </p:cNvCxnSpPr>
          <p:nvPr/>
        </p:nvCxnSpPr>
        <p:spPr>
          <a:xfrm>
            <a:off x="1134419" y="2712682"/>
            <a:ext cx="346991"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53D367C0-9549-ED49-B6EB-D2F9EEF54B3E}"/>
              </a:ext>
            </a:extLst>
          </p:cNvPr>
          <p:cNvSpPr/>
          <p:nvPr/>
        </p:nvSpPr>
        <p:spPr>
          <a:xfrm>
            <a:off x="600406" y="2953025"/>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5" name="Straight Connector 64">
            <a:extLst>
              <a:ext uri="{FF2B5EF4-FFF2-40B4-BE49-F238E27FC236}">
                <a16:creationId xmlns:a16="http://schemas.microsoft.com/office/drawing/2014/main" id="{BC62CE6F-C038-1A49-A65D-6FD0C13F9BC7}"/>
              </a:ext>
            </a:extLst>
          </p:cNvPr>
          <p:cNvCxnSpPr>
            <a:cxnSpLocks/>
            <a:stCxn id="64" idx="6"/>
            <a:endCxn id="66" idx="2"/>
          </p:cNvCxnSpPr>
          <p:nvPr/>
        </p:nvCxnSpPr>
        <p:spPr>
          <a:xfrm flipV="1">
            <a:off x="659399" y="2982521"/>
            <a:ext cx="205420" cy="1"/>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4664F2CF-FFBC-E44E-9F6A-3DF3CA0BB7E9}"/>
              </a:ext>
            </a:extLst>
          </p:cNvPr>
          <p:cNvSpPr/>
          <p:nvPr/>
        </p:nvSpPr>
        <p:spPr>
          <a:xfrm>
            <a:off x="864819" y="2953024"/>
            <a:ext cx="58993" cy="58993"/>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7" name="Straight Connector 66">
            <a:extLst>
              <a:ext uri="{FF2B5EF4-FFF2-40B4-BE49-F238E27FC236}">
                <a16:creationId xmlns:a16="http://schemas.microsoft.com/office/drawing/2014/main" id="{9EB25206-70F6-B340-BC1F-456BE9F3E134}"/>
              </a:ext>
            </a:extLst>
          </p:cNvPr>
          <p:cNvCxnSpPr>
            <a:cxnSpLocks/>
            <a:stCxn id="66" idx="4"/>
          </p:cNvCxnSpPr>
          <p:nvPr/>
        </p:nvCxnSpPr>
        <p:spPr>
          <a:xfrm>
            <a:off x="894316" y="3012017"/>
            <a:ext cx="0" cy="36339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8A21B61-02A8-5F49-AB92-021374BD40FA}"/>
              </a:ext>
            </a:extLst>
          </p:cNvPr>
          <p:cNvCxnSpPr>
            <a:cxnSpLocks/>
            <a:stCxn id="66" idx="6"/>
          </p:cNvCxnSpPr>
          <p:nvPr/>
        </p:nvCxnSpPr>
        <p:spPr>
          <a:xfrm>
            <a:off x="923812" y="2982521"/>
            <a:ext cx="205420"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99EE51D-10E0-4F45-B5D6-800D6241E7ED}"/>
              </a:ext>
            </a:extLst>
          </p:cNvPr>
          <p:cNvCxnSpPr>
            <a:cxnSpLocks/>
            <a:endCxn id="71" idx="2"/>
          </p:cNvCxnSpPr>
          <p:nvPr/>
        </p:nvCxnSpPr>
        <p:spPr>
          <a:xfrm>
            <a:off x="894315" y="3369419"/>
            <a:ext cx="234917"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E8B3386D-5385-994B-BC79-3F5F0957F2C9}"/>
              </a:ext>
            </a:extLst>
          </p:cNvPr>
          <p:cNvSpPr/>
          <p:nvPr/>
        </p:nvSpPr>
        <p:spPr>
          <a:xfrm>
            <a:off x="1129456" y="2951807"/>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0947E91F-DB6D-8343-B1AE-A6BFE39F10D4}"/>
              </a:ext>
            </a:extLst>
          </p:cNvPr>
          <p:cNvSpPr/>
          <p:nvPr/>
        </p:nvSpPr>
        <p:spPr>
          <a:xfrm>
            <a:off x="1129232" y="3339922"/>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D3F9CDA6-F37B-A441-9963-516C66CD33E6}"/>
              </a:ext>
            </a:extLst>
          </p:cNvPr>
          <p:cNvSpPr/>
          <p:nvPr/>
        </p:nvSpPr>
        <p:spPr>
          <a:xfrm>
            <a:off x="1417231" y="2951807"/>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18E9D9DA-0CB4-DC45-B920-1862799BAF55}"/>
              </a:ext>
            </a:extLst>
          </p:cNvPr>
          <p:cNvSpPr/>
          <p:nvPr/>
        </p:nvSpPr>
        <p:spPr>
          <a:xfrm>
            <a:off x="1417230" y="3337683"/>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4" name="Straight Connector 73">
            <a:extLst>
              <a:ext uri="{FF2B5EF4-FFF2-40B4-BE49-F238E27FC236}">
                <a16:creationId xmlns:a16="http://schemas.microsoft.com/office/drawing/2014/main" id="{C05F76D8-476D-D14B-BE90-55C9AD97C3E6}"/>
              </a:ext>
            </a:extLst>
          </p:cNvPr>
          <p:cNvCxnSpPr>
            <a:cxnSpLocks/>
            <a:stCxn id="72" idx="6"/>
            <a:endCxn id="75" idx="2"/>
          </p:cNvCxnSpPr>
          <p:nvPr/>
        </p:nvCxnSpPr>
        <p:spPr>
          <a:xfrm flipV="1">
            <a:off x="1476224" y="2981303"/>
            <a:ext cx="1092647" cy="1"/>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75AEEE40-DE31-6A45-8C9C-A3BF65229051}"/>
              </a:ext>
            </a:extLst>
          </p:cNvPr>
          <p:cNvSpPr/>
          <p:nvPr/>
        </p:nvSpPr>
        <p:spPr>
          <a:xfrm>
            <a:off x="2568871" y="2951806"/>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6" name="Straight Connector 75">
            <a:extLst>
              <a:ext uri="{FF2B5EF4-FFF2-40B4-BE49-F238E27FC236}">
                <a16:creationId xmlns:a16="http://schemas.microsoft.com/office/drawing/2014/main" id="{440E7446-B7BE-5047-BFB6-698C56C6CE43}"/>
              </a:ext>
            </a:extLst>
          </p:cNvPr>
          <p:cNvCxnSpPr>
            <a:cxnSpLocks/>
            <a:stCxn id="73" idx="6"/>
            <a:endCxn id="77" idx="2"/>
          </p:cNvCxnSpPr>
          <p:nvPr/>
        </p:nvCxnSpPr>
        <p:spPr>
          <a:xfrm>
            <a:off x="1476223" y="3367180"/>
            <a:ext cx="1092648" cy="2238"/>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3FA492DA-804D-6548-8322-B768220DCD55}"/>
              </a:ext>
            </a:extLst>
          </p:cNvPr>
          <p:cNvSpPr/>
          <p:nvPr/>
        </p:nvSpPr>
        <p:spPr>
          <a:xfrm>
            <a:off x="2568871" y="3339921"/>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8" name="Straight Connector 77">
            <a:extLst>
              <a:ext uri="{FF2B5EF4-FFF2-40B4-BE49-F238E27FC236}">
                <a16:creationId xmlns:a16="http://schemas.microsoft.com/office/drawing/2014/main" id="{E4C909B7-40C6-5D4C-94A0-9F6FDB867EDF}"/>
              </a:ext>
            </a:extLst>
          </p:cNvPr>
          <p:cNvCxnSpPr>
            <a:cxnSpLocks/>
          </p:cNvCxnSpPr>
          <p:nvPr/>
        </p:nvCxnSpPr>
        <p:spPr>
          <a:xfrm>
            <a:off x="1129232" y="2908583"/>
            <a:ext cx="346991"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FF31DE45-ADF7-9F4F-8617-240A4B68F8A2}"/>
              </a:ext>
            </a:extLst>
          </p:cNvPr>
          <p:cNvSpPr/>
          <p:nvPr/>
        </p:nvSpPr>
        <p:spPr>
          <a:xfrm>
            <a:off x="610780" y="4089586"/>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1" name="Straight Connector 80">
            <a:extLst>
              <a:ext uri="{FF2B5EF4-FFF2-40B4-BE49-F238E27FC236}">
                <a16:creationId xmlns:a16="http://schemas.microsoft.com/office/drawing/2014/main" id="{14B04AB2-6B23-9E43-AC57-CC2F0BB6E5C4}"/>
              </a:ext>
            </a:extLst>
          </p:cNvPr>
          <p:cNvCxnSpPr>
            <a:cxnSpLocks/>
            <a:stCxn id="80" idx="6"/>
            <a:endCxn id="82" idx="2"/>
          </p:cNvCxnSpPr>
          <p:nvPr/>
        </p:nvCxnSpPr>
        <p:spPr>
          <a:xfrm flipV="1">
            <a:off x="669773" y="4119082"/>
            <a:ext cx="205420" cy="1"/>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A85D5698-9571-0643-87AF-8E513A247EEC}"/>
              </a:ext>
            </a:extLst>
          </p:cNvPr>
          <p:cNvSpPr/>
          <p:nvPr/>
        </p:nvSpPr>
        <p:spPr>
          <a:xfrm>
            <a:off x="875193" y="4089585"/>
            <a:ext cx="58993" cy="58993"/>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3" name="Straight Connector 82">
            <a:extLst>
              <a:ext uri="{FF2B5EF4-FFF2-40B4-BE49-F238E27FC236}">
                <a16:creationId xmlns:a16="http://schemas.microsoft.com/office/drawing/2014/main" id="{7B8E1FAA-3324-8B47-ABE3-9723DD2BAB80}"/>
              </a:ext>
            </a:extLst>
          </p:cNvPr>
          <p:cNvCxnSpPr>
            <a:cxnSpLocks/>
            <a:stCxn id="82" idx="4"/>
          </p:cNvCxnSpPr>
          <p:nvPr/>
        </p:nvCxnSpPr>
        <p:spPr>
          <a:xfrm>
            <a:off x="904690" y="4148578"/>
            <a:ext cx="0" cy="334985"/>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D6C0015-C8F0-EC45-9688-08C50D1A5CA3}"/>
              </a:ext>
            </a:extLst>
          </p:cNvPr>
          <p:cNvCxnSpPr>
            <a:cxnSpLocks/>
            <a:stCxn id="82" idx="6"/>
          </p:cNvCxnSpPr>
          <p:nvPr/>
        </p:nvCxnSpPr>
        <p:spPr>
          <a:xfrm>
            <a:off x="934186" y="4119082"/>
            <a:ext cx="205420"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CE75886-D12C-A446-AADF-4D0279011179}"/>
              </a:ext>
            </a:extLst>
          </p:cNvPr>
          <p:cNvCxnSpPr>
            <a:cxnSpLocks/>
            <a:endCxn id="87" idx="2"/>
          </p:cNvCxnSpPr>
          <p:nvPr/>
        </p:nvCxnSpPr>
        <p:spPr>
          <a:xfrm>
            <a:off x="904689" y="4485803"/>
            <a:ext cx="234917"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4C540139-398D-9149-8043-D945239B57CE}"/>
              </a:ext>
            </a:extLst>
          </p:cNvPr>
          <p:cNvSpPr/>
          <p:nvPr/>
        </p:nvSpPr>
        <p:spPr>
          <a:xfrm>
            <a:off x="1139830" y="4088368"/>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2C890CC3-C08E-9847-8DB8-3EC308CE4359}"/>
              </a:ext>
            </a:extLst>
          </p:cNvPr>
          <p:cNvSpPr/>
          <p:nvPr/>
        </p:nvSpPr>
        <p:spPr>
          <a:xfrm>
            <a:off x="1139606" y="4456306"/>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61C39773-CF4C-E545-9B3F-171B4AABB7A6}"/>
              </a:ext>
            </a:extLst>
          </p:cNvPr>
          <p:cNvSpPr/>
          <p:nvPr/>
        </p:nvSpPr>
        <p:spPr>
          <a:xfrm>
            <a:off x="1427605" y="4088368"/>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6CA1A77E-A2DC-3C49-88B8-F520FF41711D}"/>
              </a:ext>
            </a:extLst>
          </p:cNvPr>
          <p:cNvSpPr/>
          <p:nvPr/>
        </p:nvSpPr>
        <p:spPr>
          <a:xfrm>
            <a:off x="1427604" y="4454067"/>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0" name="Straight Connector 89">
            <a:extLst>
              <a:ext uri="{FF2B5EF4-FFF2-40B4-BE49-F238E27FC236}">
                <a16:creationId xmlns:a16="http://schemas.microsoft.com/office/drawing/2014/main" id="{3351028B-CBCE-E147-BA74-7750343D2443}"/>
              </a:ext>
            </a:extLst>
          </p:cNvPr>
          <p:cNvCxnSpPr>
            <a:cxnSpLocks/>
            <a:stCxn id="88" idx="6"/>
          </p:cNvCxnSpPr>
          <p:nvPr/>
        </p:nvCxnSpPr>
        <p:spPr>
          <a:xfrm>
            <a:off x="1486598" y="4117865"/>
            <a:ext cx="340330"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472C4A1-42A5-5A45-938C-3D51F1F25675}"/>
              </a:ext>
            </a:extLst>
          </p:cNvPr>
          <p:cNvCxnSpPr>
            <a:cxnSpLocks/>
            <a:stCxn id="89" idx="6"/>
          </p:cNvCxnSpPr>
          <p:nvPr/>
        </p:nvCxnSpPr>
        <p:spPr>
          <a:xfrm>
            <a:off x="1486597" y="4483564"/>
            <a:ext cx="509864"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BECB652-11E7-B249-8A09-F6163AECA43B}"/>
              </a:ext>
            </a:extLst>
          </p:cNvPr>
          <p:cNvCxnSpPr>
            <a:cxnSpLocks/>
          </p:cNvCxnSpPr>
          <p:nvPr/>
        </p:nvCxnSpPr>
        <p:spPr>
          <a:xfrm>
            <a:off x="1139606" y="3802263"/>
            <a:ext cx="346991"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FAEFCFE-4D56-4E46-8C2B-219DC8F44BF7}"/>
              </a:ext>
            </a:extLst>
          </p:cNvPr>
          <p:cNvCxnSpPr>
            <a:cxnSpLocks/>
          </p:cNvCxnSpPr>
          <p:nvPr/>
        </p:nvCxnSpPr>
        <p:spPr>
          <a:xfrm>
            <a:off x="1144793" y="4564360"/>
            <a:ext cx="346991"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B154451-705E-0D42-A79F-2A5D98CFED93}"/>
              </a:ext>
            </a:extLst>
          </p:cNvPr>
          <p:cNvCxnSpPr>
            <a:cxnSpLocks/>
            <a:endCxn id="97" idx="2"/>
          </p:cNvCxnSpPr>
          <p:nvPr/>
        </p:nvCxnSpPr>
        <p:spPr>
          <a:xfrm>
            <a:off x="901240" y="3725746"/>
            <a:ext cx="234917"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97" name="Oval 96">
            <a:extLst>
              <a:ext uri="{FF2B5EF4-FFF2-40B4-BE49-F238E27FC236}">
                <a16:creationId xmlns:a16="http://schemas.microsoft.com/office/drawing/2014/main" id="{219D85A8-77B9-614B-A5ED-96B4947852DD}"/>
              </a:ext>
            </a:extLst>
          </p:cNvPr>
          <p:cNvSpPr/>
          <p:nvPr/>
        </p:nvSpPr>
        <p:spPr>
          <a:xfrm>
            <a:off x="1136157" y="3696249"/>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8" name="Straight Connector 97">
            <a:extLst>
              <a:ext uri="{FF2B5EF4-FFF2-40B4-BE49-F238E27FC236}">
                <a16:creationId xmlns:a16="http://schemas.microsoft.com/office/drawing/2014/main" id="{05113365-5D9B-2F4E-A9D3-56E01E1EE39E}"/>
              </a:ext>
            </a:extLst>
          </p:cNvPr>
          <p:cNvCxnSpPr>
            <a:cxnSpLocks/>
          </p:cNvCxnSpPr>
          <p:nvPr/>
        </p:nvCxnSpPr>
        <p:spPr>
          <a:xfrm>
            <a:off x="903004" y="3733258"/>
            <a:ext cx="1" cy="35034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99" name="Oval 98">
            <a:extLst>
              <a:ext uri="{FF2B5EF4-FFF2-40B4-BE49-F238E27FC236}">
                <a16:creationId xmlns:a16="http://schemas.microsoft.com/office/drawing/2014/main" id="{92D9382A-D1B6-D441-9B17-D9358E83E7E3}"/>
              </a:ext>
            </a:extLst>
          </p:cNvPr>
          <p:cNvSpPr/>
          <p:nvPr/>
        </p:nvSpPr>
        <p:spPr>
          <a:xfrm>
            <a:off x="1417230" y="3691004"/>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0" name="Straight Connector 99">
            <a:extLst>
              <a:ext uri="{FF2B5EF4-FFF2-40B4-BE49-F238E27FC236}">
                <a16:creationId xmlns:a16="http://schemas.microsoft.com/office/drawing/2014/main" id="{691808F2-A7AB-3E4C-B001-5517B82C6B1E}"/>
              </a:ext>
            </a:extLst>
          </p:cNvPr>
          <p:cNvCxnSpPr>
            <a:cxnSpLocks/>
            <a:endCxn id="101" idx="4"/>
          </p:cNvCxnSpPr>
          <p:nvPr/>
        </p:nvCxnSpPr>
        <p:spPr>
          <a:xfrm flipV="1">
            <a:off x="1649852" y="1545515"/>
            <a:ext cx="0" cy="2173964"/>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01" name="Oval 100">
            <a:extLst>
              <a:ext uri="{FF2B5EF4-FFF2-40B4-BE49-F238E27FC236}">
                <a16:creationId xmlns:a16="http://schemas.microsoft.com/office/drawing/2014/main" id="{6E14B75D-DBCE-E342-8E0D-BE4DA36DD377}"/>
              </a:ext>
            </a:extLst>
          </p:cNvPr>
          <p:cNvSpPr/>
          <p:nvPr/>
        </p:nvSpPr>
        <p:spPr>
          <a:xfrm>
            <a:off x="1620355" y="1486522"/>
            <a:ext cx="58993" cy="58993"/>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2" name="Straight Connector 101">
            <a:extLst>
              <a:ext uri="{FF2B5EF4-FFF2-40B4-BE49-F238E27FC236}">
                <a16:creationId xmlns:a16="http://schemas.microsoft.com/office/drawing/2014/main" id="{2CE30F53-1679-2A4F-AFB7-ED72A969F0F2}"/>
              </a:ext>
            </a:extLst>
          </p:cNvPr>
          <p:cNvCxnSpPr>
            <a:cxnSpLocks/>
          </p:cNvCxnSpPr>
          <p:nvPr/>
        </p:nvCxnSpPr>
        <p:spPr>
          <a:xfrm>
            <a:off x="1139606" y="4188119"/>
            <a:ext cx="346991"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29E9A6C-6A6C-7A45-835F-B1CA29D1529B}"/>
              </a:ext>
            </a:extLst>
          </p:cNvPr>
          <p:cNvCxnSpPr>
            <a:cxnSpLocks/>
          </p:cNvCxnSpPr>
          <p:nvPr/>
        </p:nvCxnSpPr>
        <p:spPr>
          <a:xfrm>
            <a:off x="1129232" y="1203067"/>
            <a:ext cx="346991"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6868E91E-FEB1-9A47-961C-06E29A45DDA9}"/>
              </a:ext>
            </a:extLst>
          </p:cNvPr>
          <p:cNvCxnSpPr>
            <a:cxnSpLocks/>
          </p:cNvCxnSpPr>
          <p:nvPr/>
        </p:nvCxnSpPr>
        <p:spPr>
          <a:xfrm>
            <a:off x="1471332" y="1200961"/>
            <a:ext cx="0" cy="10116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B2D171C-1123-CB4B-A356-14F0EC451844}"/>
              </a:ext>
            </a:extLst>
          </p:cNvPr>
          <p:cNvCxnSpPr>
            <a:cxnSpLocks/>
          </p:cNvCxnSpPr>
          <p:nvPr/>
        </p:nvCxnSpPr>
        <p:spPr>
          <a:xfrm>
            <a:off x="1136125" y="1092675"/>
            <a:ext cx="0" cy="10116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13" name="Oval 112">
            <a:extLst>
              <a:ext uri="{FF2B5EF4-FFF2-40B4-BE49-F238E27FC236}">
                <a16:creationId xmlns:a16="http://schemas.microsoft.com/office/drawing/2014/main" id="{8CEA7D36-0906-5E4C-926F-3A986A5110DA}"/>
              </a:ext>
            </a:extLst>
          </p:cNvPr>
          <p:cNvSpPr/>
          <p:nvPr/>
        </p:nvSpPr>
        <p:spPr>
          <a:xfrm>
            <a:off x="1797432" y="2205461"/>
            <a:ext cx="58993" cy="58993"/>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60081136-6F60-164F-88B9-F45A1DA57A89}"/>
              </a:ext>
            </a:extLst>
          </p:cNvPr>
          <p:cNvSpPr/>
          <p:nvPr/>
        </p:nvSpPr>
        <p:spPr>
          <a:xfrm>
            <a:off x="1966965" y="2947038"/>
            <a:ext cx="58993" cy="58993"/>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7" name="Straight Connector 116">
            <a:extLst>
              <a:ext uri="{FF2B5EF4-FFF2-40B4-BE49-F238E27FC236}">
                <a16:creationId xmlns:a16="http://schemas.microsoft.com/office/drawing/2014/main" id="{FB931F06-2A07-684D-824E-46CF120CE1ED}"/>
              </a:ext>
            </a:extLst>
          </p:cNvPr>
          <p:cNvCxnSpPr>
            <a:cxnSpLocks/>
          </p:cNvCxnSpPr>
          <p:nvPr/>
        </p:nvCxnSpPr>
        <p:spPr>
          <a:xfrm flipV="1">
            <a:off x="1828320" y="2228438"/>
            <a:ext cx="0" cy="1889426"/>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2E88B3D4-95AC-454B-B728-F9AAE1CFF5D7}"/>
              </a:ext>
            </a:extLst>
          </p:cNvPr>
          <p:cNvCxnSpPr>
            <a:cxnSpLocks/>
            <a:endCxn id="114" idx="4"/>
          </p:cNvCxnSpPr>
          <p:nvPr/>
        </p:nvCxnSpPr>
        <p:spPr>
          <a:xfrm flipH="1" flipV="1">
            <a:off x="1996462" y="3006031"/>
            <a:ext cx="2060" cy="1477532"/>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ADCE93E-0A5A-F14F-A43A-8AF694C71F8A}"/>
              </a:ext>
            </a:extLst>
          </p:cNvPr>
          <p:cNvCxnSpPr>
            <a:cxnSpLocks/>
          </p:cNvCxnSpPr>
          <p:nvPr/>
        </p:nvCxnSpPr>
        <p:spPr>
          <a:xfrm>
            <a:off x="1471332" y="3719479"/>
            <a:ext cx="178519"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15626B25-FA11-4E40-87FD-5606A013940B}"/>
              </a:ext>
            </a:extLst>
          </p:cNvPr>
          <p:cNvSpPr txBox="1"/>
          <p:nvPr/>
        </p:nvSpPr>
        <p:spPr>
          <a:xfrm>
            <a:off x="188489" y="1346741"/>
            <a:ext cx="375424" cy="338554"/>
          </a:xfrm>
          <a:prstGeom prst="rect">
            <a:avLst/>
          </a:prstGeom>
          <a:noFill/>
        </p:spPr>
        <p:txBody>
          <a:bodyPr wrap="none" rtlCol="0">
            <a:spAutoFit/>
          </a:bodyPr>
          <a:lstStyle/>
          <a:p>
            <a:pPr algn="ctr"/>
            <a:r>
              <a:rPr lang="en-GB" sz="1600" b="1" dirty="0">
                <a:solidFill>
                  <a:schemeClr val="bg2">
                    <a:lumMod val="10000"/>
                  </a:schemeClr>
                </a:solidFill>
              </a:rPr>
              <a:t>L1</a:t>
            </a:r>
            <a:endParaRPr lang="en-GB" sz="2800" b="1" dirty="0">
              <a:solidFill>
                <a:schemeClr val="bg2">
                  <a:lumMod val="10000"/>
                </a:schemeClr>
              </a:solidFill>
            </a:endParaRPr>
          </a:p>
        </p:txBody>
      </p:sp>
      <p:sp>
        <p:nvSpPr>
          <p:cNvPr id="128" name="TextBox 127">
            <a:extLst>
              <a:ext uri="{FF2B5EF4-FFF2-40B4-BE49-F238E27FC236}">
                <a16:creationId xmlns:a16="http://schemas.microsoft.com/office/drawing/2014/main" id="{AF8522F0-486D-B348-9F45-9B268B3E1F27}"/>
              </a:ext>
            </a:extLst>
          </p:cNvPr>
          <p:cNvSpPr txBox="1"/>
          <p:nvPr/>
        </p:nvSpPr>
        <p:spPr>
          <a:xfrm>
            <a:off x="186959" y="2076731"/>
            <a:ext cx="375424" cy="338554"/>
          </a:xfrm>
          <a:prstGeom prst="rect">
            <a:avLst/>
          </a:prstGeom>
          <a:noFill/>
        </p:spPr>
        <p:txBody>
          <a:bodyPr wrap="none" rtlCol="0">
            <a:spAutoFit/>
          </a:bodyPr>
          <a:lstStyle/>
          <a:p>
            <a:pPr algn="ctr"/>
            <a:r>
              <a:rPr lang="en-GB" sz="1600" b="1" dirty="0">
                <a:solidFill>
                  <a:schemeClr val="bg2">
                    <a:lumMod val="10000"/>
                  </a:schemeClr>
                </a:solidFill>
              </a:rPr>
              <a:t>L2</a:t>
            </a:r>
            <a:endParaRPr lang="en-GB" sz="2800" b="1" dirty="0">
              <a:solidFill>
                <a:schemeClr val="bg2">
                  <a:lumMod val="10000"/>
                </a:schemeClr>
              </a:solidFill>
            </a:endParaRPr>
          </a:p>
        </p:txBody>
      </p:sp>
      <p:sp>
        <p:nvSpPr>
          <p:cNvPr id="129" name="TextBox 128">
            <a:extLst>
              <a:ext uri="{FF2B5EF4-FFF2-40B4-BE49-F238E27FC236}">
                <a16:creationId xmlns:a16="http://schemas.microsoft.com/office/drawing/2014/main" id="{DAA99CC1-0758-2343-9981-BF8E38FFCD6D}"/>
              </a:ext>
            </a:extLst>
          </p:cNvPr>
          <p:cNvSpPr txBox="1"/>
          <p:nvPr/>
        </p:nvSpPr>
        <p:spPr>
          <a:xfrm>
            <a:off x="188190" y="2807257"/>
            <a:ext cx="375424" cy="338554"/>
          </a:xfrm>
          <a:prstGeom prst="rect">
            <a:avLst/>
          </a:prstGeom>
          <a:noFill/>
        </p:spPr>
        <p:txBody>
          <a:bodyPr wrap="none" rtlCol="0">
            <a:spAutoFit/>
          </a:bodyPr>
          <a:lstStyle/>
          <a:p>
            <a:pPr algn="ctr"/>
            <a:r>
              <a:rPr lang="en-GB" sz="1600" b="1" dirty="0">
                <a:solidFill>
                  <a:schemeClr val="bg2">
                    <a:lumMod val="10000"/>
                  </a:schemeClr>
                </a:solidFill>
              </a:rPr>
              <a:t>L3</a:t>
            </a:r>
            <a:endParaRPr lang="en-GB" sz="2800" b="1" dirty="0">
              <a:solidFill>
                <a:schemeClr val="bg2">
                  <a:lumMod val="10000"/>
                </a:schemeClr>
              </a:solidFill>
            </a:endParaRPr>
          </a:p>
        </p:txBody>
      </p:sp>
      <p:sp>
        <p:nvSpPr>
          <p:cNvPr id="130" name="TextBox 129">
            <a:extLst>
              <a:ext uri="{FF2B5EF4-FFF2-40B4-BE49-F238E27FC236}">
                <a16:creationId xmlns:a16="http://schemas.microsoft.com/office/drawing/2014/main" id="{0D05EF56-D2E7-A94C-A3C8-951B041445CE}"/>
              </a:ext>
            </a:extLst>
          </p:cNvPr>
          <p:cNvSpPr txBox="1"/>
          <p:nvPr/>
        </p:nvSpPr>
        <p:spPr>
          <a:xfrm>
            <a:off x="2626753" y="1357523"/>
            <a:ext cx="413896" cy="338554"/>
          </a:xfrm>
          <a:prstGeom prst="rect">
            <a:avLst/>
          </a:prstGeom>
          <a:noFill/>
        </p:spPr>
        <p:txBody>
          <a:bodyPr wrap="none" rtlCol="0">
            <a:spAutoFit/>
          </a:bodyPr>
          <a:lstStyle/>
          <a:p>
            <a:pPr algn="ctr"/>
            <a:r>
              <a:rPr lang="en-GB" sz="1600" b="1" dirty="0">
                <a:solidFill>
                  <a:schemeClr val="bg2">
                    <a:lumMod val="10000"/>
                  </a:schemeClr>
                </a:solidFill>
              </a:rPr>
              <a:t>A3</a:t>
            </a:r>
            <a:endParaRPr lang="en-GB" sz="2800" b="1" dirty="0">
              <a:solidFill>
                <a:schemeClr val="bg2">
                  <a:lumMod val="10000"/>
                </a:schemeClr>
              </a:solidFill>
            </a:endParaRPr>
          </a:p>
        </p:txBody>
      </p:sp>
      <p:sp>
        <p:nvSpPr>
          <p:cNvPr id="132" name="TextBox 131">
            <a:extLst>
              <a:ext uri="{FF2B5EF4-FFF2-40B4-BE49-F238E27FC236}">
                <a16:creationId xmlns:a16="http://schemas.microsoft.com/office/drawing/2014/main" id="{124E61DB-2997-2742-B6EC-7D9EEC892FD6}"/>
              </a:ext>
            </a:extLst>
          </p:cNvPr>
          <p:cNvSpPr txBox="1"/>
          <p:nvPr/>
        </p:nvSpPr>
        <p:spPr>
          <a:xfrm>
            <a:off x="2626753" y="1709665"/>
            <a:ext cx="413896" cy="338554"/>
          </a:xfrm>
          <a:prstGeom prst="rect">
            <a:avLst/>
          </a:prstGeom>
          <a:noFill/>
        </p:spPr>
        <p:txBody>
          <a:bodyPr wrap="none" rtlCol="0">
            <a:spAutoFit/>
          </a:bodyPr>
          <a:lstStyle/>
          <a:p>
            <a:pPr algn="ctr"/>
            <a:r>
              <a:rPr lang="en-GB" sz="1600" b="1" dirty="0">
                <a:solidFill>
                  <a:schemeClr val="bg2">
                    <a:lumMod val="10000"/>
                  </a:schemeClr>
                </a:solidFill>
              </a:rPr>
              <a:t>A2</a:t>
            </a:r>
            <a:endParaRPr lang="en-GB" sz="2800" b="1" dirty="0">
              <a:solidFill>
                <a:schemeClr val="bg2">
                  <a:lumMod val="10000"/>
                </a:schemeClr>
              </a:solidFill>
            </a:endParaRPr>
          </a:p>
        </p:txBody>
      </p:sp>
      <p:sp>
        <p:nvSpPr>
          <p:cNvPr id="133" name="TextBox 132">
            <a:extLst>
              <a:ext uri="{FF2B5EF4-FFF2-40B4-BE49-F238E27FC236}">
                <a16:creationId xmlns:a16="http://schemas.microsoft.com/office/drawing/2014/main" id="{757ACD9A-B06E-DD46-97BD-A62B7AAE4498}"/>
              </a:ext>
            </a:extLst>
          </p:cNvPr>
          <p:cNvSpPr txBox="1"/>
          <p:nvPr/>
        </p:nvSpPr>
        <p:spPr>
          <a:xfrm>
            <a:off x="2631562" y="2092533"/>
            <a:ext cx="404278" cy="338554"/>
          </a:xfrm>
          <a:prstGeom prst="rect">
            <a:avLst/>
          </a:prstGeom>
          <a:noFill/>
        </p:spPr>
        <p:txBody>
          <a:bodyPr wrap="none" rtlCol="0">
            <a:spAutoFit/>
          </a:bodyPr>
          <a:lstStyle/>
          <a:p>
            <a:pPr algn="ctr"/>
            <a:r>
              <a:rPr lang="en-GB" sz="1600" b="1" dirty="0">
                <a:solidFill>
                  <a:schemeClr val="bg2">
                    <a:lumMod val="10000"/>
                  </a:schemeClr>
                </a:solidFill>
              </a:rPr>
              <a:t>B3</a:t>
            </a:r>
            <a:endParaRPr lang="en-GB" sz="2800" b="1" dirty="0">
              <a:solidFill>
                <a:schemeClr val="bg2">
                  <a:lumMod val="10000"/>
                </a:schemeClr>
              </a:solidFill>
            </a:endParaRPr>
          </a:p>
        </p:txBody>
      </p:sp>
      <p:sp>
        <p:nvSpPr>
          <p:cNvPr id="134" name="TextBox 133">
            <a:extLst>
              <a:ext uri="{FF2B5EF4-FFF2-40B4-BE49-F238E27FC236}">
                <a16:creationId xmlns:a16="http://schemas.microsoft.com/office/drawing/2014/main" id="{2F113657-7C2A-194B-A065-3A7BC1381530}"/>
              </a:ext>
            </a:extLst>
          </p:cNvPr>
          <p:cNvSpPr txBox="1"/>
          <p:nvPr/>
        </p:nvSpPr>
        <p:spPr>
          <a:xfrm>
            <a:off x="2631562" y="2464847"/>
            <a:ext cx="404278" cy="338554"/>
          </a:xfrm>
          <a:prstGeom prst="rect">
            <a:avLst/>
          </a:prstGeom>
          <a:noFill/>
        </p:spPr>
        <p:txBody>
          <a:bodyPr wrap="none" rtlCol="0">
            <a:spAutoFit/>
          </a:bodyPr>
          <a:lstStyle/>
          <a:p>
            <a:pPr algn="ctr"/>
            <a:r>
              <a:rPr lang="en-GB" sz="1600" b="1" dirty="0">
                <a:solidFill>
                  <a:schemeClr val="bg2">
                    <a:lumMod val="10000"/>
                  </a:schemeClr>
                </a:solidFill>
              </a:rPr>
              <a:t>B2</a:t>
            </a:r>
            <a:endParaRPr lang="en-GB" sz="2800" b="1" dirty="0">
              <a:solidFill>
                <a:schemeClr val="bg2">
                  <a:lumMod val="10000"/>
                </a:schemeClr>
              </a:solidFill>
            </a:endParaRPr>
          </a:p>
        </p:txBody>
      </p:sp>
      <p:sp>
        <p:nvSpPr>
          <p:cNvPr id="135" name="TextBox 134">
            <a:extLst>
              <a:ext uri="{FF2B5EF4-FFF2-40B4-BE49-F238E27FC236}">
                <a16:creationId xmlns:a16="http://schemas.microsoft.com/office/drawing/2014/main" id="{317F156D-2D39-CD44-B14D-63A19541AF40}"/>
              </a:ext>
            </a:extLst>
          </p:cNvPr>
          <p:cNvSpPr txBox="1"/>
          <p:nvPr/>
        </p:nvSpPr>
        <p:spPr>
          <a:xfrm>
            <a:off x="2634768" y="2825589"/>
            <a:ext cx="397866" cy="338554"/>
          </a:xfrm>
          <a:prstGeom prst="rect">
            <a:avLst/>
          </a:prstGeom>
          <a:noFill/>
        </p:spPr>
        <p:txBody>
          <a:bodyPr wrap="none" rtlCol="0">
            <a:spAutoFit/>
          </a:bodyPr>
          <a:lstStyle/>
          <a:p>
            <a:pPr algn="ctr"/>
            <a:r>
              <a:rPr lang="en-GB" sz="1600" b="1" dirty="0">
                <a:solidFill>
                  <a:schemeClr val="bg2">
                    <a:lumMod val="10000"/>
                  </a:schemeClr>
                </a:solidFill>
              </a:rPr>
              <a:t>C3</a:t>
            </a:r>
            <a:endParaRPr lang="en-GB" sz="2800" b="1" dirty="0">
              <a:solidFill>
                <a:schemeClr val="bg2">
                  <a:lumMod val="10000"/>
                </a:schemeClr>
              </a:solidFill>
            </a:endParaRPr>
          </a:p>
        </p:txBody>
      </p:sp>
      <p:sp>
        <p:nvSpPr>
          <p:cNvPr id="136" name="TextBox 135">
            <a:extLst>
              <a:ext uri="{FF2B5EF4-FFF2-40B4-BE49-F238E27FC236}">
                <a16:creationId xmlns:a16="http://schemas.microsoft.com/office/drawing/2014/main" id="{364E5B93-A974-1042-832C-58D47AE350B6}"/>
              </a:ext>
            </a:extLst>
          </p:cNvPr>
          <p:cNvSpPr txBox="1"/>
          <p:nvPr/>
        </p:nvSpPr>
        <p:spPr>
          <a:xfrm>
            <a:off x="2634768" y="3197903"/>
            <a:ext cx="397866" cy="338554"/>
          </a:xfrm>
          <a:prstGeom prst="rect">
            <a:avLst/>
          </a:prstGeom>
          <a:noFill/>
        </p:spPr>
        <p:txBody>
          <a:bodyPr wrap="none" rtlCol="0">
            <a:spAutoFit/>
          </a:bodyPr>
          <a:lstStyle/>
          <a:p>
            <a:pPr algn="ctr"/>
            <a:r>
              <a:rPr lang="en-GB" sz="1600" b="1" dirty="0">
                <a:solidFill>
                  <a:schemeClr val="bg2">
                    <a:lumMod val="10000"/>
                  </a:schemeClr>
                </a:solidFill>
              </a:rPr>
              <a:t>C2</a:t>
            </a:r>
            <a:endParaRPr lang="en-GB" sz="2800" b="1" dirty="0">
              <a:solidFill>
                <a:schemeClr val="bg2">
                  <a:lumMod val="10000"/>
                </a:schemeClr>
              </a:solidFill>
            </a:endParaRPr>
          </a:p>
        </p:txBody>
      </p:sp>
      <p:graphicFrame>
        <p:nvGraphicFramePr>
          <p:cNvPr id="137" name="Table 136">
            <a:extLst>
              <a:ext uri="{FF2B5EF4-FFF2-40B4-BE49-F238E27FC236}">
                <a16:creationId xmlns:a16="http://schemas.microsoft.com/office/drawing/2014/main" id="{EE7EC735-7461-774D-9026-AD2F30703751}"/>
              </a:ext>
            </a:extLst>
          </p:cNvPr>
          <p:cNvGraphicFramePr>
            <a:graphicFrameLocks noGrp="1"/>
          </p:cNvGraphicFramePr>
          <p:nvPr>
            <p:extLst>
              <p:ext uri="{D42A27DB-BD31-4B8C-83A1-F6EECF244321}">
                <p14:modId xmlns:p14="http://schemas.microsoft.com/office/powerpoint/2010/main" val="967773340"/>
              </p:ext>
            </p:extLst>
          </p:nvPr>
        </p:nvGraphicFramePr>
        <p:xfrm>
          <a:off x="3093344" y="587759"/>
          <a:ext cx="1209675" cy="4079240"/>
        </p:xfrm>
        <a:graphic>
          <a:graphicData uri="http://schemas.openxmlformats.org/drawingml/2006/table">
            <a:tbl>
              <a:tblPr firstRow="1" bandRow="1">
                <a:tableStyleId>{5940675A-B579-460E-94D1-54222C63F5DA}</a:tableStyleId>
              </a:tblPr>
              <a:tblGrid>
                <a:gridCol w="403225">
                  <a:extLst>
                    <a:ext uri="{9D8B030D-6E8A-4147-A177-3AD203B41FA5}">
                      <a16:colId xmlns:a16="http://schemas.microsoft.com/office/drawing/2014/main" val="2637251518"/>
                    </a:ext>
                  </a:extLst>
                </a:gridCol>
                <a:gridCol w="403225">
                  <a:extLst>
                    <a:ext uri="{9D8B030D-6E8A-4147-A177-3AD203B41FA5}">
                      <a16:colId xmlns:a16="http://schemas.microsoft.com/office/drawing/2014/main" val="3107910374"/>
                    </a:ext>
                  </a:extLst>
                </a:gridCol>
                <a:gridCol w="403225">
                  <a:extLst>
                    <a:ext uri="{9D8B030D-6E8A-4147-A177-3AD203B41FA5}">
                      <a16:colId xmlns:a16="http://schemas.microsoft.com/office/drawing/2014/main" val="2551573248"/>
                    </a:ext>
                  </a:extLst>
                </a:gridCol>
              </a:tblGrid>
              <a:tr h="370840">
                <a:tc>
                  <a:txBody>
                    <a:bodyPr/>
                    <a:lstStyle/>
                    <a:p>
                      <a:pPr algn="ctr"/>
                      <a:endParaRPr lang="en-GB" sz="1600" b="1" dirty="0"/>
                    </a:p>
                  </a:txBody>
                  <a:tcPr anchor="ctr"/>
                </a:tc>
                <a:tc>
                  <a:txBody>
                    <a:bodyPr/>
                    <a:lstStyle/>
                    <a:p>
                      <a:pPr algn="ctr"/>
                      <a:endParaRPr lang="en-GB" sz="1600" b="1"/>
                    </a:p>
                  </a:txBody>
                  <a:tcPr anchor="ctr"/>
                </a:tc>
                <a:tc>
                  <a:txBody>
                    <a:bodyPr/>
                    <a:lstStyle/>
                    <a:p>
                      <a:pPr algn="ctr"/>
                      <a:endParaRPr lang="en-GB" sz="1600" b="1"/>
                    </a:p>
                  </a:txBody>
                  <a:tcPr anchor="ctr"/>
                </a:tc>
                <a:extLst>
                  <a:ext uri="{0D108BD9-81ED-4DB2-BD59-A6C34878D82A}">
                    <a16:rowId xmlns:a16="http://schemas.microsoft.com/office/drawing/2014/main" val="4045027430"/>
                  </a:ext>
                </a:extLst>
              </a:tr>
              <a:tr h="370840">
                <a:tc>
                  <a:txBody>
                    <a:bodyPr/>
                    <a:lstStyle/>
                    <a:p>
                      <a:pPr algn="ctr"/>
                      <a:r>
                        <a:rPr lang="en-GB" sz="1600" b="1" dirty="0"/>
                        <a:t>1</a:t>
                      </a:r>
                    </a:p>
                  </a:txBody>
                  <a:tcPr anchor="ctr"/>
                </a:tc>
                <a:tc>
                  <a:txBody>
                    <a:bodyPr/>
                    <a:lstStyle/>
                    <a:p>
                      <a:pPr algn="ctr"/>
                      <a:r>
                        <a:rPr lang="en-GB" sz="1600" b="1" dirty="0"/>
                        <a:t>0</a:t>
                      </a:r>
                    </a:p>
                  </a:txBody>
                  <a:tcPr anchor="ctr"/>
                </a:tc>
                <a:tc>
                  <a:txBody>
                    <a:bodyPr/>
                    <a:lstStyle/>
                    <a:p>
                      <a:pPr algn="ctr"/>
                      <a:r>
                        <a:rPr lang="en-GB" sz="1600" b="1" dirty="0"/>
                        <a:t>2</a:t>
                      </a:r>
                    </a:p>
                  </a:txBody>
                  <a:tcPr anchor="ctr"/>
                </a:tc>
                <a:extLst>
                  <a:ext uri="{0D108BD9-81ED-4DB2-BD59-A6C34878D82A}">
                    <a16:rowId xmlns:a16="http://schemas.microsoft.com/office/drawing/2014/main" val="1704645674"/>
                  </a:ext>
                </a:extLst>
              </a:tr>
              <a:tr h="370840">
                <a:tc>
                  <a:txBody>
                    <a:bodyPr/>
                    <a:lstStyle/>
                    <a:p>
                      <a:pPr algn="ctr"/>
                      <a:r>
                        <a:rPr lang="en-GB" sz="1600" b="1" dirty="0">
                          <a:solidFill>
                            <a:schemeClr val="accent6"/>
                          </a:solidFill>
                        </a:rPr>
                        <a:t>X</a:t>
                      </a:r>
                    </a:p>
                  </a:txBody>
                  <a:tcPr anchor="ctr"/>
                </a:tc>
                <a:tc>
                  <a:txBody>
                    <a:bodyPr/>
                    <a:lstStyle/>
                    <a:p>
                      <a:pPr algn="ctr"/>
                      <a:endParaRPr lang="en-GB" sz="1600" b="1" dirty="0"/>
                    </a:p>
                  </a:txBody>
                  <a:tcPr anchor="ctr"/>
                </a:tc>
                <a:tc>
                  <a:txBody>
                    <a:bodyPr/>
                    <a:lstStyle/>
                    <a:p>
                      <a:pPr algn="ctr"/>
                      <a:endParaRPr lang="en-GB" sz="1600" b="1" dirty="0"/>
                    </a:p>
                  </a:txBody>
                  <a:tcPr anchor="ctr"/>
                </a:tc>
                <a:extLst>
                  <a:ext uri="{0D108BD9-81ED-4DB2-BD59-A6C34878D82A}">
                    <a16:rowId xmlns:a16="http://schemas.microsoft.com/office/drawing/2014/main" val="3759377802"/>
                  </a:ext>
                </a:extLst>
              </a:tr>
              <a:tr h="370840">
                <a:tc>
                  <a:txBody>
                    <a:bodyPr/>
                    <a:lstStyle/>
                    <a:p>
                      <a:pPr algn="ctr"/>
                      <a:endParaRPr lang="en-GB" sz="1600" b="1" dirty="0"/>
                    </a:p>
                  </a:txBody>
                  <a:tcPr anchor="ctr"/>
                </a:tc>
                <a:tc>
                  <a:txBody>
                    <a:bodyPr/>
                    <a:lstStyle/>
                    <a:p>
                      <a:pPr algn="ctr"/>
                      <a:endParaRPr lang="en-GB" sz="1600" b="1" dirty="0"/>
                    </a:p>
                  </a:txBody>
                  <a:tcPr anchor="ctr"/>
                </a:tc>
                <a:tc>
                  <a:txBody>
                    <a:bodyPr/>
                    <a:lstStyle/>
                    <a:p>
                      <a:pPr algn="ctr"/>
                      <a:r>
                        <a:rPr lang="en-GB" sz="1600" b="1" dirty="0">
                          <a:solidFill>
                            <a:schemeClr val="accent6"/>
                          </a:solidFill>
                        </a:rPr>
                        <a:t>X</a:t>
                      </a:r>
                    </a:p>
                  </a:txBody>
                  <a:tcPr anchor="ctr"/>
                </a:tc>
                <a:extLst>
                  <a:ext uri="{0D108BD9-81ED-4DB2-BD59-A6C34878D82A}">
                    <a16:rowId xmlns:a16="http://schemas.microsoft.com/office/drawing/2014/main" val="1883398205"/>
                  </a:ext>
                </a:extLst>
              </a:tr>
              <a:tr h="370840">
                <a:tc>
                  <a:txBody>
                    <a:bodyPr/>
                    <a:lstStyle/>
                    <a:p>
                      <a:pPr algn="ctr"/>
                      <a:r>
                        <a:rPr lang="en-GB" sz="1600" b="1" dirty="0">
                          <a:solidFill>
                            <a:schemeClr val="accent6"/>
                          </a:solidFill>
                        </a:rPr>
                        <a:t>X</a:t>
                      </a:r>
                    </a:p>
                  </a:txBody>
                  <a:tcPr anchor="ctr"/>
                </a:tc>
                <a:tc>
                  <a:txBody>
                    <a:bodyPr/>
                    <a:lstStyle/>
                    <a:p>
                      <a:pPr algn="ctr"/>
                      <a:endParaRPr lang="en-GB" sz="1600" b="1" dirty="0"/>
                    </a:p>
                  </a:txBody>
                  <a:tcPr anchor="ctr"/>
                </a:tc>
                <a:tc>
                  <a:txBody>
                    <a:bodyPr/>
                    <a:lstStyle/>
                    <a:p>
                      <a:pPr algn="ctr"/>
                      <a:endParaRPr lang="en-GB" sz="1600" b="1" dirty="0"/>
                    </a:p>
                  </a:txBody>
                  <a:tcPr anchor="ctr"/>
                </a:tc>
                <a:extLst>
                  <a:ext uri="{0D108BD9-81ED-4DB2-BD59-A6C34878D82A}">
                    <a16:rowId xmlns:a16="http://schemas.microsoft.com/office/drawing/2014/main" val="639249156"/>
                  </a:ext>
                </a:extLst>
              </a:tr>
              <a:tr h="370840">
                <a:tc>
                  <a:txBody>
                    <a:bodyPr/>
                    <a:lstStyle/>
                    <a:p>
                      <a:pPr algn="ctr"/>
                      <a:endParaRPr lang="en-GB" sz="1600" b="1"/>
                    </a:p>
                  </a:txBody>
                  <a:tcPr anchor="ctr"/>
                </a:tc>
                <a:tc>
                  <a:txBody>
                    <a:bodyPr/>
                    <a:lstStyle/>
                    <a:p>
                      <a:pPr algn="ctr"/>
                      <a:endParaRPr lang="en-GB" sz="1600" b="1"/>
                    </a:p>
                  </a:txBody>
                  <a:tcPr anchor="ctr"/>
                </a:tc>
                <a:tc>
                  <a:txBody>
                    <a:bodyPr/>
                    <a:lstStyle/>
                    <a:p>
                      <a:pPr algn="ctr"/>
                      <a:r>
                        <a:rPr lang="en-GB" sz="1600" b="1" dirty="0">
                          <a:solidFill>
                            <a:schemeClr val="accent6"/>
                          </a:solidFill>
                        </a:rPr>
                        <a:t>X</a:t>
                      </a:r>
                    </a:p>
                  </a:txBody>
                  <a:tcPr anchor="ctr"/>
                </a:tc>
                <a:extLst>
                  <a:ext uri="{0D108BD9-81ED-4DB2-BD59-A6C34878D82A}">
                    <a16:rowId xmlns:a16="http://schemas.microsoft.com/office/drawing/2014/main" val="1980787990"/>
                  </a:ext>
                </a:extLst>
              </a:tr>
              <a:tr h="370840">
                <a:tc>
                  <a:txBody>
                    <a:bodyPr/>
                    <a:lstStyle/>
                    <a:p>
                      <a:pPr algn="ctr"/>
                      <a:r>
                        <a:rPr lang="en-GB" sz="1600" b="1" dirty="0">
                          <a:solidFill>
                            <a:schemeClr val="accent6"/>
                          </a:solidFill>
                        </a:rPr>
                        <a:t>X</a:t>
                      </a:r>
                    </a:p>
                  </a:txBody>
                  <a:tcPr anchor="ctr"/>
                </a:tc>
                <a:tc>
                  <a:txBody>
                    <a:bodyPr/>
                    <a:lstStyle/>
                    <a:p>
                      <a:pPr algn="ctr"/>
                      <a:endParaRPr lang="en-GB" sz="1600" b="1"/>
                    </a:p>
                  </a:txBody>
                  <a:tcPr anchor="ctr"/>
                </a:tc>
                <a:tc>
                  <a:txBody>
                    <a:bodyPr/>
                    <a:lstStyle/>
                    <a:p>
                      <a:pPr algn="ctr"/>
                      <a:endParaRPr lang="en-GB" sz="1600" b="1"/>
                    </a:p>
                  </a:txBody>
                  <a:tcPr anchor="ctr"/>
                </a:tc>
                <a:extLst>
                  <a:ext uri="{0D108BD9-81ED-4DB2-BD59-A6C34878D82A}">
                    <a16:rowId xmlns:a16="http://schemas.microsoft.com/office/drawing/2014/main" val="947087914"/>
                  </a:ext>
                </a:extLst>
              </a:tr>
              <a:tr h="370840">
                <a:tc>
                  <a:txBody>
                    <a:bodyPr/>
                    <a:lstStyle/>
                    <a:p>
                      <a:pPr algn="ctr"/>
                      <a:endParaRPr lang="en-GB" sz="1600" b="1"/>
                    </a:p>
                  </a:txBody>
                  <a:tcPr anchor="ctr"/>
                </a:tc>
                <a:tc>
                  <a:txBody>
                    <a:bodyPr/>
                    <a:lstStyle/>
                    <a:p>
                      <a:pPr algn="ctr"/>
                      <a:endParaRPr lang="en-GB" sz="1600" b="1" dirty="0"/>
                    </a:p>
                  </a:txBody>
                  <a:tcPr anchor="ctr"/>
                </a:tc>
                <a:tc>
                  <a:txBody>
                    <a:bodyPr/>
                    <a:lstStyle/>
                    <a:p>
                      <a:pPr algn="ctr"/>
                      <a:r>
                        <a:rPr lang="en-GB" sz="1600" b="1" dirty="0">
                          <a:solidFill>
                            <a:schemeClr val="accent6"/>
                          </a:solidFill>
                        </a:rPr>
                        <a:t>X</a:t>
                      </a:r>
                    </a:p>
                  </a:txBody>
                  <a:tcPr anchor="ctr"/>
                </a:tc>
                <a:extLst>
                  <a:ext uri="{0D108BD9-81ED-4DB2-BD59-A6C34878D82A}">
                    <a16:rowId xmlns:a16="http://schemas.microsoft.com/office/drawing/2014/main" val="2187946094"/>
                  </a:ext>
                </a:extLst>
              </a:tr>
              <a:tr h="370840">
                <a:tc>
                  <a:txBody>
                    <a:bodyPr/>
                    <a:lstStyle/>
                    <a:p>
                      <a:pPr algn="ctr"/>
                      <a:endParaRPr lang="en-GB" sz="1600" b="1"/>
                    </a:p>
                  </a:txBody>
                  <a:tcPr anchor="ctr"/>
                </a:tc>
                <a:tc>
                  <a:txBody>
                    <a:bodyPr/>
                    <a:lstStyle/>
                    <a:p>
                      <a:pPr algn="ctr"/>
                      <a:endParaRPr lang="en-GB" sz="1600" b="1"/>
                    </a:p>
                  </a:txBody>
                  <a:tcPr anchor="ctr"/>
                </a:tc>
                <a:tc>
                  <a:txBody>
                    <a:bodyPr/>
                    <a:lstStyle/>
                    <a:p>
                      <a:pPr algn="ctr"/>
                      <a:r>
                        <a:rPr lang="en-GB" sz="1600" b="1" dirty="0">
                          <a:solidFill>
                            <a:schemeClr val="accent1"/>
                          </a:solidFill>
                        </a:rPr>
                        <a:t>X</a:t>
                      </a:r>
                    </a:p>
                  </a:txBody>
                  <a:tcPr anchor="ctr"/>
                </a:tc>
                <a:extLst>
                  <a:ext uri="{0D108BD9-81ED-4DB2-BD59-A6C34878D82A}">
                    <a16:rowId xmlns:a16="http://schemas.microsoft.com/office/drawing/2014/main" val="3558968720"/>
                  </a:ext>
                </a:extLst>
              </a:tr>
              <a:tr h="370840">
                <a:tc>
                  <a:txBody>
                    <a:bodyPr/>
                    <a:lstStyle/>
                    <a:p>
                      <a:pPr algn="ctr"/>
                      <a:endParaRPr lang="en-GB" sz="1600" b="1"/>
                    </a:p>
                  </a:txBody>
                  <a:tcPr anchor="ctr"/>
                </a:tc>
                <a:tc>
                  <a:txBody>
                    <a:bodyPr/>
                    <a:lstStyle/>
                    <a:p>
                      <a:pPr algn="ctr"/>
                      <a:endParaRPr lang="en-GB" sz="1600" b="1"/>
                    </a:p>
                  </a:txBody>
                  <a:tcPr anchor="ctr"/>
                </a:tc>
                <a:tc>
                  <a:txBody>
                    <a:bodyPr/>
                    <a:lstStyle/>
                    <a:p>
                      <a:pPr algn="ctr"/>
                      <a:r>
                        <a:rPr lang="en-GB" sz="1600" b="1" dirty="0">
                          <a:solidFill>
                            <a:schemeClr val="accent1"/>
                          </a:solidFill>
                        </a:rPr>
                        <a:t>X</a:t>
                      </a:r>
                    </a:p>
                  </a:txBody>
                  <a:tcPr anchor="ctr"/>
                </a:tc>
                <a:extLst>
                  <a:ext uri="{0D108BD9-81ED-4DB2-BD59-A6C34878D82A}">
                    <a16:rowId xmlns:a16="http://schemas.microsoft.com/office/drawing/2014/main" val="2076879662"/>
                  </a:ext>
                </a:extLst>
              </a:tr>
              <a:tr h="370840">
                <a:tc>
                  <a:txBody>
                    <a:bodyPr/>
                    <a:lstStyle/>
                    <a:p>
                      <a:pPr algn="ctr"/>
                      <a:endParaRPr lang="en-GB" sz="1600" b="1"/>
                    </a:p>
                  </a:txBody>
                  <a:tcPr anchor="ctr"/>
                </a:tc>
                <a:tc>
                  <a:txBody>
                    <a:bodyPr/>
                    <a:lstStyle/>
                    <a:p>
                      <a:pPr algn="ctr"/>
                      <a:endParaRPr lang="en-GB" sz="1600" b="1"/>
                    </a:p>
                  </a:txBody>
                  <a:tcPr anchor="ctr"/>
                </a:tc>
                <a:tc>
                  <a:txBody>
                    <a:bodyPr/>
                    <a:lstStyle/>
                    <a:p>
                      <a:pPr algn="ctr"/>
                      <a:r>
                        <a:rPr lang="en-GB" sz="1600" b="1" dirty="0">
                          <a:solidFill>
                            <a:schemeClr val="accent1"/>
                          </a:solidFill>
                        </a:rPr>
                        <a:t>X</a:t>
                      </a:r>
                    </a:p>
                  </a:txBody>
                  <a:tcPr anchor="ctr"/>
                </a:tc>
                <a:extLst>
                  <a:ext uri="{0D108BD9-81ED-4DB2-BD59-A6C34878D82A}">
                    <a16:rowId xmlns:a16="http://schemas.microsoft.com/office/drawing/2014/main" val="205682548"/>
                  </a:ext>
                </a:extLst>
              </a:tr>
            </a:tbl>
          </a:graphicData>
        </a:graphic>
      </p:graphicFrame>
      <p:sp>
        <p:nvSpPr>
          <p:cNvPr id="138" name="Oval 137">
            <a:extLst>
              <a:ext uri="{FF2B5EF4-FFF2-40B4-BE49-F238E27FC236}">
                <a16:creationId xmlns:a16="http://schemas.microsoft.com/office/drawing/2014/main" id="{D3A83EFF-CCA1-6F48-BA05-34534C079024}"/>
              </a:ext>
            </a:extLst>
          </p:cNvPr>
          <p:cNvSpPr/>
          <p:nvPr/>
        </p:nvSpPr>
        <p:spPr>
          <a:xfrm>
            <a:off x="3569019" y="664215"/>
            <a:ext cx="236896" cy="236896"/>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9" name="Straight Connector 138">
            <a:extLst>
              <a:ext uri="{FF2B5EF4-FFF2-40B4-BE49-F238E27FC236}">
                <a16:creationId xmlns:a16="http://schemas.microsoft.com/office/drawing/2014/main" id="{C1822375-D76A-C248-980F-6FFBD7537AB3}"/>
              </a:ext>
            </a:extLst>
          </p:cNvPr>
          <p:cNvCxnSpPr>
            <a:cxnSpLocks/>
          </p:cNvCxnSpPr>
          <p:nvPr/>
        </p:nvCxnSpPr>
        <p:spPr>
          <a:xfrm>
            <a:off x="3688790" y="613411"/>
            <a:ext cx="1" cy="105697"/>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69" name="Group 168">
            <a:extLst>
              <a:ext uri="{FF2B5EF4-FFF2-40B4-BE49-F238E27FC236}">
                <a16:creationId xmlns:a16="http://schemas.microsoft.com/office/drawing/2014/main" id="{AFDFFC10-7472-D04E-B427-3293427FF3DB}"/>
              </a:ext>
            </a:extLst>
          </p:cNvPr>
          <p:cNvGrpSpPr/>
          <p:nvPr/>
        </p:nvGrpSpPr>
        <p:grpSpPr>
          <a:xfrm>
            <a:off x="3201282" y="651092"/>
            <a:ext cx="236896" cy="254542"/>
            <a:chOff x="8928982" y="943192"/>
            <a:chExt cx="236896" cy="254542"/>
          </a:xfrm>
        </p:grpSpPr>
        <p:sp>
          <p:nvSpPr>
            <p:cNvPr id="142" name="Oval 141">
              <a:extLst>
                <a:ext uri="{FF2B5EF4-FFF2-40B4-BE49-F238E27FC236}">
                  <a16:creationId xmlns:a16="http://schemas.microsoft.com/office/drawing/2014/main" id="{D5C9210D-3524-564B-A0D5-7A65B75D831F}"/>
                </a:ext>
              </a:extLst>
            </p:cNvPr>
            <p:cNvSpPr/>
            <p:nvPr/>
          </p:nvSpPr>
          <p:spPr>
            <a:xfrm rot="18900000">
              <a:off x="8928982" y="960838"/>
              <a:ext cx="236896" cy="236896"/>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3" name="Straight Connector 142">
              <a:extLst>
                <a:ext uri="{FF2B5EF4-FFF2-40B4-BE49-F238E27FC236}">
                  <a16:creationId xmlns:a16="http://schemas.microsoft.com/office/drawing/2014/main" id="{780AFEBB-CB1F-BF42-9E43-20501C251E6A}"/>
                </a:ext>
              </a:extLst>
            </p:cNvPr>
            <p:cNvCxnSpPr>
              <a:cxnSpLocks/>
            </p:cNvCxnSpPr>
            <p:nvPr/>
          </p:nvCxnSpPr>
          <p:spPr>
            <a:xfrm rot="18900000">
              <a:off x="8966056" y="943192"/>
              <a:ext cx="1" cy="105697"/>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8" name="Group 167">
            <a:extLst>
              <a:ext uri="{FF2B5EF4-FFF2-40B4-BE49-F238E27FC236}">
                <a16:creationId xmlns:a16="http://schemas.microsoft.com/office/drawing/2014/main" id="{AA409F73-FE42-874E-A033-E138971F937E}"/>
              </a:ext>
            </a:extLst>
          </p:cNvPr>
          <p:cNvGrpSpPr/>
          <p:nvPr/>
        </p:nvGrpSpPr>
        <p:grpSpPr>
          <a:xfrm>
            <a:off x="3953641" y="671394"/>
            <a:ext cx="254542" cy="236896"/>
            <a:chOff x="9681341" y="963494"/>
            <a:chExt cx="254542" cy="236896"/>
          </a:xfrm>
        </p:grpSpPr>
        <p:sp>
          <p:nvSpPr>
            <p:cNvPr id="144" name="Oval 143">
              <a:extLst>
                <a:ext uri="{FF2B5EF4-FFF2-40B4-BE49-F238E27FC236}">
                  <a16:creationId xmlns:a16="http://schemas.microsoft.com/office/drawing/2014/main" id="{E408E6EB-3133-C94D-8915-087A2B18003C}"/>
                </a:ext>
              </a:extLst>
            </p:cNvPr>
            <p:cNvSpPr/>
            <p:nvPr/>
          </p:nvSpPr>
          <p:spPr>
            <a:xfrm rot="2700000">
              <a:off x="9681341" y="963494"/>
              <a:ext cx="236896" cy="236896"/>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5" name="Straight Connector 144">
              <a:extLst>
                <a:ext uri="{FF2B5EF4-FFF2-40B4-BE49-F238E27FC236}">
                  <a16:creationId xmlns:a16="http://schemas.microsoft.com/office/drawing/2014/main" id="{CC7E7EB4-D472-B443-A657-6163BDE71EDB}"/>
                </a:ext>
              </a:extLst>
            </p:cNvPr>
            <p:cNvCxnSpPr>
              <a:cxnSpLocks/>
            </p:cNvCxnSpPr>
            <p:nvPr/>
          </p:nvCxnSpPr>
          <p:spPr>
            <a:xfrm rot="2700000">
              <a:off x="9883034" y="947720"/>
              <a:ext cx="1" cy="105697"/>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107" name="Picture 106">
            <a:extLst>
              <a:ext uri="{FF2B5EF4-FFF2-40B4-BE49-F238E27FC236}">
                <a16:creationId xmlns:a16="http://schemas.microsoft.com/office/drawing/2014/main" id="{0BE474AD-6A85-2C47-BA32-A7916765941A}"/>
              </a:ext>
            </a:extLst>
          </p:cNvPr>
          <p:cNvPicPr>
            <a:picLocks noChangeAspect="1"/>
          </p:cNvPicPr>
          <p:nvPr/>
        </p:nvPicPr>
        <p:blipFill>
          <a:blip r:embed="rId4"/>
          <a:stretch>
            <a:fillRect/>
          </a:stretch>
        </p:blipFill>
        <p:spPr>
          <a:xfrm>
            <a:off x="5156541" y="1607360"/>
            <a:ext cx="3466759" cy="3172703"/>
          </a:xfrm>
          <a:prstGeom prst="rect">
            <a:avLst/>
          </a:prstGeom>
        </p:spPr>
      </p:pic>
      <p:pic>
        <p:nvPicPr>
          <p:cNvPr id="108" name="Picture 107">
            <a:extLst>
              <a:ext uri="{FF2B5EF4-FFF2-40B4-BE49-F238E27FC236}">
                <a16:creationId xmlns:a16="http://schemas.microsoft.com/office/drawing/2014/main" id="{764C530F-9F3C-0941-9E2E-4F38BFBF70FA}"/>
              </a:ext>
            </a:extLst>
          </p:cNvPr>
          <p:cNvPicPr>
            <a:picLocks noChangeAspect="1"/>
          </p:cNvPicPr>
          <p:nvPr/>
        </p:nvPicPr>
        <p:blipFill>
          <a:blip r:embed="rId5"/>
          <a:stretch>
            <a:fillRect/>
          </a:stretch>
        </p:blipFill>
        <p:spPr>
          <a:xfrm>
            <a:off x="5156541" y="4850965"/>
            <a:ext cx="3383220" cy="3051995"/>
          </a:xfrm>
          <a:prstGeom prst="rect">
            <a:avLst/>
          </a:prstGeom>
        </p:spPr>
      </p:pic>
      <p:cxnSp>
        <p:nvCxnSpPr>
          <p:cNvPr id="110" name="Straight Connector 109">
            <a:extLst>
              <a:ext uri="{FF2B5EF4-FFF2-40B4-BE49-F238E27FC236}">
                <a16:creationId xmlns:a16="http://schemas.microsoft.com/office/drawing/2014/main" id="{E5DEA5A1-3AE5-DD4B-BB20-41286F810F40}"/>
              </a:ext>
            </a:extLst>
          </p:cNvPr>
          <p:cNvCxnSpPr>
            <a:cxnSpLocks/>
          </p:cNvCxnSpPr>
          <p:nvPr/>
        </p:nvCxnSpPr>
        <p:spPr>
          <a:xfrm>
            <a:off x="7048500" y="1911220"/>
            <a:ext cx="0" cy="36428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B1D28F2-23C4-D64E-A59B-280CA15BE379}"/>
              </a:ext>
            </a:extLst>
          </p:cNvPr>
          <p:cNvCxnSpPr>
            <a:cxnSpLocks/>
          </p:cNvCxnSpPr>
          <p:nvPr/>
        </p:nvCxnSpPr>
        <p:spPr>
          <a:xfrm>
            <a:off x="5816600" y="1878942"/>
            <a:ext cx="0" cy="220465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8A0D6DD-2A49-6D4D-ABE1-9FB7A6940626}"/>
              </a:ext>
            </a:extLst>
          </p:cNvPr>
          <p:cNvCxnSpPr>
            <a:cxnSpLocks/>
          </p:cNvCxnSpPr>
          <p:nvPr/>
        </p:nvCxnSpPr>
        <p:spPr>
          <a:xfrm>
            <a:off x="8305800" y="1911220"/>
            <a:ext cx="0" cy="217237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87A55C5-2414-B64C-89D7-1DE7A424233E}"/>
              </a:ext>
            </a:extLst>
          </p:cNvPr>
          <p:cNvCxnSpPr>
            <a:cxnSpLocks/>
          </p:cNvCxnSpPr>
          <p:nvPr/>
        </p:nvCxnSpPr>
        <p:spPr>
          <a:xfrm flipH="1">
            <a:off x="5803900" y="4064548"/>
            <a:ext cx="24674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CDF598F7-BB0F-A846-853A-0205FF36BCA6}"/>
              </a:ext>
            </a:extLst>
          </p:cNvPr>
          <p:cNvCxnSpPr>
            <a:cxnSpLocks/>
          </p:cNvCxnSpPr>
          <p:nvPr/>
        </p:nvCxnSpPr>
        <p:spPr>
          <a:xfrm flipH="1">
            <a:off x="8059058" y="4064548"/>
            <a:ext cx="246742"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158383C0-F8A7-0D4A-8662-D68B523529DE}"/>
              </a:ext>
            </a:extLst>
          </p:cNvPr>
          <p:cNvCxnSpPr>
            <a:cxnSpLocks/>
          </p:cNvCxnSpPr>
          <p:nvPr/>
        </p:nvCxnSpPr>
        <p:spPr>
          <a:xfrm>
            <a:off x="5346700" y="5273564"/>
            <a:ext cx="0" cy="225118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FE9BDF9F-A172-6940-B690-8EC7CD938AF3}"/>
              </a:ext>
            </a:extLst>
          </p:cNvPr>
          <p:cNvCxnSpPr>
            <a:cxnSpLocks/>
          </p:cNvCxnSpPr>
          <p:nvPr/>
        </p:nvCxnSpPr>
        <p:spPr>
          <a:xfrm>
            <a:off x="6242050" y="5273564"/>
            <a:ext cx="0" cy="110339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50E9540E-A554-534B-B8E6-1CC0EB10D720}"/>
              </a:ext>
            </a:extLst>
          </p:cNvPr>
          <p:cNvCxnSpPr>
            <a:cxnSpLocks/>
          </p:cNvCxnSpPr>
          <p:nvPr/>
        </p:nvCxnSpPr>
        <p:spPr>
          <a:xfrm>
            <a:off x="7740650" y="5295759"/>
            <a:ext cx="0" cy="108120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C84EF880-37F1-9B47-917E-E9D0D8A1AB1A}"/>
              </a:ext>
            </a:extLst>
          </p:cNvPr>
          <p:cNvCxnSpPr>
            <a:cxnSpLocks/>
          </p:cNvCxnSpPr>
          <p:nvPr/>
        </p:nvCxnSpPr>
        <p:spPr>
          <a:xfrm flipH="1">
            <a:off x="5346700" y="7525298"/>
            <a:ext cx="16510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84C8B3-C931-0A43-8A84-04BC9C3EBD5D}"/>
              </a:ext>
            </a:extLst>
          </p:cNvPr>
          <p:cNvCxnSpPr>
            <a:cxnSpLocks/>
          </p:cNvCxnSpPr>
          <p:nvPr/>
        </p:nvCxnSpPr>
        <p:spPr>
          <a:xfrm flipH="1">
            <a:off x="6242050" y="6357912"/>
            <a:ext cx="22225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F7346E4-54B2-3445-9C91-128282220899}"/>
              </a:ext>
            </a:extLst>
          </p:cNvPr>
          <p:cNvCxnSpPr>
            <a:cxnSpLocks/>
          </p:cNvCxnSpPr>
          <p:nvPr/>
        </p:nvCxnSpPr>
        <p:spPr>
          <a:xfrm flipH="1">
            <a:off x="7518400" y="6365824"/>
            <a:ext cx="22225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1E90A7F8-AD15-EF49-B8AE-94BDCF95D86D}"/>
              </a:ext>
            </a:extLst>
          </p:cNvPr>
          <p:cNvCxnSpPr>
            <a:cxnSpLocks/>
          </p:cNvCxnSpPr>
          <p:nvPr/>
        </p:nvCxnSpPr>
        <p:spPr>
          <a:xfrm>
            <a:off x="6991350" y="7258050"/>
            <a:ext cx="0" cy="2667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02DD203E-9B94-2348-957E-E78C4062296C}"/>
              </a:ext>
            </a:extLst>
          </p:cNvPr>
          <p:cNvCxnSpPr>
            <a:cxnSpLocks/>
          </p:cNvCxnSpPr>
          <p:nvPr/>
        </p:nvCxnSpPr>
        <p:spPr>
          <a:xfrm>
            <a:off x="5721350" y="5168900"/>
            <a:ext cx="0" cy="20891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53FDA81D-33F0-254F-B41E-A17466739DEF}"/>
              </a:ext>
            </a:extLst>
          </p:cNvPr>
          <p:cNvCxnSpPr>
            <a:cxnSpLocks/>
          </p:cNvCxnSpPr>
          <p:nvPr/>
        </p:nvCxnSpPr>
        <p:spPr>
          <a:xfrm>
            <a:off x="8255000" y="5168900"/>
            <a:ext cx="0" cy="20891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F3AD098E-46D3-5A43-8660-DD566F0882F6}"/>
              </a:ext>
            </a:extLst>
          </p:cNvPr>
          <p:cNvCxnSpPr>
            <a:cxnSpLocks/>
          </p:cNvCxnSpPr>
          <p:nvPr/>
        </p:nvCxnSpPr>
        <p:spPr>
          <a:xfrm>
            <a:off x="5721350" y="5168900"/>
            <a:ext cx="253365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B81DDE21-A703-E441-A7A1-24289235E93D}"/>
              </a:ext>
            </a:extLst>
          </p:cNvPr>
          <p:cNvCxnSpPr>
            <a:cxnSpLocks/>
          </p:cNvCxnSpPr>
          <p:nvPr/>
        </p:nvCxnSpPr>
        <p:spPr>
          <a:xfrm>
            <a:off x="5730875" y="7258050"/>
            <a:ext cx="19639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5C26EC85-EF49-0E4D-96DB-B98CA77AC240}"/>
              </a:ext>
            </a:extLst>
          </p:cNvPr>
          <p:cNvCxnSpPr>
            <a:cxnSpLocks/>
          </p:cNvCxnSpPr>
          <p:nvPr/>
        </p:nvCxnSpPr>
        <p:spPr>
          <a:xfrm>
            <a:off x="8013700" y="7258050"/>
            <a:ext cx="24175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1C89BF45-F84E-5847-9A9D-7B29CBE27450}"/>
              </a:ext>
            </a:extLst>
          </p:cNvPr>
          <p:cNvCxnSpPr>
            <a:cxnSpLocks/>
          </p:cNvCxnSpPr>
          <p:nvPr/>
        </p:nvCxnSpPr>
        <p:spPr>
          <a:xfrm>
            <a:off x="6988175" y="5168900"/>
            <a:ext cx="0" cy="304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49653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153" name="Picture 152">
            <a:extLst>
              <a:ext uri="{FF2B5EF4-FFF2-40B4-BE49-F238E27FC236}">
                <a16:creationId xmlns:a16="http://schemas.microsoft.com/office/drawing/2014/main" id="{477D5697-852A-234B-8FDE-A98A5111BCD3}"/>
              </a:ext>
            </a:extLst>
          </p:cNvPr>
          <p:cNvPicPr>
            <a:picLocks noChangeAspect="1"/>
          </p:cNvPicPr>
          <p:nvPr/>
        </p:nvPicPr>
        <p:blipFill>
          <a:blip r:embed="rId4"/>
          <a:stretch>
            <a:fillRect/>
          </a:stretch>
        </p:blipFill>
        <p:spPr>
          <a:xfrm>
            <a:off x="5372437" y="4837946"/>
            <a:ext cx="3403144" cy="3039931"/>
          </a:xfrm>
          <a:prstGeom prst="rect">
            <a:avLst/>
          </a:prstGeom>
        </p:spPr>
      </p:pic>
      <p:pic>
        <p:nvPicPr>
          <p:cNvPr id="152" name="Picture 151">
            <a:extLst>
              <a:ext uri="{FF2B5EF4-FFF2-40B4-BE49-F238E27FC236}">
                <a16:creationId xmlns:a16="http://schemas.microsoft.com/office/drawing/2014/main" id="{048B60BA-61D3-924C-B282-E3DCA10EBB91}"/>
              </a:ext>
            </a:extLst>
          </p:cNvPr>
          <p:cNvPicPr>
            <a:picLocks noChangeAspect="1"/>
          </p:cNvPicPr>
          <p:nvPr/>
        </p:nvPicPr>
        <p:blipFill>
          <a:blip r:embed="rId5"/>
          <a:stretch>
            <a:fillRect/>
          </a:stretch>
        </p:blipFill>
        <p:spPr>
          <a:xfrm>
            <a:off x="5404725" y="1591867"/>
            <a:ext cx="3287549" cy="2777287"/>
          </a:xfrm>
          <a:prstGeom prst="rect">
            <a:avLst/>
          </a:prstGeom>
        </p:spPr>
      </p:pic>
      <p:sp>
        <p:nvSpPr>
          <p:cNvPr id="2" name="Title 1"/>
          <p:cNvSpPr>
            <a:spLocks noGrp="1"/>
          </p:cNvSpPr>
          <p:nvPr>
            <p:ph type="title"/>
          </p:nvPr>
        </p:nvSpPr>
        <p:spPr>
          <a:xfrm>
            <a:off x="465258" y="-597121"/>
            <a:ext cx="8831461" cy="967170"/>
          </a:xfrm>
        </p:spPr>
        <p:txBody>
          <a:bodyPr/>
          <a:lstStyle/>
          <a:p>
            <a:r>
              <a:rPr lang="en-GB" dirty="0"/>
              <a:t>Interactive Briefing – Int01 (3 of 3)</a:t>
            </a:r>
          </a:p>
        </p:txBody>
      </p:sp>
      <p:sp>
        <p:nvSpPr>
          <p:cNvPr id="10" name="TextBox 9">
            <a:extLst>
              <a:ext uri="{FF2B5EF4-FFF2-40B4-BE49-F238E27FC236}">
                <a16:creationId xmlns:a16="http://schemas.microsoft.com/office/drawing/2014/main" id="{EE873CF0-745B-F94E-B4D8-FF3F9D2D9076}"/>
              </a:ext>
            </a:extLst>
          </p:cNvPr>
          <p:cNvSpPr txBox="1"/>
          <p:nvPr/>
        </p:nvSpPr>
        <p:spPr>
          <a:xfrm>
            <a:off x="4898465" y="64190"/>
            <a:ext cx="4978943" cy="1477328"/>
          </a:xfrm>
          <a:prstGeom prst="rect">
            <a:avLst/>
          </a:prstGeom>
          <a:noFill/>
        </p:spPr>
        <p:txBody>
          <a:bodyPr wrap="square" rtlCol="0">
            <a:spAutoFit/>
          </a:bodyPr>
          <a:lstStyle/>
          <a:p>
            <a:r>
              <a:rPr lang="en-GB" dirty="0"/>
              <a:t>Constant-torque connection type.</a:t>
            </a:r>
          </a:p>
          <a:p>
            <a:pPr marL="342900" indent="-342900">
              <a:buFont typeface="+mj-lt"/>
              <a:buAutoNum type="arabicPeriod"/>
            </a:pPr>
            <a:r>
              <a:rPr lang="en-GB" dirty="0"/>
              <a:t>Present the switch along with the 2 connection images. Change the labels and highlight the lines as per the diagrams below as the learner toggles the switch from 1 (slow) to 2 (fast)</a:t>
            </a:r>
          </a:p>
        </p:txBody>
      </p:sp>
      <p:sp>
        <p:nvSpPr>
          <p:cNvPr id="4" name="Rectangle 3">
            <a:extLst>
              <a:ext uri="{FF2B5EF4-FFF2-40B4-BE49-F238E27FC236}">
                <a16:creationId xmlns:a16="http://schemas.microsoft.com/office/drawing/2014/main" id="{F8A97789-EF21-C84F-B0E4-237D60E7C25F}"/>
              </a:ext>
            </a:extLst>
          </p:cNvPr>
          <p:cNvSpPr/>
          <p:nvPr/>
        </p:nvSpPr>
        <p:spPr>
          <a:xfrm>
            <a:off x="766090" y="188347"/>
            <a:ext cx="1053885" cy="753131"/>
          </a:xfrm>
          <a:prstGeom prst="rect">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05E53610-227A-874A-84E5-FB439861C2F8}"/>
              </a:ext>
            </a:extLst>
          </p:cNvPr>
          <p:cNvSpPr/>
          <p:nvPr/>
        </p:nvSpPr>
        <p:spPr>
          <a:xfrm>
            <a:off x="1099303" y="501158"/>
            <a:ext cx="387458" cy="387458"/>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CA824D06-DBF6-BC4D-BCCE-74D9B4094EA3}"/>
              </a:ext>
            </a:extLst>
          </p:cNvPr>
          <p:cNvCxnSpPr/>
          <p:nvPr/>
        </p:nvCxnSpPr>
        <p:spPr>
          <a:xfrm>
            <a:off x="1293032" y="414721"/>
            <a:ext cx="0" cy="172874"/>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93D4D31-485B-C24A-9F58-2AB5F4C63F6F}"/>
              </a:ext>
            </a:extLst>
          </p:cNvPr>
          <p:cNvSpPr txBox="1"/>
          <p:nvPr/>
        </p:nvSpPr>
        <p:spPr>
          <a:xfrm>
            <a:off x="796439" y="290350"/>
            <a:ext cx="256802" cy="261610"/>
          </a:xfrm>
          <a:prstGeom prst="rect">
            <a:avLst/>
          </a:prstGeom>
          <a:noFill/>
        </p:spPr>
        <p:txBody>
          <a:bodyPr wrap="none" rtlCol="0">
            <a:spAutoFit/>
          </a:bodyPr>
          <a:lstStyle/>
          <a:p>
            <a:pPr algn="ctr"/>
            <a:r>
              <a:rPr lang="en-GB" sz="1100" b="1" dirty="0">
                <a:solidFill>
                  <a:schemeClr val="bg2">
                    <a:lumMod val="10000"/>
                  </a:schemeClr>
                </a:solidFill>
              </a:rPr>
              <a:t>1</a:t>
            </a:r>
            <a:endParaRPr lang="en-GB" b="1" dirty="0">
              <a:solidFill>
                <a:schemeClr val="bg2">
                  <a:lumMod val="10000"/>
                </a:schemeClr>
              </a:solidFill>
            </a:endParaRPr>
          </a:p>
        </p:txBody>
      </p:sp>
      <p:sp>
        <p:nvSpPr>
          <p:cNvPr id="11" name="TextBox 10">
            <a:extLst>
              <a:ext uri="{FF2B5EF4-FFF2-40B4-BE49-F238E27FC236}">
                <a16:creationId xmlns:a16="http://schemas.microsoft.com/office/drawing/2014/main" id="{42F1F39F-19EA-B443-81DB-853BBB1C1AEB}"/>
              </a:ext>
            </a:extLst>
          </p:cNvPr>
          <p:cNvSpPr txBox="1"/>
          <p:nvPr/>
        </p:nvSpPr>
        <p:spPr>
          <a:xfrm>
            <a:off x="1164631" y="167189"/>
            <a:ext cx="256802" cy="261610"/>
          </a:xfrm>
          <a:prstGeom prst="rect">
            <a:avLst/>
          </a:prstGeom>
          <a:noFill/>
        </p:spPr>
        <p:txBody>
          <a:bodyPr wrap="none" rtlCol="0">
            <a:spAutoFit/>
          </a:bodyPr>
          <a:lstStyle/>
          <a:p>
            <a:pPr algn="ctr"/>
            <a:r>
              <a:rPr lang="en-GB" sz="1100" b="1" dirty="0">
                <a:solidFill>
                  <a:schemeClr val="bg2">
                    <a:lumMod val="10000"/>
                  </a:schemeClr>
                </a:solidFill>
              </a:rPr>
              <a:t>0</a:t>
            </a:r>
            <a:endParaRPr lang="en-GB" b="1" dirty="0">
              <a:solidFill>
                <a:schemeClr val="bg2">
                  <a:lumMod val="10000"/>
                </a:schemeClr>
              </a:solidFill>
            </a:endParaRPr>
          </a:p>
        </p:txBody>
      </p:sp>
      <p:sp>
        <p:nvSpPr>
          <p:cNvPr id="12" name="TextBox 11">
            <a:extLst>
              <a:ext uri="{FF2B5EF4-FFF2-40B4-BE49-F238E27FC236}">
                <a16:creationId xmlns:a16="http://schemas.microsoft.com/office/drawing/2014/main" id="{CD6008E5-4410-DD46-8183-552FE70872A1}"/>
              </a:ext>
            </a:extLst>
          </p:cNvPr>
          <p:cNvSpPr txBox="1"/>
          <p:nvPr/>
        </p:nvSpPr>
        <p:spPr>
          <a:xfrm>
            <a:off x="1513839" y="290350"/>
            <a:ext cx="256802" cy="261610"/>
          </a:xfrm>
          <a:prstGeom prst="rect">
            <a:avLst/>
          </a:prstGeom>
          <a:noFill/>
        </p:spPr>
        <p:txBody>
          <a:bodyPr wrap="none" rtlCol="0">
            <a:spAutoFit/>
          </a:bodyPr>
          <a:lstStyle/>
          <a:p>
            <a:pPr algn="ctr"/>
            <a:r>
              <a:rPr lang="en-GB" sz="1100" b="1" dirty="0">
                <a:solidFill>
                  <a:schemeClr val="bg2">
                    <a:lumMod val="10000"/>
                  </a:schemeClr>
                </a:solidFill>
              </a:rPr>
              <a:t>2</a:t>
            </a:r>
            <a:endParaRPr lang="en-GB" b="1" dirty="0">
              <a:solidFill>
                <a:schemeClr val="bg2">
                  <a:lumMod val="10000"/>
                </a:schemeClr>
              </a:solidFill>
            </a:endParaRPr>
          </a:p>
        </p:txBody>
      </p:sp>
      <p:cxnSp>
        <p:nvCxnSpPr>
          <p:cNvPr id="13" name="Straight Connector 12">
            <a:extLst>
              <a:ext uri="{FF2B5EF4-FFF2-40B4-BE49-F238E27FC236}">
                <a16:creationId xmlns:a16="http://schemas.microsoft.com/office/drawing/2014/main" id="{D0AC7600-6E6D-9D4D-9EC3-F01E4E607CE6}"/>
              </a:ext>
            </a:extLst>
          </p:cNvPr>
          <p:cNvCxnSpPr>
            <a:cxnSpLocks/>
          </p:cNvCxnSpPr>
          <p:nvPr/>
        </p:nvCxnSpPr>
        <p:spPr>
          <a:xfrm>
            <a:off x="1294920" y="1202746"/>
            <a:ext cx="0" cy="3464253"/>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49D304-C842-A648-A73E-EE6806FDFFD5}"/>
              </a:ext>
            </a:extLst>
          </p:cNvPr>
          <p:cNvCxnSpPr>
            <a:cxnSpLocks/>
          </p:cNvCxnSpPr>
          <p:nvPr/>
        </p:nvCxnSpPr>
        <p:spPr>
          <a:xfrm>
            <a:off x="1333020" y="1202746"/>
            <a:ext cx="0" cy="3464253"/>
          </a:xfrm>
          <a:prstGeom prst="line">
            <a:avLst/>
          </a:prstGeom>
          <a:ln w="1905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67A5B748-E4F9-2240-A7AC-ECACD7B4173B}"/>
              </a:ext>
            </a:extLst>
          </p:cNvPr>
          <p:cNvSpPr/>
          <p:nvPr/>
        </p:nvSpPr>
        <p:spPr>
          <a:xfrm>
            <a:off x="605593" y="1487741"/>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a:extLst>
              <a:ext uri="{FF2B5EF4-FFF2-40B4-BE49-F238E27FC236}">
                <a16:creationId xmlns:a16="http://schemas.microsoft.com/office/drawing/2014/main" id="{3715BD27-BCD3-D049-893A-C142A0945E6D}"/>
              </a:ext>
            </a:extLst>
          </p:cNvPr>
          <p:cNvCxnSpPr>
            <a:cxnSpLocks/>
            <a:stCxn id="15" idx="6"/>
            <a:endCxn id="19" idx="2"/>
          </p:cNvCxnSpPr>
          <p:nvPr/>
        </p:nvCxnSpPr>
        <p:spPr>
          <a:xfrm flipV="1">
            <a:off x="664586" y="1517237"/>
            <a:ext cx="205420" cy="1"/>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00C426D-B22A-B64C-9C86-8182DEC10E89}"/>
              </a:ext>
            </a:extLst>
          </p:cNvPr>
          <p:cNvSpPr/>
          <p:nvPr/>
        </p:nvSpPr>
        <p:spPr>
          <a:xfrm>
            <a:off x="870006" y="1487740"/>
            <a:ext cx="58993" cy="58993"/>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Connector 19">
            <a:extLst>
              <a:ext uri="{FF2B5EF4-FFF2-40B4-BE49-F238E27FC236}">
                <a16:creationId xmlns:a16="http://schemas.microsoft.com/office/drawing/2014/main" id="{C25285B7-85F8-6E42-A2E6-CEACB3E3FAB9}"/>
              </a:ext>
            </a:extLst>
          </p:cNvPr>
          <p:cNvCxnSpPr>
            <a:cxnSpLocks/>
            <a:stCxn id="19" idx="4"/>
          </p:cNvCxnSpPr>
          <p:nvPr/>
        </p:nvCxnSpPr>
        <p:spPr>
          <a:xfrm>
            <a:off x="899503" y="1546733"/>
            <a:ext cx="0" cy="364487"/>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D02AB2B-2874-C34C-BB62-86885DD7E9BF}"/>
              </a:ext>
            </a:extLst>
          </p:cNvPr>
          <p:cNvCxnSpPr>
            <a:cxnSpLocks/>
            <a:stCxn id="19" idx="6"/>
          </p:cNvCxnSpPr>
          <p:nvPr/>
        </p:nvCxnSpPr>
        <p:spPr>
          <a:xfrm>
            <a:off x="928999" y="1517237"/>
            <a:ext cx="205420"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03F141A-2DD0-4B4E-B65C-583A4CF334C8}"/>
              </a:ext>
            </a:extLst>
          </p:cNvPr>
          <p:cNvCxnSpPr>
            <a:cxnSpLocks/>
            <a:endCxn id="29" idx="2"/>
          </p:cNvCxnSpPr>
          <p:nvPr/>
        </p:nvCxnSpPr>
        <p:spPr>
          <a:xfrm>
            <a:off x="899502" y="1883963"/>
            <a:ext cx="234917"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F49715CD-6B38-9740-A4E3-42C7FEACD3AA}"/>
              </a:ext>
            </a:extLst>
          </p:cNvPr>
          <p:cNvSpPr/>
          <p:nvPr/>
        </p:nvSpPr>
        <p:spPr>
          <a:xfrm>
            <a:off x="1134643" y="1486523"/>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7D60BB7D-0132-F04C-84A4-17F4CCF8AA9C}"/>
              </a:ext>
            </a:extLst>
          </p:cNvPr>
          <p:cNvSpPr/>
          <p:nvPr/>
        </p:nvSpPr>
        <p:spPr>
          <a:xfrm>
            <a:off x="1134419" y="1854466"/>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A9C1D8B1-6BEE-2541-9614-28CAA5E542B7}"/>
              </a:ext>
            </a:extLst>
          </p:cNvPr>
          <p:cNvSpPr/>
          <p:nvPr/>
        </p:nvSpPr>
        <p:spPr>
          <a:xfrm>
            <a:off x="1422418" y="1486523"/>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BA926309-1617-8946-90E0-6D5F0E660666}"/>
              </a:ext>
            </a:extLst>
          </p:cNvPr>
          <p:cNvSpPr/>
          <p:nvPr/>
        </p:nvSpPr>
        <p:spPr>
          <a:xfrm>
            <a:off x="1422417" y="1852227"/>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Connector 34">
            <a:extLst>
              <a:ext uri="{FF2B5EF4-FFF2-40B4-BE49-F238E27FC236}">
                <a16:creationId xmlns:a16="http://schemas.microsoft.com/office/drawing/2014/main" id="{ABE01321-FEBC-E040-AE98-68138EFF9FE2}"/>
              </a:ext>
            </a:extLst>
          </p:cNvPr>
          <p:cNvCxnSpPr>
            <a:cxnSpLocks/>
            <a:stCxn id="33" idx="6"/>
            <a:endCxn id="39" idx="2"/>
          </p:cNvCxnSpPr>
          <p:nvPr/>
        </p:nvCxnSpPr>
        <p:spPr>
          <a:xfrm flipV="1">
            <a:off x="1481411" y="1516019"/>
            <a:ext cx="1092647" cy="1"/>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ED7AAF4B-4CE1-DC40-A3ED-12D3D57DD716}"/>
              </a:ext>
            </a:extLst>
          </p:cNvPr>
          <p:cNvSpPr/>
          <p:nvPr/>
        </p:nvSpPr>
        <p:spPr>
          <a:xfrm>
            <a:off x="2574058" y="1486522"/>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Connector 40">
            <a:extLst>
              <a:ext uri="{FF2B5EF4-FFF2-40B4-BE49-F238E27FC236}">
                <a16:creationId xmlns:a16="http://schemas.microsoft.com/office/drawing/2014/main" id="{AB4AE845-80B7-D94C-8FA2-4F6667F95536}"/>
              </a:ext>
            </a:extLst>
          </p:cNvPr>
          <p:cNvCxnSpPr>
            <a:cxnSpLocks/>
            <a:stCxn id="34" idx="6"/>
            <a:endCxn id="42" idx="2"/>
          </p:cNvCxnSpPr>
          <p:nvPr/>
        </p:nvCxnSpPr>
        <p:spPr>
          <a:xfrm>
            <a:off x="1481410" y="1881724"/>
            <a:ext cx="1092648" cy="2238"/>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1F7B2030-6E94-F04F-A2E5-EB9BB5F153AF}"/>
              </a:ext>
            </a:extLst>
          </p:cNvPr>
          <p:cNvSpPr/>
          <p:nvPr/>
        </p:nvSpPr>
        <p:spPr>
          <a:xfrm>
            <a:off x="2574058" y="1854465"/>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4" name="Straight Connector 43">
            <a:extLst>
              <a:ext uri="{FF2B5EF4-FFF2-40B4-BE49-F238E27FC236}">
                <a16:creationId xmlns:a16="http://schemas.microsoft.com/office/drawing/2014/main" id="{A36BD335-8843-8448-86BC-265089F77E5B}"/>
              </a:ext>
            </a:extLst>
          </p:cNvPr>
          <p:cNvCxnSpPr>
            <a:cxnSpLocks/>
          </p:cNvCxnSpPr>
          <p:nvPr/>
        </p:nvCxnSpPr>
        <p:spPr>
          <a:xfrm>
            <a:off x="1134419" y="1443299"/>
            <a:ext cx="346991"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A529812-EBF6-C74B-87EE-62BF60E4383C}"/>
              </a:ext>
            </a:extLst>
          </p:cNvPr>
          <p:cNvCxnSpPr>
            <a:cxnSpLocks/>
          </p:cNvCxnSpPr>
          <p:nvPr/>
        </p:nvCxnSpPr>
        <p:spPr>
          <a:xfrm>
            <a:off x="1139606" y="1962520"/>
            <a:ext cx="346991"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0985AADC-CAC8-4B43-9A5D-9FE332178DCA}"/>
              </a:ext>
            </a:extLst>
          </p:cNvPr>
          <p:cNvSpPr/>
          <p:nvPr/>
        </p:nvSpPr>
        <p:spPr>
          <a:xfrm>
            <a:off x="600406" y="2217731"/>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9" name="Straight Connector 48">
            <a:extLst>
              <a:ext uri="{FF2B5EF4-FFF2-40B4-BE49-F238E27FC236}">
                <a16:creationId xmlns:a16="http://schemas.microsoft.com/office/drawing/2014/main" id="{61A2C11D-4818-CF44-9074-F8751AD1716B}"/>
              </a:ext>
            </a:extLst>
          </p:cNvPr>
          <p:cNvCxnSpPr>
            <a:cxnSpLocks/>
            <a:stCxn id="48" idx="6"/>
            <a:endCxn id="50" idx="2"/>
          </p:cNvCxnSpPr>
          <p:nvPr/>
        </p:nvCxnSpPr>
        <p:spPr>
          <a:xfrm flipV="1">
            <a:off x="659399" y="2247227"/>
            <a:ext cx="205420" cy="1"/>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68266FE7-BDC6-D742-939F-6BEE337136A7}"/>
              </a:ext>
            </a:extLst>
          </p:cNvPr>
          <p:cNvSpPr/>
          <p:nvPr/>
        </p:nvSpPr>
        <p:spPr>
          <a:xfrm>
            <a:off x="864819" y="2217730"/>
            <a:ext cx="58993" cy="58993"/>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1" name="Straight Connector 50">
            <a:extLst>
              <a:ext uri="{FF2B5EF4-FFF2-40B4-BE49-F238E27FC236}">
                <a16:creationId xmlns:a16="http://schemas.microsoft.com/office/drawing/2014/main" id="{A6788E9F-21E7-F349-BA19-BCB84D8E688F}"/>
              </a:ext>
            </a:extLst>
          </p:cNvPr>
          <p:cNvCxnSpPr>
            <a:cxnSpLocks/>
            <a:stCxn id="50" idx="4"/>
          </p:cNvCxnSpPr>
          <p:nvPr/>
        </p:nvCxnSpPr>
        <p:spPr>
          <a:xfrm>
            <a:off x="894316" y="2276723"/>
            <a:ext cx="0" cy="358619"/>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F3784D5-1348-0F40-9015-F20722BED7D2}"/>
              </a:ext>
            </a:extLst>
          </p:cNvPr>
          <p:cNvCxnSpPr>
            <a:cxnSpLocks/>
            <a:stCxn id="50" idx="6"/>
          </p:cNvCxnSpPr>
          <p:nvPr/>
        </p:nvCxnSpPr>
        <p:spPr>
          <a:xfrm>
            <a:off x="923812" y="2247227"/>
            <a:ext cx="205420"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4FA4FB9-6467-1D4F-9855-66B611DF748A}"/>
              </a:ext>
            </a:extLst>
          </p:cNvPr>
          <p:cNvCxnSpPr>
            <a:cxnSpLocks/>
            <a:endCxn id="55" idx="2"/>
          </p:cNvCxnSpPr>
          <p:nvPr/>
        </p:nvCxnSpPr>
        <p:spPr>
          <a:xfrm>
            <a:off x="894315" y="2634125"/>
            <a:ext cx="234917"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F63EDDC1-BCCE-1443-837F-1A740AAE1477}"/>
              </a:ext>
            </a:extLst>
          </p:cNvPr>
          <p:cNvSpPr/>
          <p:nvPr/>
        </p:nvSpPr>
        <p:spPr>
          <a:xfrm>
            <a:off x="1129456" y="2216513"/>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C2907DED-4B58-3047-B2DC-6AB68CFDE9C5}"/>
              </a:ext>
            </a:extLst>
          </p:cNvPr>
          <p:cNvSpPr/>
          <p:nvPr/>
        </p:nvSpPr>
        <p:spPr>
          <a:xfrm>
            <a:off x="1129232" y="2604628"/>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572A6E0C-E170-4E44-A708-810780760835}"/>
              </a:ext>
            </a:extLst>
          </p:cNvPr>
          <p:cNvSpPr/>
          <p:nvPr/>
        </p:nvSpPr>
        <p:spPr>
          <a:xfrm>
            <a:off x="1417231" y="2216513"/>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77EA413C-C928-0248-9482-3EF017F87F16}"/>
              </a:ext>
            </a:extLst>
          </p:cNvPr>
          <p:cNvSpPr/>
          <p:nvPr/>
        </p:nvSpPr>
        <p:spPr>
          <a:xfrm>
            <a:off x="1417230" y="2602389"/>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8" name="Straight Connector 57">
            <a:extLst>
              <a:ext uri="{FF2B5EF4-FFF2-40B4-BE49-F238E27FC236}">
                <a16:creationId xmlns:a16="http://schemas.microsoft.com/office/drawing/2014/main" id="{E68A5F8D-2E88-7043-BE56-824A1D119FE4}"/>
              </a:ext>
            </a:extLst>
          </p:cNvPr>
          <p:cNvCxnSpPr>
            <a:cxnSpLocks/>
            <a:stCxn id="56" idx="6"/>
            <a:endCxn id="59" idx="2"/>
          </p:cNvCxnSpPr>
          <p:nvPr/>
        </p:nvCxnSpPr>
        <p:spPr>
          <a:xfrm flipV="1">
            <a:off x="1476224" y="2246009"/>
            <a:ext cx="1092647" cy="1"/>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0AD282D3-3FD2-C844-985D-87D2DC4CE8FC}"/>
              </a:ext>
            </a:extLst>
          </p:cNvPr>
          <p:cNvSpPr/>
          <p:nvPr/>
        </p:nvSpPr>
        <p:spPr>
          <a:xfrm>
            <a:off x="2568871" y="2216512"/>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0" name="Straight Connector 59">
            <a:extLst>
              <a:ext uri="{FF2B5EF4-FFF2-40B4-BE49-F238E27FC236}">
                <a16:creationId xmlns:a16="http://schemas.microsoft.com/office/drawing/2014/main" id="{2F0DDC78-7A28-D644-BB78-078895402D99}"/>
              </a:ext>
            </a:extLst>
          </p:cNvPr>
          <p:cNvCxnSpPr>
            <a:cxnSpLocks/>
            <a:stCxn id="57" idx="6"/>
            <a:endCxn id="61" idx="2"/>
          </p:cNvCxnSpPr>
          <p:nvPr/>
        </p:nvCxnSpPr>
        <p:spPr>
          <a:xfrm>
            <a:off x="1476223" y="2631886"/>
            <a:ext cx="1092648" cy="2238"/>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632400F2-3117-854B-A6CA-902D9FBEFE31}"/>
              </a:ext>
            </a:extLst>
          </p:cNvPr>
          <p:cNvSpPr/>
          <p:nvPr/>
        </p:nvSpPr>
        <p:spPr>
          <a:xfrm>
            <a:off x="2568871" y="2604627"/>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2" name="Straight Connector 61">
            <a:extLst>
              <a:ext uri="{FF2B5EF4-FFF2-40B4-BE49-F238E27FC236}">
                <a16:creationId xmlns:a16="http://schemas.microsoft.com/office/drawing/2014/main" id="{309AAAFF-D666-DA41-BB72-61D50ADF4461}"/>
              </a:ext>
            </a:extLst>
          </p:cNvPr>
          <p:cNvCxnSpPr>
            <a:cxnSpLocks/>
          </p:cNvCxnSpPr>
          <p:nvPr/>
        </p:nvCxnSpPr>
        <p:spPr>
          <a:xfrm>
            <a:off x="1129232" y="2173289"/>
            <a:ext cx="346991"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A4410D4-B01A-3044-B6EB-00668DB65D8F}"/>
              </a:ext>
            </a:extLst>
          </p:cNvPr>
          <p:cNvCxnSpPr>
            <a:cxnSpLocks/>
          </p:cNvCxnSpPr>
          <p:nvPr/>
        </p:nvCxnSpPr>
        <p:spPr>
          <a:xfrm>
            <a:off x="1134419" y="2712682"/>
            <a:ext cx="346991"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53D367C0-9549-ED49-B6EB-D2F9EEF54B3E}"/>
              </a:ext>
            </a:extLst>
          </p:cNvPr>
          <p:cNvSpPr/>
          <p:nvPr/>
        </p:nvSpPr>
        <p:spPr>
          <a:xfrm>
            <a:off x="600406" y="2953025"/>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5" name="Straight Connector 64">
            <a:extLst>
              <a:ext uri="{FF2B5EF4-FFF2-40B4-BE49-F238E27FC236}">
                <a16:creationId xmlns:a16="http://schemas.microsoft.com/office/drawing/2014/main" id="{BC62CE6F-C038-1A49-A65D-6FD0C13F9BC7}"/>
              </a:ext>
            </a:extLst>
          </p:cNvPr>
          <p:cNvCxnSpPr>
            <a:cxnSpLocks/>
            <a:stCxn id="64" idx="6"/>
            <a:endCxn id="66" idx="2"/>
          </p:cNvCxnSpPr>
          <p:nvPr/>
        </p:nvCxnSpPr>
        <p:spPr>
          <a:xfrm flipV="1">
            <a:off x="659399" y="2982521"/>
            <a:ext cx="205420" cy="1"/>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4664F2CF-FFBC-E44E-9F6A-3DF3CA0BB7E9}"/>
              </a:ext>
            </a:extLst>
          </p:cNvPr>
          <p:cNvSpPr/>
          <p:nvPr/>
        </p:nvSpPr>
        <p:spPr>
          <a:xfrm>
            <a:off x="864819" y="2953024"/>
            <a:ext cx="58993" cy="58993"/>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7" name="Straight Connector 66">
            <a:extLst>
              <a:ext uri="{FF2B5EF4-FFF2-40B4-BE49-F238E27FC236}">
                <a16:creationId xmlns:a16="http://schemas.microsoft.com/office/drawing/2014/main" id="{9EB25206-70F6-B340-BC1F-456BE9F3E134}"/>
              </a:ext>
            </a:extLst>
          </p:cNvPr>
          <p:cNvCxnSpPr>
            <a:cxnSpLocks/>
            <a:stCxn id="66" idx="4"/>
          </p:cNvCxnSpPr>
          <p:nvPr/>
        </p:nvCxnSpPr>
        <p:spPr>
          <a:xfrm>
            <a:off x="894316" y="3012017"/>
            <a:ext cx="0" cy="36339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8A21B61-02A8-5F49-AB92-021374BD40FA}"/>
              </a:ext>
            </a:extLst>
          </p:cNvPr>
          <p:cNvCxnSpPr>
            <a:cxnSpLocks/>
            <a:stCxn id="66" idx="6"/>
          </p:cNvCxnSpPr>
          <p:nvPr/>
        </p:nvCxnSpPr>
        <p:spPr>
          <a:xfrm>
            <a:off x="923812" y="2982521"/>
            <a:ext cx="205420"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99EE51D-10E0-4F45-B5D6-800D6241E7ED}"/>
              </a:ext>
            </a:extLst>
          </p:cNvPr>
          <p:cNvCxnSpPr>
            <a:cxnSpLocks/>
            <a:endCxn id="71" idx="2"/>
          </p:cNvCxnSpPr>
          <p:nvPr/>
        </p:nvCxnSpPr>
        <p:spPr>
          <a:xfrm>
            <a:off x="894315" y="3369419"/>
            <a:ext cx="234917"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E8B3386D-5385-994B-BC79-3F5F0957F2C9}"/>
              </a:ext>
            </a:extLst>
          </p:cNvPr>
          <p:cNvSpPr/>
          <p:nvPr/>
        </p:nvSpPr>
        <p:spPr>
          <a:xfrm>
            <a:off x="1129456" y="2951807"/>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0947E91F-DB6D-8343-B1AE-A6BFE39F10D4}"/>
              </a:ext>
            </a:extLst>
          </p:cNvPr>
          <p:cNvSpPr/>
          <p:nvPr/>
        </p:nvSpPr>
        <p:spPr>
          <a:xfrm>
            <a:off x="1129232" y="3339922"/>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D3F9CDA6-F37B-A441-9963-516C66CD33E6}"/>
              </a:ext>
            </a:extLst>
          </p:cNvPr>
          <p:cNvSpPr/>
          <p:nvPr/>
        </p:nvSpPr>
        <p:spPr>
          <a:xfrm>
            <a:off x="1417231" y="2951807"/>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18E9D9DA-0CB4-DC45-B920-1862799BAF55}"/>
              </a:ext>
            </a:extLst>
          </p:cNvPr>
          <p:cNvSpPr/>
          <p:nvPr/>
        </p:nvSpPr>
        <p:spPr>
          <a:xfrm>
            <a:off x="1417230" y="3337683"/>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4" name="Straight Connector 73">
            <a:extLst>
              <a:ext uri="{FF2B5EF4-FFF2-40B4-BE49-F238E27FC236}">
                <a16:creationId xmlns:a16="http://schemas.microsoft.com/office/drawing/2014/main" id="{C05F76D8-476D-D14B-BE90-55C9AD97C3E6}"/>
              </a:ext>
            </a:extLst>
          </p:cNvPr>
          <p:cNvCxnSpPr>
            <a:cxnSpLocks/>
            <a:stCxn id="72" idx="6"/>
            <a:endCxn id="75" idx="2"/>
          </p:cNvCxnSpPr>
          <p:nvPr/>
        </p:nvCxnSpPr>
        <p:spPr>
          <a:xfrm flipV="1">
            <a:off x="1476224" y="2981303"/>
            <a:ext cx="1092647" cy="1"/>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75AEEE40-DE31-6A45-8C9C-A3BF65229051}"/>
              </a:ext>
            </a:extLst>
          </p:cNvPr>
          <p:cNvSpPr/>
          <p:nvPr/>
        </p:nvSpPr>
        <p:spPr>
          <a:xfrm>
            <a:off x="2568871" y="2951806"/>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6" name="Straight Connector 75">
            <a:extLst>
              <a:ext uri="{FF2B5EF4-FFF2-40B4-BE49-F238E27FC236}">
                <a16:creationId xmlns:a16="http://schemas.microsoft.com/office/drawing/2014/main" id="{440E7446-B7BE-5047-BFB6-698C56C6CE43}"/>
              </a:ext>
            </a:extLst>
          </p:cNvPr>
          <p:cNvCxnSpPr>
            <a:cxnSpLocks/>
            <a:stCxn id="73" idx="6"/>
            <a:endCxn id="77" idx="2"/>
          </p:cNvCxnSpPr>
          <p:nvPr/>
        </p:nvCxnSpPr>
        <p:spPr>
          <a:xfrm>
            <a:off x="1476223" y="3367180"/>
            <a:ext cx="1092648" cy="2238"/>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3FA492DA-804D-6548-8322-B768220DCD55}"/>
              </a:ext>
            </a:extLst>
          </p:cNvPr>
          <p:cNvSpPr/>
          <p:nvPr/>
        </p:nvSpPr>
        <p:spPr>
          <a:xfrm>
            <a:off x="2568871" y="3339921"/>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8" name="Straight Connector 77">
            <a:extLst>
              <a:ext uri="{FF2B5EF4-FFF2-40B4-BE49-F238E27FC236}">
                <a16:creationId xmlns:a16="http://schemas.microsoft.com/office/drawing/2014/main" id="{E4C909B7-40C6-5D4C-94A0-9F6FDB867EDF}"/>
              </a:ext>
            </a:extLst>
          </p:cNvPr>
          <p:cNvCxnSpPr>
            <a:cxnSpLocks/>
          </p:cNvCxnSpPr>
          <p:nvPr/>
        </p:nvCxnSpPr>
        <p:spPr>
          <a:xfrm>
            <a:off x="1129232" y="2908583"/>
            <a:ext cx="346991"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FF31DE45-ADF7-9F4F-8617-240A4B68F8A2}"/>
              </a:ext>
            </a:extLst>
          </p:cNvPr>
          <p:cNvSpPr/>
          <p:nvPr/>
        </p:nvSpPr>
        <p:spPr>
          <a:xfrm>
            <a:off x="610780" y="4089586"/>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1" name="Straight Connector 80">
            <a:extLst>
              <a:ext uri="{FF2B5EF4-FFF2-40B4-BE49-F238E27FC236}">
                <a16:creationId xmlns:a16="http://schemas.microsoft.com/office/drawing/2014/main" id="{14B04AB2-6B23-9E43-AC57-CC2F0BB6E5C4}"/>
              </a:ext>
            </a:extLst>
          </p:cNvPr>
          <p:cNvCxnSpPr>
            <a:cxnSpLocks/>
            <a:stCxn id="80" idx="6"/>
            <a:endCxn id="82" idx="2"/>
          </p:cNvCxnSpPr>
          <p:nvPr/>
        </p:nvCxnSpPr>
        <p:spPr>
          <a:xfrm flipV="1">
            <a:off x="669773" y="4119082"/>
            <a:ext cx="205420" cy="1"/>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A85D5698-9571-0643-87AF-8E513A247EEC}"/>
              </a:ext>
            </a:extLst>
          </p:cNvPr>
          <p:cNvSpPr/>
          <p:nvPr/>
        </p:nvSpPr>
        <p:spPr>
          <a:xfrm>
            <a:off x="875193" y="4089585"/>
            <a:ext cx="58993" cy="58993"/>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3" name="Straight Connector 82">
            <a:extLst>
              <a:ext uri="{FF2B5EF4-FFF2-40B4-BE49-F238E27FC236}">
                <a16:creationId xmlns:a16="http://schemas.microsoft.com/office/drawing/2014/main" id="{7B8E1FAA-3324-8B47-ABE3-9723DD2BAB80}"/>
              </a:ext>
            </a:extLst>
          </p:cNvPr>
          <p:cNvCxnSpPr>
            <a:cxnSpLocks/>
            <a:stCxn id="82" idx="4"/>
          </p:cNvCxnSpPr>
          <p:nvPr/>
        </p:nvCxnSpPr>
        <p:spPr>
          <a:xfrm>
            <a:off x="904690" y="4148578"/>
            <a:ext cx="0" cy="334985"/>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D6C0015-C8F0-EC45-9688-08C50D1A5CA3}"/>
              </a:ext>
            </a:extLst>
          </p:cNvPr>
          <p:cNvCxnSpPr>
            <a:cxnSpLocks/>
            <a:stCxn id="82" idx="6"/>
          </p:cNvCxnSpPr>
          <p:nvPr/>
        </p:nvCxnSpPr>
        <p:spPr>
          <a:xfrm>
            <a:off x="934186" y="4119082"/>
            <a:ext cx="205420"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CE75886-D12C-A446-AADF-4D0279011179}"/>
              </a:ext>
            </a:extLst>
          </p:cNvPr>
          <p:cNvCxnSpPr>
            <a:cxnSpLocks/>
            <a:endCxn id="87" idx="2"/>
          </p:cNvCxnSpPr>
          <p:nvPr/>
        </p:nvCxnSpPr>
        <p:spPr>
          <a:xfrm>
            <a:off x="904689" y="4485803"/>
            <a:ext cx="234917"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4C540139-398D-9149-8043-D945239B57CE}"/>
              </a:ext>
            </a:extLst>
          </p:cNvPr>
          <p:cNvSpPr/>
          <p:nvPr/>
        </p:nvSpPr>
        <p:spPr>
          <a:xfrm>
            <a:off x="1139830" y="4088368"/>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2C890CC3-C08E-9847-8DB8-3EC308CE4359}"/>
              </a:ext>
            </a:extLst>
          </p:cNvPr>
          <p:cNvSpPr/>
          <p:nvPr/>
        </p:nvSpPr>
        <p:spPr>
          <a:xfrm>
            <a:off x="1139606" y="4456306"/>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61C39773-CF4C-E545-9B3F-171B4AABB7A6}"/>
              </a:ext>
            </a:extLst>
          </p:cNvPr>
          <p:cNvSpPr/>
          <p:nvPr/>
        </p:nvSpPr>
        <p:spPr>
          <a:xfrm>
            <a:off x="1427605" y="4088368"/>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6CA1A77E-A2DC-3C49-88B8-F520FF41711D}"/>
              </a:ext>
            </a:extLst>
          </p:cNvPr>
          <p:cNvSpPr/>
          <p:nvPr/>
        </p:nvSpPr>
        <p:spPr>
          <a:xfrm>
            <a:off x="1427604" y="4454067"/>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0" name="Straight Connector 89">
            <a:extLst>
              <a:ext uri="{FF2B5EF4-FFF2-40B4-BE49-F238E27FC236}">
                <a16:creationId xmlns:a16="http://schemas.microsoft.com/office/drawing/2014/main" id="{3351028B-CBCE-E147-BA74-7750343D2443}"/>
              </a:ext>
            </a:extLst>
          </p:cNvPr>
          <p:cNvCxnSpPr>
            <a:cxnSpLocks/>
            <a:stCxn id="88" idx="6"/>
          </p:cNvCxnSpPr>
          <p:nvPr/>
        </p:nvCxnSpPr>
        <p:spPr>
          <a:xfrm>
            <a:off x="1486598" y="4117865"/>
            <a:ext cx="340330"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472C4A1-42A5-5A45-938C-3D51F1F25675}"/>
              </a:ext>
            </a:extLst>
          </p:cNvPr>
          <p:cNvCxnSpPr>
            <a:cxnSpLocks/>
            <a:stCxn id="89" idx="6"/>
          </p:cNvCxnSpPr>
          <p:nvPr/>
        </p:nvCxnSpPr>
        <p:spPr>
          <a:xfrm>
            <a:off x="1486597" y="4483564"/>
            <a:ext cx="509864"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BECB652-11E7-B249-8A09-F6163AECA43B}"/>
              </a:ext>
            </a:extLst>
          </p:cNvPr>
          <p:cNvCxnSpPr>
            <a:cxnSpLocks/>
          </p:cNvCxnSpPr>
          <p:nvPr/>
        </p:nvCxnSpPr>
        <p:spPr>
          <a:xfrm>
            <a:off x="1139606" y="3802263"/>
            <a:ext cx="346991"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FAEFCFE-4D56-4E46-8C2B-219DC8F44BF7}"/>
              </a:ext>
            </a:extLst>
          </p:cNvPr>
          <p:cNvCxnSpPr>
            <a:cxnSpLocks/>
          </p:cNvCxnSpPr>
          <p:nvPr/>
        </p:nvCxnSpPr>
        <p:spPr>
          <a:xfrm>
            <a:off x="1144793" y="4564360"/>
            <a:ext cx="346991"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B154451-705E-0D42-A79F-2A5D98CFED93}"/>
              </a:ext>
            </a:extLst>
          </p:cNvPr>
          <p:cNvCxnSpPr>
            <a:cxnSpLocks/>
            <a:endCxn id="97" idx="2"/>
          </p:cNvCxnSpPr>
          <p:nvPr/>
        </p:nvCxnSpPr>
        <p:spPr>
          <a:xfrm>
            <a:off x="901240" y="3725746"/>
            <a:ext cx="234917"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97" name="Oval 96">
            <a:extLst>
              <a:ext uri="{FF2B5EF4-FFF2-40B4-BE49-F238E27FC236}">
                <a16:creationId xmlns:a16="http://schemas.microsoft.com/office/drawing/2014/main" id="{219D85A8-77B9-614B-A5ED-96B4947852DD}"/>
              </a:ext>
            </a:extLst>
          </p:cNvPr>
          <p:cNvSpPr/>
          <p:nvPr/>
        </p:nvSpPr>
        <p:spPr>
          <a:xfrm>
            <a:off x="1136157" y="3696249"/>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8" name="Straight Connector 97">
            <a:extLst>
              <a:ext uri="{FF2B5EF4-FFF2-40B4-BE49-F238E27FC236}">
                <a16:creationId xmlns:a16="http://schemas.microsoft.com/office/drawing/2014/main" id="{05113365-5D9B-2F4E-A9D3-56E01E1EE39E}"/>
              </a:ext>
            </a:extLst>
          </p:cNvPr>
          <p:cNvCxnSpPr>
            <a:cxnSpLocks/>
          </p:cNvCxnSpPr>
          <p:nvPr/>
        </p:nvCxnSpPr>
        <p:spPr>
          <a:xfrm>
            <a:off x="903004" y="3733258"/>
            <a:ext cx="1" cy="35034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99" name="Oval 98">
            <a:extLst>
              <a:ext uri="{FF2B5EF4-FFF2-40B4-BE49-F238E27FC236}">
                <a16:creationId xmlns:a16="http://schemas.microsoft.com/office/drawing/2014/main" id="{92D9382A-D1B6-D441-9B17-D9358E83E7E3}"/>
              </a:ext>
            </a:extLst>
          </p:cNvPr>
          <p:cNvSpPr/>
          <p:nvPr/>
        </p:nvSpPr>
        <p:spPr>
          <a:xfrm>
            <a:off x="1417230" y="3691004"/>
            <a:ext cx="58993" cy="58993"/>
          </a:xfrm>
          <a:prstGeom prst="ellipse">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0" name="Straight Connector 99">
            <a:extLst>
              <a:ext uri="{FF2B5EF4-FFF2-40B4-BE49-F238E27FC236}">
                <a16:creationId xmlns:a16="http://schemas.microsoft.com/office/drawing/2014/main" id="{691808F2-A7AB-3E4C-B001-5517B82C6B1E}"/>
              </a:ext>
            </a:extLst>
          </p:cNvPr>
          <p:cNvCxnSpPr>
            <a:cxnSpLocks/>
            <a:endCxn id="101" idx="4"/>
          </p:cNvCxnSpPr>
          <p:nvPr/>
        </p:nvCxnSpPr>
        <p:spPr>
          <a:xfrm flipV="1">
            <a:off x="1649852" y="1545515"/>
            <a:ext cx="0" cy="2173964"/>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01" name="Oval 100">
            <a:extLst>
              <a:ext uri="{FF2B5EF4-FFF2-40B4-BE49-F238E27FC236}">
                <a16:creationId xmlns:a16="http://schemas.microsoft.com/office/drawing/2014/main" id="{6E14B75D-DBCE-E342-8E0D-BE4DA36DD377}"/>
              </a:ext>
            </a:extLst>
          </p:cNvPr>
          <p:cNvSpPr/>
          <p:nvPr/>
        </p:nvSpPr>
        <p:spPr>
          <a:xfrm>
            <a:off x="1620355" y="1486522"/>
            <a:ext cx="58993" cy="58993"/>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2" name="Straight Connector 101">
            <a:extLst>
              <a:ext uri="{FF2B5EF4-FFF2-40B4-BE49-F238E27FC236}">
                <a16:creationId xmlns:a16="http://schemas.microsoft.com/office/drawing/2014/main" id="{2CE30F53-1679-2A4F-AFB7-ED72A969F0F2}"/>
              </a:ext>
            </a:extLst>
          </p:cNvPr>
          <p:cNvCxnSpPr>
            <a:cxnSpLocks/>
          </p:cNvCxnSpPr>
          <p:nvPr/>
        </p:nvCxnSpPr>
        <p:spPr>
          <a:xfrm>
            <a:off x="1139606" y="4188119"/>
            <a:ext cx="346991"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29E9A6C-6A6C-7A45-835F-B1CA29D1529B}"/>
              </a:ext>
            </a:extLst>
          </p:cNvPr>
          <p:cNvCxnSpPr>
            <a:cxnSpLocks/>
          </p:cNvCxnSpPr>
          <p:nvPr/>
        </p:nvCxnSpPr>
        <p:spPr>
          <a:xfrm>
            <a:off x="1129232" y="1203067"/>
            <a:ext cx="346991"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6868E91E-FEB1-9A47-961C-06E29A45DDA9}"/>
              </a:ext>
            </a:extLst>
          </p:cNvPr>
          <p:cNvCxnSpPr>
            <a:cxnSpLocks/>
          </p:cNvCxnSpPr>
          <p:nvPr/>
        </p:nvCxnSpPr>
        <p:spPr>
          <a:xfrm>
            <a:off x="1471332" y="1192494"/>
            <a:ext cx="0" cy="10116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B2D171C-1123-CB4B-A356-14F0EC451844}"/>
              </a:ext>
            </a:extLst>
          </p:cNvPr>
          <p:cNvCxnSpPr>
            <a:cxnSpLocks/>
          </p:cNvCxnSpPr>
          <p:nvPr/>
        </p:nvCxnSpPr>
        <p:spPr>
          <a:xfrm>
            <a:off x="1136125" y="1092679"/>
            <a:ext cx="0" cy="10116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13" name="Oval 112">
            <a:extLst>
              <a:ext uri="{FF2B5EF4-FFF2-40B4-BE49-F238E27FC236}">
                <a16:creationId xmlns:a16="http://schemas.microsoft.com/office/drawing/2014/main" id="{8CEA7D36-0906-5E4C-926F-3A986A5110DA}"/>
              </a:ext>
            </a:extLst>
          </p:cNvPr>
          <p:cNvSpPr/>
          <p:nvPr/>
        </p:nvSpPr>
        <p:spPr>
          <a:xfrm>
            <a:off x="1797432" y="2205461"/>
            <a:ext cx="58993" cy="58993"/>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60081136-6F60-164F-88B9-F45A1DA57A89}"/>
              </a:ext>
            </a:extLst>
          </p:cNvPr>
          <p:cNvSpPr/>
          <p:nvPr/>
        </p:nvSpPr>
        <p:spPr>
          <a:xfrm>
            <a:off x="1966965" y="2947038"/>
            <a:ext cx="58993" cy="58993"/>
          </a:xfrm>
          <a:prstGeom prst="ellipse">
            <a:avLst/>
          </a:prstGeom>
          <a:solidFill>
            <a:schemeClr val="bg2">
              <a:lumMod val="1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7" name="Straight Connector 116">
            <a:extLst>
              <a:ext uri="{FF2B5EF4-FFF2-40B4-BE49-F238E27FC236}">
                <a16:creationId xmlns:a16="http://schemas.microsoft.com/office/drawing/2014/main" id="{FB931F06-2A07-684D-824E-46CF120CE1ED}"/>
              </a:ext>
            </a:extLst>
          </p:cNvPr>
          <p:cNvCxnSpPr>
            <a:cxnSpLocks/>
          </p:cNvCxnSpPr>
          <p:nvPr/>
        </p:nvCxnSpPr>
        <p:spPr>
          <a:xfrm flipV="1">
            <a:off x="1828320" y="2228438"/>
            <a:ext cx="0" cy="1889426"/>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2E88B3D4-95AC-454B-B728-F9AAE1CFF5D7}"/>
              </a:ext>
            </a:extLst>
          </p:cNvPr>
          <p:cNvCxnSpPr>
            <a:cxnSpLocks/>
            <a:endCxn id="114" idx="4"/>
          </p:cNvCxnSpPr>
          <p:nvPr/>
        </p:nvCxnSpPr>
        <p:spPr>
          <a:xfrm flipH="1" flipV="1">
            <a:off x="1996462" y="3006031"/>
            <a:ext cx="2060" cy="1477532"/>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4ADCE93E-0A5A-F14F-A43A-8AF694C71F8A}"/>
              </a:ext>
            </a:extLst>
          </p:cNvPr>
          <p:cNvCxnSpPr>
            <a:cxnSpLocks/>
          </p:cNvCxnSpPr>
          <p:nvPr/>
        </p:nvCxnSpPr>
        <p:spPr>
          <a:xfrm>
            <a:off x="1471332" y="3719479"/>
            <a:ext cx="178519" cy="0"/>
          </a:xfrm>
          <a:prstGeom prst="line">
            <a:avLst/>
          </a:prstGeom>
          <a:ln w="190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15626B25-FA11-4E40-87FD-5606A013940B}"/>
              </a:ext>
            </a:extLst>
          </p:cNvPr>
          <p:cNvSpPr txBox="1"/>
          <p:nvPr/>
        </p:nvSpPr>
        <p:spPr>
          <a:xfrm>
            <a:off x="188489" y="1346741"/>
            <a:ext cx="375424" cy="338554"/>
          </a:xfrm>
          <a:prstGeom prst="rect">
            <a:avLst/>
          </a:prstGeom>
          <a:noFill/>
        </p:spPr>
        <p:txBody>
          <a:bodyPr wrap="none" rtlCol="0">
            <a:spAutoFit/>
          </a:bodyPr>
          <a:lstStyle/>
          <a:p>
            <a:pPr algn="ctr"/>
            <a:r>
              <a:rPr lang="en-GB" sz="1600" b="1" dirty="0">
                <a:solidFill>
                  <a:schemeClr val="bg2">
                    <a:lumMod val="10000"/>
                  </a:schemeClr>
                </a:solidFill>
              </a:rPr>
              <a:t>L1</a:t>
            </a:r>
            <a:endParaRPr lang="en-GB" sz="2800" b="1" dirty="0">
              <a:solidFill>
                <a:schemeClr val="bg2">
                  <a:lumMod val="10000"/>
                </a:schemeClr>
              </a:solidFill>
            </a:endParaRPr>
          </a:p>
        </p:txBody>
      </p:sp>
      <p:sp>
        <p:nvSpPr>
          <p:cNvPr id="128" name="TextBox 127">
            <a:extLst>
              <a:ext uri="{FF2B5EF4-FFF2-40B4-BE49-F238E27FC236}">
                <a16:creationId xmlns:a16="http://schemas.microsoft.com/office/drawing/2014/main" id="{AF8522F0-486D-B348-9F45-9B268B3E1F27}"/>
              </a:ext>
            </a:extLst>
          </p:cNvPr>
          <p:cNvSpPr txBox="1"/>
          <p:nvPr/>
        </p:nvSpPr>
        <p:spPr>
          <a:xfrm>
            <a:off x="186959" y="2076731"/>
            <a:ext cx="375424" cy="338554"/>
          </a:xfrm>
          <a:prstGeom prst="rect">
            <a:avLst/>
          </a:prstGeom>
          <a:noFill/>
        </p:spPr>
        <p:txBody>
          <a:bodyPr wrap="none" rtlCol="0">
            <a:spAutoFit/>
          </a:bodyPr>
          <a:lstStyle/>
          <a:p>
            <a:pPr algn="ctr"/>
            <a:r>
              <a:rPr lang="en-GB" sz="1600" b="1" dirty="0">
                <a:solidFill>
                  <a:schemeClr val="bg2">
                    <a:lumMod val="10000"/>
                  </a:schemeClr>
                </a:solidFill>
              </a:rPr>
              <a:t>L2</a:t>
            </a:r>
            <a:endParaRPr lang="en-GB" sz="2800" b="1" dirty="0">
              <a:solidFill>
                <a:schemeClr val="bg2">
                  <a:lumMod val="10000"/>
                </a:schemeClr>
              </a:solidFill>
            </a:endParaRPr>
          </a:p>
        </p:txBody>
      </p:sp>
      <p:sp>
        <p:nvSpPr>
          <p:cNvPr id="129" name="TextBox 128">
            <a:extLst>
              <a:ext uri="{FF2B5EF4-FFF2-40B4-BE49-F238E27FC236}">
                <a16:creationId xmlns:a16="http://schemas.microsoft.com/office/drawing/2014/main" id="{DAA99CC1-0758-2343-9981-BF8E38FFCD6D}"/>
              </a:ext>
            </a:extLst>
          </p:cNvPr>
          <p:cNvSpPr txBox="1"/>
          <p:nvPr/>
        </p:nvSpPr>
        <p:spPr>
          <a:xfrm>
            <a:off x="188190" y="2807257"/>
            <a:ext cx="375424" cy="338554"/>
          </a:xfrm>
          <a:prstGeom prst="rect">
            <a:avLst/>
          </a:prstGeom>
          <a:noFill/>
        </p:spPr>
        <p:txBody>
          <a:bodyPr wrap="none" rtlCol="0">
            <a:spAutoFit/>
          </a:bodyPr>
          <a:lstStyle/>
          <a:p>
            <a:pPr algn="ctr"/>
            <a:r>
              <a:rPr lang="en-GB" sz="1600" b="1" dirty="0">
                <a:solidFill>
                  <a:schemeClr val="bg2">
                    <a:lumMod val="10000"/>
                  </a:schemeClr>
                </a:solidFill>
              </a:rPr>
              <a:t>L3</a:t>
            </a:r>
            <a:endParaRPr lang="en-GB" sz="2800" b="1" dirty="0">
              <a:solidFill>
                <a:schemeClr val="bg2">
                  <a:lumMod val="10000"/>
                </a:schemeClr>
              </a:solidFill>
            </a:endParaRPr>
          </a:p>
        </p:txBody>
      </p:sp>
      <p:sp>
        <p:nvSpPr>
          <p:cNvPr id="130" name="TextBox 129">
            <a:extLst>
              <a:ext uri="{FF2B5EF4-FFF2-40B4-BE49-F238E27FC236}">
                <a16:creationId xmlns:a16="http://schemas.microsoft.com/office/drawing/2014/main" id="{0D05EF56-D2E7-A94C-A3C8-951B041445CE}"/>
              </a:ext>
            </a:extLst>
          </p:cNvPr>
          <p:cNvSpPr txBox="1"/>
          <p:nvPr/>
        </p:nvSpPr>
        <p:spPr>
          <a:xfrm>
            <a:off x="2626753" y="1357523"/>
            <a:ext cx="413896" cy="338554"/>
          </a:xfrm>
          <a:prstGeom prst="rect">
            <a:avLst/>
          </a:prstGeom>
          <a:noFill/>
        </p:spPr>
        <p:txBody>
          <a:bodyPr wrap="none" rtlCol="0">
            <a:spAutoFit/>
          </a:bodyPr>
          <a:lstStyle/>
          <a:p>
            <a:pPr algn="ctr"/>
            <a:r>
              <a:rPr lang="en-GB" sz="1600" b="1" dirty="0">
                <a:solidFill>
                  <a:schemeClr val="bg2">
                    <a:lumMod val="10000"/>
                  </a:schemeClr>
                </a:solidFill>
              </a:rPr>
              <a:t>A3</a:t>
            </a:r>
            <a:endParaRPr lang="en-GB" sz="2800" b="1" dirty="0">
              <a:solidFill>
                <a:schemeClr val="bg2">
                  <a:lumMod val="10000"/>
                </a:schemeClr>
              </a:solidFill>
            </a:endParaRPr>
          </a:p>
        </p:txBody>
      </p:sp>
      <p:sp>
        <p:nvSpPr>
          <p:cNvPr id="132" name="TextBox 131">
            <a:extLst>
              <a:ext uri="{FF2B5EF4-FFF2-40B4-BE49-F238E27FC236}">
                <a16:creationId xmlns:a16="http://schemas.microsoft.com/office/drawing/2014/main" id="{124E61DB-2997-2742-B6EC-7D9EEC892FD6}"/>
              </a:ext>
            </a:extLst>
          </p:cNvPr>
          <p:cNvSpPr txBox="1"/>
          <p:nvPr/>
        </p:nvSpPr>
        <p:spPr>
          <a:xfrm>
            <a:off x="2626753" y="1709665"/>
            <a:ext cx="413896" cy="338554"/>
          </a:xfrm>
          <a:prstGeom prst="rect">
            <a:avLst/>
          </a:prstGeom>
          <a:noFill/>
        </p:spPr>
        <p:txBody>
          <a:bodyPr wrap="none" rtlCol="0">
            <a:spAutoFit/>
          </a:bodyPr>
          <a:lstStyle/>
          <a:p>
            <a:pPr algn="ctr"/>
            <a:r>
              <a:rPr lang="en-GB" sz="1600" b="1" dirty="0">
                <a:solidFill>
                  <a:schemeClr val="bg2">
                    <a:lumMod val="10000"/>
                  </a:schemeClr>
                </a:solidFill>
              </a:rPr>
              <a:t>A2</a:t>
            </a:r>
            <a:endParaRPr lang="en-GB" sz="2800" b="1" dirty="0">
              <a:solidFill>
                <a:schemeClr val="bg2">
                  <a:lumMod val="10000"/>
                </a:schemeClr>
              </a:solidFill>
            </a:endParaRPr>
          </a:p>
        </p:txBody>
      </p:sp>
      <p:sp>
        <p:nvSpPr>
          <p:cNvPr id="133" name="TextBox 132">
            <a:extLst>
              <a:ext uri="{FF2B5EF4-FFF2-40B4-BE49-F238E27FC236}">
                <a16:creationId xmlns:a16="http://schemas.microsoft.com/office/drawing/2014/main" id="{757ACD9A-B06E-DD46-97BD-A62B7AAE4498}"/>
              </a:ext>
            </a:extLst>
          </p:cNvPr>
          <p:cNvSpPr txBox="1"/>
          <p:nvPr/>
        </p:nvSpPr>
        <p:spPr>
          <a:xfrm>
            <a:off x="2631562" y="2092533"/>
            <a:ext cx="404278" cy="338554"/>
          </a:xfrm>
          <a:prstGeom prst="rect">
            <a:avLst/>
          </a:prstGeom>
          <a:noFill/>
        </p:spPr>
        <p:txBody>
          <a:bodyPr wrap="none" rtlCol="0">
            <a:spAutoFit/>
          </a:bodyPr>
          <a:lstStyle/>
          <a:p>
            <a:pPr algn="ctr"/>
            <a:r>
              <a:rPr lang="en-GB" sz="1600" b="1" dirty="0">
                <a:solidFill>
                  <a:schemeClr val="bg2">
                    <a:lumMod val="10000"/>
                  </a:schemeClr>
                </a:solidFill>
              </a:rPr>
              <a:t>B3</a:t>
            </a:r>
            <a:endParaRPr lang="en-GB" sz="2800" b="1" dirty="0">
              <a:solidFill>
                <a:schemeClr val="bg2">
                  <a:lumMod val="10000"/>
                </a:schemeClr>
              </a:solidFill>
            </a:endParaRPr>
          </a:p>
        </p:txBody>
      </p:sp>
      <p:sp>
        <p:nvSpPr>
          <p:cNvPr id="134" name="TextBox 133">
            <a:extLst>
              <a:ext uri="{FF2B5EF4-FFF2-40B4-BE49-F238E27FC236}">
                <a16:creationId xmlns:a16="http://schemas.microsoft.com/office/drawing/2014/main" id="{2F113657-7C2A-194B-A065-3A7BC1381530}"/>
              </a:ext>
            </a:extLst>
          </p:cNvPr>
          <p:cNvSpPr txBox="1"/>
          <p:nvPr/>
        </p:nvSpPr>
        <p:spPr>
          <a:xfrm>
            <a:off x="2631562" y="2464847"/>
            <a:ext cx="404278" cy="338554"/>
          </a:xfrm>
          <a:prstGeom prst="rect">
            <a:avLst/>
          </a:prstGeom>
          <a:noFill/>
        </p:spPr>
        <p:txBody>
          <a:bodyPr wrap="none" rtlCol="0">
            <a:spAutoFit/>
          </a:bodyPr>
          <a:lstStyle/>
          <a:p>
            <a:pPr algn="ctr"/>
            <a:r>
              <a:rPr lang="en-GB" sz="1600" b="1" dirty="0">
                <a:solidFill>
                  <a:schemeClr val="bg2">
                    <a:lumMod val="10000"/>
                  </a:schemeClr>
                </a:solidFill>
              </a:rPr>
              <a:t>B2</a:t>
            </a:r>
            <a:endParaRPr lang="en-GB" sz="2800" b="1" dirty="0">
              <a:solidFill>
                <a:schemeClr val="bg2">
                  <a:lumMod val="10000"/>
                </a:schemeClr>
              </a:solidFill>
            </a:endParaRPr>
          </a:p>
        </p:txBody>
      </p:sp>
      <p:sp>
        <p:nvSpPr>
          <p:cNvPr id="135" name="TextBox 134">
            <a:extLst>
              <a:ext uri="{FF2B5EF4-FFF2-40B4-BE49-F238E27FC236}">
                <a16:creationId xmlns:a16="http://schemas.microsoft.com/office/drawing/2014/main" id="{317F156D-2D39-CD44-B14D-63A19541AF40}"/>
              </a:ext>
            </a:extLst>
          </p:cNvPr>
          <p:cNvSpPr txBox="1"/>
          <p:nvPr/>
        </p:nvSpPr>
        <p:spPr>
          <a:xfrm>
            <a:off x="2634768" y="2825589"/>
            <a:ext cx="397866" cy="338554"/>
          </a:xfrm>
          <a:prstGeom prst="rect">
            <a:avLst/>
          </a:prstGeom>
          <a:noFill/>
        </p:spPr>
        <p:txBody>
          <a:bodyPr wrap="none" rtlCol="0">
            <a:spAutoFit/>
          </a:bodyPr>
          <a:lstStyle/>
          <a:p>
            <a:pPr algn="ctr"/>
            <a:r>
              <a:rPr lang="en-GB" sz="1600" b="1" dirty="0">
                <a:solidFill>
                  <a:schemeClr val="bg2">
                    <a:lumMod val="10000"/>
                  </a:schemeClr>
                </a:solidFill>
              </a:rPr>
              <a:t>C3</a:t>
            </a:r>
            <a:endParaRPr lang="en-GB" sz="2800" b="1" dirty="0">
              <a:solidFill>
                <a:schemeClr val="bg2">
                  <a:lumMod val="10000"/>
                </a:schemeClr>
              </a:solidFill>
            </a:endParaRPr>
          </a:p>
        </p:txBody>
      </p:sp>
      <p:sp>
        <p:nvSpPr>
          <p:cNvPr id="136" name="TextBox 135">
            <a:extLst>
              <a:ext uri="{FF2B5EF4-FFF2-40B4-BE49-F238E27FC236}">
                <a16:creationId xmlns:a16="http://schemas.microsoft.com/office/drawing/2014/main" id="{364E5B93-A974-1042-832C-58D47AE350B6}"/>
              </a:ext>
            </a:extLst>
          </p:cNvPr>
          <p:cNvSpPr txBox="1"/>
          <p:nvPr/>
        </p:nvSpPr>
        <p:spPr>
          <a:xfrm>
            <a:off x="2634768" y="3197903"/>
            <a:ext cx="397866" cy="338554"/>
          </a:xfrm>
          <a:prstGeom prst="rect">
            <a:avLst/>
          </a:prstGeom>
          <a:noFill/>
        </p:spPr>
        <p:txBody>
          <a:bodyPr wrap="none" rtlCol="0">
            <a:spAutoFit/>
          </a:bodyPr>
          <a:lstStyle/>
          <a:p>
            <a:pPr algn="ctr"/>
            <a:r>
              <a:rPr lang="en-GB" sz="1600" b="1" dirty="0">
                <a:solidFill>
                  <a:schemeClr val="bg2">
                    <a:lumMod val="10000"/>
                  </a:schemeClr>
                </a:solidFill>
              </a:rPr>
              <a:t>C2</a:t>
            </a:r>
            <a:endParaRPr lang="en-GB" sz="2800" b="1" dirty="0">
              <a:solidFill>
                <a:schemeClr val="bg2">
                  <a:lumMod val="10000"/>
                </a:schemeClr>
              </a:solidFill>
            </a:endParaRPr>
          </a:p>
        </p:txBody>
      </p:sp>
      <p:graphicFrame>
        <p:nvGraphicFramePr>
          <p:cNvPr id="137" name="Table 136">
            <a:extLst>
              <a:ext uri="{FF2B5EF4-FFF2-40B4-BE49-F238E27FC236}">
                <a16:creationId xmlns:a16="http://schemas.microsoft.com/office/drawing/2014/main" id="{EE7EC735-7461-774D-9026-AD2F30703751}"/>
              </a:ext>
            </a:extLst>
          </p:cNvPr>
          <p:cNvGraphicFramePr>
            <a:graphicFrameLocks noGrp="1"/>
          </p:cNvGraphicFramePr>
          <p:nvPr/>
        </p:nvGraphicFramePr>
        <p:xfrm>
          <a:off x="3093344" y="587759"/>
          <a:ext cx="1209675" cy="4079240"/>
        </p:xfrm>
        <a:graphic>
          <a:graphicData uri="http://schemas.openxmlformats.org/drawingml/2006/table">
            <a:tbl>
              <a:tblPr firstRow="1" bandRow="1">
                <a:tableStyleId>{5940675A-B579-460E-94D1-54222C63F5DA}</a:tableStyleId>
              </a:tblPr>
              <a:tblGrid>
                <a:gridCol w="403225">
                  <a:extLst>
                    <a:ext uri="{9D8B030D-6E8A-4147-A177-3AD203B41FA5}">
                      <a16:colId xmlns:a16="http://schemas.microsoft.com/office/drawing/2014/main" val="2637251518"/>
                    </a:ext>
                  </a:extLst>
                </a:gridCol>
                <a:gridCol w="403225">
                  <a:extLst>
                    <a:ext uri="{9D8B030D-6E8A-4147-A177-3AD203B41FA5}">
                      <a16:colId xmlns:a16="http://schemas.microsoft.com/office/drawing/2014/main" val="3107910374"/>
                    </a:ext>
                  </a:extLst>
                </a:gridCol>
                <a:gridCol w="403225">
                  <a:extLst>
                    <a:ext uri="{9D8B030D-6E8A-4147-A177-3AD203B41FA5}">
                      <a16:colId xmlns:a16="http://schemas.microsoft.com/office/drawing/2014/main" val="2551573248"/>
                    </a:ext>
                  </a:extLst>
                </a:gridCol>
              </a:tblGrid>
              <a:tr h="370840">
                <a:tc>
                  <a:txBody>
                    <a:bodyPr/>
                    <a:lstStyle/>
                    <a:p>
                      <a:pPr algn="ctr"/>
                      <a:endParaRPr lang="en-GB" sz="1600" b="1" dirty="0"/>
                    </a:p>
                  </a:txBody>
                  <a:tcPr anchor="ctr"/>
                </a:tc>
                <a:tc>
                  <a:txBody>
                    <a:bodyPr/>
                    <a:lstStyle/>
                    <a:p>
                      <a:pPr algn="ctr"/>
                      <a:endParaRPr lang="en-GB" sz="1600" b="1"/>
                    </a:p>
                  </a:txBody>
                  <a:tcPr anchor="ctr"/>
                </a:tc>
                <a:tc>
                  <a:txBody>
                    <a:bodyPr/>
                    <a:lstStyle/>
                    <a:p>
                      <a:pPr algn="ctr"/>
                      <a:endParaRPr lang="en-GB" sz="1600" b="1"/>
                    </a:p>
                  </a:txBody>
                  <a:tcPr anchor="ctr"/>
                </a:tc>
                <a:extLst>
                  <a:ext uri="{0D108BD9-81ED-4DB2-BD59-A6C34878D82A}">
                    <a16:rowId xmlns:a16="http://schemas.microsoft.com/office/drawing/2014/main" val="4045027430"/>
                  </a:ext>
                </a:extLst>
              </a:tr>
              <a:tr h="370840">
                <a:tc>
                  <a:txBody>
                    <a:bodyPr/>
                    <a:lstStyle/>
                    <a:p>
                      <a:pPr algn="ctr"/>
                      <a:r>
                        <a:rPr lang="en-GB" sz="1600" b="1" dirty="0"/>
                        <a:t>1</a:t>
                      </a:r>
                    </a:p>
                  </a:txBody>
                  <a:tcPr anchor="ctr"/>
                </a:tc>
                <a:tc>
                  <a:txBody>
                    <a:bodyPr/>
                    <a:lstStyle/>
                    <a:p>
                      <a:pPr algn="ctr"/>
                      <a:r>
                        <a:rPr lang="en-GB" sz="1600" b="1" dirty="0"/>
                        <a:t>0</a:t>
                      </a:r>
                    </a:p>
                  </a:txBody>
                  <a:tcPr anchor="ctr"/>
                </a:tc>
                <a:tc>
                  <a:txBody>
                    <a:bodyPr/>
                    <a:lstStyle/>
                    <a:p>
                      <a:pPr algn="ctr"/>
                      <a:r>
                        <a:rPr lang="en-GB" sz="1600" b="1" dirty="0"/>
                        <a:t>2</a:t>
                      </a:r>
                    </a:p>
                  </a:txBody>
                  <a:tcPr anchor="ctr"/>
                </a:tc>
                <a:extLst>
                  <a:ext uri="{0D108BD9-81ED-4DB2-BD59-A6C34878D82A}">
                    <a16:rowId xmlns:a16="http://schemas.microsoft.com/office/drawing/2014/main" val="1704645674"/>
                  </a:ext>
                </a:extLst>
              </a:tr>
              <a:tr h="370840">
                <a:tc>
                  <a:txBody>
                    <a:bodyPr/>
                    <a:lstStyle/>
                    <a:p>
                      <a:pPr algn="ctr"/>
                      <a:r>
                        <a:rPr lang="en-GB" sz="1600" b="1" dirty="0">
                          <a:solidFill>
                            <a:schemeClr val="accent6"/>
                          </a:solidFill>
                        </a:rPr>
                        <a:t>X</a:t>
                      </a:r>
                    </a:p>
                  </a:txBody>
                  <a:tcPr anchor="ctr"/>
                </a:tc>
                <a:tc>
                  <a:txBody>
                    <a:bodyPr/>
                    <a:lstStyle/>
                    <a:p>
                      <a:pPr algn="ctr"/>
                      <a:endParaRPr lang="en-GB" sz="1600" b="1" dirty="0"/>
                    </a:p>
                  </a:txBody>
                  <a:tcPr anchor="ctr"/>
                </a:tc>
                <a:tc>
                  <a:txBody>
                    <a:bodyPr/>
                    <a:lstStyle/>
                    <a:p>
                      <a:pPr algn="ctr"/>
                      <a:endParaRPr lang="en-GB" sz="1600" b="1" dirty="0"/>
                    </a:p>
                  </a:txBody>
                  <a:tcPr anchor="ctr"/>
                </a:tc>
                <a:extLst>
                  <a:ext uri="{0D108BD9-81ED-4DB2-BD59-A6C34878D82A}">
                    <a16:rowId xmlns:a16="http://schemas.microsoft.com/office/drawing/2014/main" val="3759377802"/>
                  </a:ext>
                </a:extLst>
              </a:tr>
              <a:tr h="370840">
                <a:tc>
                  <a:txBody>
                    <a:bodyPr/>
                    <a:lstStyle/>
                    <a:p>
                      <a:pPr algn="ctr"/>
                      <a:endParaRPr lang="en-GB" sz="1600" b="1" dirty="0"/>
                    </a:p>
                  </a:txBody>
                  <a:tcPr anchor="ctr"/>
                </a:tc>
                <a:tc>
                  <a:txBody>
                    <a:bodyPr/>
                    <a:lstStyle/>
                    <a:p>
                      <a:pPr algn="ctr"/>
                      <a:endParaRPr lang="en-GB" sz="1600" b="1" dirty="0"/>
                    </a:p>
                  </a:txBody>
                  <a:tcPr anchor="ctr"/>
                </a:tc>
                <a:tc>
                  <a:txBody>
                    <a:bodyPr/>
                    <a:lstStyle/>
                    <a:p>
                      <a:pPr algn="ctr"/>
                      <a:r>
                        <a:rPr lang="en-GB" sz="1600" b="1" dirty="0">
                          <a:solidFill>
                            <a:schemeClr val="accent6"/>
                          </a:solidFill>
                        </a:rPr>
                        <a:t>X</a:t>
                      </a:r>
                    </a:p>
                  </a:txBody>
                  <a:tcPr anchor="ctr"/>
                </a:tc>
                <a:extLst>
                  <a:ext uri="{0D108BD9-81ED-4DB2-BD59-A6C34878D82A}">
                    <a16:rowId xmlns:a16="http://schemas.microsoft.com/office/drawing/2014/main" val="1883398205"/>
                  </a:ext>
                </a:extLst>
              </a:tr>
              <a:tr h="370840">
                <a:tc>
                  <a:txBody>
                    <a:bodyPr/>
                    <a:lstStyle/>
                    <a:p>
                      <a:pPr algn="ctr"/>
                      <a:r>
                        <a:rPr lang="en-GB" sz="1600" b="1" dirty="0">
                          <a:solidFill>
                            <a:schemeClr val="accent6"/>
                          </a:solidFill>
                        </a:rPr>
                        <a:t>X</a:t>
                      </a:r>
                    </a:p>
                  </a:txBody>
                  <a:tcPr anchor="ctr"/>
                </a:tc>
                <a:tc>
                  <a:txBody>
                    <a:bodyPr/>
                    <a:lstStyle/>
                    <a:p>
                      <a:pPr algn="ctr"/>
                      <a:endParaRPr lang="en-GB" sz="1600" b="1" dirty="0"/>
                    </a:p>
                  </a:txBody>
                  <a:tcPr anchor="ctr"/>
                </a:tc>
                <a:tc>
                  <a:txBody>
                    <a:bodyPr/>
                    <a:lstStyle/>
                    <a:p>
                      <a:pPr algn="ctr"/>
                      <a:endParaRPr lang="en-GB" sz="1600" b="1" dirty="0"/>
                    </a:p>
                  </a:txBody>
                  <a:tcPr anchor="ctr"/>
                </a:tc>
                <a:extLst>
                  <a:ext uri="{0D108BD9-81ED-4DB2-BD59-A6C34878D82A}">
                    <a16:rowId xmlns:a16="http://schemas.microsoft.com/office/drawing/2014/main" val="639249156"/>
                  </a:ext>
                </a:extLst>
              </a:tr>
              <a:tr h="370840">
                <a:tc>
                  <a:txBody>
                    <a:bodyPr/>
                    <a:lstStyle/>
                    <a:p>
                      <a:pPr algn="ctr"/>
                      <a:endParaRPr lang="en-GB" sz="1600" b="1"/>
                    </a:p>
                  </a:txBody>
                  <a:tcPr anchor="ctr"/>
                </a:tc>
                <a:tc>
                  <a:txBody>
                    <a:bodyPr/>
                    <a:lstStyle/>
                    <a:p>
                      <a:pPr algn="ctr"/>
                      <a:endParaRPr lang="en-GB" sz="1600" b="1"/>
                    </a:p>
                  </a:txBody>
                  <a:tcPr anchor="ctr"/>
                </a:tc>
                <a:tc>
                  <a:txBody>
                    <a:bodyPr/>
                    <a:lstStyle/>
                    <a:p>
                      <a:pPr algn="ctr"/>
                      <a:r>
                        <a:rPr lang="en-GB" sz="1600" b="1" dirty="0">
                          <a:solidFill>
                            <a:schemeClr val="accent6"/>
                          </a:solidFill>
                        </a:rPr>
                        <a:t>X</a:t>
                      </a:r>
                    </a:p>
                  </a:txBody>
                  <a:tcPr anchor="ctr"/>
                </a:tc>
                <a:extLst>
                  <a:ext uri="{0D108BD9-81ED-4DB2-BD59-A6C34878D82A}">
                    <a16:rowId xmlns:a16="http://schemas.microsoft.com/office/drawing/2014/main" val="1980787990"/>
                  </a:ext>
                </a:extLst>
              </a:tr>
              <a:tr h="370840">
                <a:tc>
                  <a:txBody>
                    <a:bodyPr/>
                    <a:lstStyle/>
                    <a:p>
                      <a:pPr algn="ctr"/>
                      <a:r>
                        <a:rPr lang="en-GB" sz="1600" b="1" dirty="0">
                          <a:solidFill>
                            <a:schemeClr val="accent6"/>
                          </a:solidFill>
                        </a:rPr>
                        <a:t>X</a:t>
                      </a:r>
                    </a:p>
                  </a:txBody>
                  <a:tcPr anchor="ctr"/>
                </a:tc>
                <a:tc>
                  <a:txBody>
                    <a:bodyPr/>
                    <a:lstStyle/>
                    <a:p>
                      <a:pPr algn="ctr"/>
                      <a:endParaRPr lang="en-GB" sz="1600" b="1"/>
                    </a:p>
                  </a:txBody>
                  <a:tcPr anchor="ctr"/>
                </a:tc>
                <a:tc>
                  <a:txBody>
                    <a:bodyPr/>
                    <a:lstStyle/>
                    <a:p>
                      <a:pPr algn="ctr"/>
                      <a:endParaRPr lang="en-GB" sz="1600" b="1"/>
                    </a:p>
                  </a:txBody>
                  <a:tcPr anchor="ctr"/>
                </a:tc>
                <a:extLst>
                  <a:ext uri="{0D108BD9-81ED-4DB2-BD59-A6C34878D82A}">
                    <a16:rowId xmlns:a16="http://schemas.microsoft.com/office/drawing/2014/main" val="947087914"/>
                  </a:ext>
                </a:extLst>
              </a:tr>
              <a:tr h="370840">
                <a:tc>
                  <a:txBody>
                    <a:bodyPr/>
                    <a:lstStyle/>
                    <a:p>
                      <a:pPr algn="ctr"/>
                      <a:endParaRPr lang="en-GB" sz="1600" b="1"/>
                    </a:p>
                  </a:txBody>
                  <a:tcPr anchor="ctr"/>
                </a:tc>
                <a:tc>
                  <a:txBody>
                    <a:bodyPr/>
                    <a:lstStyle/>
                    <a:p>
                      <a:pPr algn="ctr"/>
                      <a:endParaRPr lang="en-GB" sz="1600" b="1" dirty="0"/>
                    </a:p>
                  </a:txBody>
                  <a:tcPr anchor="ctr"/>
                </a:tc>
                <a:tc>
                  <a:txBody>
                    <a:bodyPr/>
                    <a:lstStyle/>
                    <a:p>
                      <a:pPr algn="ctr"/>
                      <a:r>
                        <a:rPr lang="en-GB" sz="1600" b="1" dirty="0">
                          <a:solidFill>
                            <a:schemeClr val="accent6"/>
                          </a:solidFill>
                        </a:rPr>
                        <a:t>X</a:t>
                      </a:r>
                    </a:p>
                  </a:txBody>
                  <a:tcPr anchor="ctr"/>
                </a:tc>
                <a:extLst>
                  <a:ext uri="{0D108BD9-81ED-4DB2-BD59-A6C34878D82A}">
                    <a16:rowId xmlns:a16="http://schemas.microsoft.com/office/drawing/2014/main" val="2187946094"/>
                  </a:ext>
                </a:extLst>
              </a:tr>
              <a:tr h="370840">
                <a:tc>
                  <a:txBody>
                    <a:bodyPr/>
                    <a:lstStyle/>
                    <a:p>
                      <a:pPr algn="ctr"/>
                      <a:endParaRPr lang="en-GB" sz="1600" b="1"/>
                    </a:p>
                  </a:txBody>
                  <a:tcPr anchor="ctr"/>
                </a:tc>
                <a:tc>
                  <a:txBody>
                    <a:bodyPr/>
                    <a:lstStyle/>
                    <a:p>
                      <a:pPr algn="ctr"/>
                      <a:endParaRPr lang="en-GB" sz="1600" b="1"/>
                    </a:p>
                  </a:txBody>
                  <a:tcPr anchor="ctr"/>
                </a:tc>
                <a:tc>
                  <a:txBody>
                    <a:bodyPr/>
                    <a:lstStyle/>
                    <a:p>
                      <a:pPr algn="ctr"/>
                      <a:r>
                        <a:rPr lang="en-GB" sz="1600" b="1" dirty="0">
                          <a:solidFill>
                            <a:schemeClr val="accent1"/>
                          </a:solidFill>
                        </a:rPr>
                        <a:t>X</a:t>
                      </a:r>
                    </a:p>
                  </a:txBody>
                  <a:tcPr anchor="ctr"/>
                </a:tc>
                <a:extLst>
                  <a:ext uri="{0D108BD9-81ED-4DB2-BD59-A6C34878D82A}">
                    <a16:rowId xmlns:a16="http://schemas.microsoft.com/office/drawing/2014/main" val="3558968720"/>
                  </a:ext>
                </a:extLst>
              </a:tr>
              <a:tr h="370840">
                <a:tc>
                  <a:txBody>
                    <a:bodyPr/>
                    <a:lstStyle/>
                    <a:p>
                      <a:pPr algn="ctr"/>
                      <a:endParaRPr lang="en-GB" sz="1600" b="1"/>
                    </a:p>
                  </a:txBody>
                  <a:tcPr anchor="ctr"/>
                </a:tc>
                <a:tc>
                  <a:txBody>
                    <a:bodyPr/>
                    <a:lstStyle/>
                    <a:p>
                      <a:pPr algn="ctr"/>
                      <a:endParaRPr lang="en-GB" sz="1600" b="1"/>
                    </a:p>
                  </a:txBody>
                  <a:tcPr anchor="ctr"/>
                </a:tc>
                <a:tc>
                  <a:txBody>
                    <a:bodyPr/>
                    <a:lstStyle/>
                    <a:p>
                      <a:pPr algn="ctr"/>
                      <a:r>
                        <a:rPr lang="en-GB" sz="1600" b="1" dirty="0">
                          <a:solidFill>
                            <a:schemeClr val="accent1"/>
                          </a:solidFill>
                        </a:rPr>
                        <a:t>X</a:t>
                      </a:r>
                    </a:p>
                  </a:txBody>
                  <a:tcPr anchor="ctr"/>
                </a:tc>
                <a:extLst>
                  <a:ext uri="{0D108BD9-81ED-4DB2-BD59-A6C34878D82A}">
                    <a16:rowId xmlns:a16="http://schemas.microsoft.com/office/drawing/2014/main" val="2076879662"/>
                  </a:ext>
                </a:extLst>
              </a:tr>
              <a:tr h="370840">
                <a:tc>
                  <a:txBody>
                    <a:bodyPr/>
                    <a:lstStyle/>
                    <a:p>
                      <a:pPr algn="ctr"/>
                      <a:endParaRPr lang="en-GB" sz="1600" b="1"/>
                    </a:p>
                  </a:txBody>
                  <a:tcPr anchor="ctr"/>
                </a:tc>
                <a:tc>
                  <a:txBody>
                    <a:bodyPr/>
                    <a:lstStyle/>
                    <a:p>
                      <a:pPr algn="ctr"/>
                      <a:endParaRPr lang="en-GB" sz="1600" b="1"/>
                    </a:p>
                  </a:txBody>
                  <a:tcPr anchor="ctr"/>
                </a:tc>
                <a:tc>
                  <a:txBody>
                    <a:bodyPr/>
                    <a:lstStyle/>
                    <a:p>
                      <a:pPr algn="ctr"/>
                      <a:r>
                        <a:rPr lang="en-GB" sz="1600" b="1" dirty="0">
                          <a:solidFill>
                            <a:schemeClr val="accent1"/>
                          </a:solidFill>
                        </a:rPr>
                        <a:t>X</a:t>
                      </a:r>
                    </a:p>
                  </a:txBody>
                  <a:tcPr anchor="ctr"/>
                </a:tc>
                <a:extLst>
                  <a:ext uri="{0D108BD9-81ED-4DB2-BD59-A6C34878D82A}">
                    <a16:rowId xmlns:a16="http://schemas.microsoft.com/office/drawing/2014/main" val="205682548"/>
                  </a:ext>
                </a:extLst>
              </a:tr>
            </a:tbl>
          </a:graphicData>
        </a:graphic>
      </p:graphicFrame>
      <p:sp>
        <p:nvSpPr>
          <p:cNvPr id="138" name="Oval 137">
            <a:extLst>
              <a:ext uri="{FF2B5EF4-FFF2-40B4-BE49-F238E27FC236}">
                <a16:creationId xmlns:a16="http://schemas.microsoft.com/office/drawing/2014/main" id="{D3A83EFF-CCA1-6F48-BA05-34534C079024}"/>
              </a:ext>
            </a:extLst>
          </p:cNvPr>
          <p:cNvSpPr/>
          <p:nvPr/>
        </p:nvSpPr>
        <p:spPr>
          <a:xfrm>
            <a:off x="3569019" y="664215"/>
            <a:ext cx="236896" cy="236896"/>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9" name="Straight Connector 138">
            <a:extLst>
              <a:ext uri="{FF2B5EF4-FFF2-40B4-BE49-F238E27FC236}">
                <a16:creationId xmlns:a16="http://schemas.microsoft.com/office/drawing/2014/main" id="{C1822375-D76A-C248-980F-6FFBD7537AB3}"/>
              </a:ext>
            </a:extLst>
          </p:cNvPr>
          <p:cNvCxnSpPr>
            <a:cxnSpLocks/>
          </p:cNvCxnSpPr>
          <p:nvPr/>
        </p:nvCxnSpPr>
        <p:spPr>
          <a:xfrm>
            <a:off x="3688790" y="613411"/>
            <a:ext cx="1" cy="105697"/>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69" name="Group 168">
            <a:extLst>
              <a:ext uri="{FF2B5EF4-FFF2-40B4-BE49-F238E27FC236}">
                <a16:creationId xmlns:a16="http://schemas.microsoft.com/office/drawing/2014/main" id="{AFDFFC10-7472-D04E-B427-3293427FF3DB}"/>
              </a:ext>
            </a:extLst>
          </p:cNvPr>
          <p:cNvGrpSpPr/>
          <p:nvPr/>
        </p:nvGrpSpPr>
        <p:grpSpPr>
          <a:xfrm>
            <a:off x="3201282" y="651092"/>
            <a:ext cx="236896" cy="254542"/>
            <a:chOff x="8928982" y="943192"/>
            <a:chExt cx="236896" cy="254542"/>
          </a:xfrm>
        </p:grpSpPr>
        <p:sp>
          <p:nvSpPr>
            <p:cNvPr id="142" name="Oval 141">
              <a:extLst>
                <a:ext uri="{FF2B5EF4-FFF2-40B4-BE49-F238E27FC236}">
                  <a16:creationId xmlns:a16="http://schemas.microsoft.com/office/drawing/2014/main" id="{D5C9210D-3524-564B-A0D5-7A65B75D831F}"/>
                </a:ext>
              </a:extLst>
            </p:cNvPr>
            <p:cNvSpPr/>
            <p:nvPr/>
          </p:nvSpPr>
          <p:spPr>
            <a:xfrm rot="18900000">
              <a:off x="8928982" y="960838"/>
              <a:ext cx="236896" cy="236896"/>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3" name="Straight Connector 142">
              <a:extLst>
                <a:ext uri="{FF2B5EF4-FFF2-40B4-BE49-F238E27FC236}">
                  <a16:creationId xmlns:a16="http://schemas.microsoft.com/office/drawing/2014/main" id="{780AFEBB-CB1F-BF42-9E43-20501C251E6A}"/>
                </a:ext>
              </a:extLst>
            </p:cNvPr>
            <p:cNvCxnSpPr>
              <a:cxnSpLocks/>
            </p:cNvCxnSpPr>
            <p:nvPr/>
          </p:nvCxnSpPr>
          <p:spPr>
            <a:xfrm rot="18900000">
              <a:off x="8966056" y="943192"/>
              <a:ext cx="1" cy="105697"/>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8" name="Group 167">
            <a:extLst>
              <a:ext uri="{FF2B5EF4-FFF2-40B4-BE49-F238E27FC236}">
                <a16:creationId xmlns:a16="http://schemas.microsoft.com/office/drawing/2014/main" id="{AA409F73-FE42-874E-A033-E138971F937E}"/>
              </a:ext>
            </a:extLst>
          </p:cNvPr>
          <p:cNvGrpSpPr/>
          <p:nvPr/>
        </p:nvGrpSpPr>
        <p:grpSpPr>
          <a:xfrm>
            <a:off x="3953641" y="671394"/>
            <a:ext cx="254542" cy="236896"/>
            <a:chOff x="9681341" y="963494"/>
            <a:chExt cx="254542" cy="236896"/>
          </a:xfrm>
        </p:grpSpPr>
        <p:sp>
          <p:nvSpPr>
            <p:cNvPr id="144" name="Oval 143">
              <a:extLst>
                <a:ext uri="{FF2B5EF4-FFF2-40B4-BE49-F238E27FC236}">
                  <a16:creationId xmlns:a16="http://schemas.microsoft.com/office/drawing/2014/main" id="{E408E6EB-3133-C94D-8915-087A2B18003C}"/>
                </a:ext>
              </a:extLst>
            </p:cNvPr>
            <p:cNvSpPr/>
            <p:nvPr/>
          </p:nvSpPr>
          <p:spPr>
            <a:xfrm rot="2700000">
              <a:off x="9681341" y="963494"/>
              <a:ext cx="236896" cy="236896"/>
            </a:xfrm>
            <a:prstGeom prst="ellipse">
              <a:avLst/>
            </a:prstGeom>
            <a:no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5" name="Straight Connector 144">
              <a:extLst>
                <a:ext uri="{FF2B5EF4-FFF2-40B4-BE49-F238E27FC236}">
                  <a16:creationId xmlns:a16="http://schemas.microsoft.com/office/drawing/2014/main" id="{CC7E7EB4-D472-B443-A657-6163BDE71EDB}"/>
                </a:ext>
              </a:extLst>
            </p:cNvPr>
            <p:cNvCxnSpPr>
              <a:cxnSpLocks/>
            </p:cNvCxnSpPr>
            <p:nvPr/>
          </p:nvCxnSpPr>
          <p:spPr>
            <a:xfrm rot="2700000">
              <a:off x="9883034" y="947720"/>
              <a:ext cx="1" cy="105697"/>
            </a:xfrm>
            <a:prstGeom prst="line">
              <a:avLst/>
            </a:prstGeom>
            <a:ln w="127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10" name="Straight Connector 109">
            <a:extLst>
              <a:ext uri="{FF2B5EF4-FFF2-40B4-BE49-F238E27FC236}">
                <a16:creationId xmlns:a16="http://schemas.microsoft.com/office/drawing/2014/main" id="{E5DEA5A1-3AE5-DD4B-BB20-41286F810F40}"/>
              </a:ext>
            </a:extLst>
          </p:cNvPr>
          <p:cNvCxnSpPr>
            <a:cxnSpLocks/>
          </p:cNvCxnSpPr>
          <p:nvPr/>
        </p:nvCxnSpPr>
        <p:spPr>
          <a:xfrm>
            <a:off x="7200900" y="1712446"/>
            <a:ext cx="0" cy="109095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B1D28F2-23C4-D64E-A59B-280CA15BE379}"/>
              </a:ext>
            </a:extLst>
          </p:cNvPr>
          <p:cNvCxnSpPr>
            <a:cxnSpLocks/>
          </p:cNvCxnSpPr>
          <p:nvPr/>
        </p:nvCxnSpPr>
        <p:spPr>
          <a:xfrm>
            <a:off x="6084510" y="1761398"/>
            <a:ext cx="0" cy="1432314"/>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8A0D6DD-2A49-6D4D-ABE1-9FB7A6940626}"/>
              </a:ext>
            </a:extLst>
          </p:cNvPr>
          <p:cNvCxnSpPr>
            <a:cxnSpLocks/>
          </p:cNvCxnSpPr>
          <p:nvPr/>
        </p:nvCxnSpPr>
        <p:spPr>
          <a:xfrm>
            <a:off x="8322734" y="1761398"/>
            <a:ext cx="0" cy="1432314"/>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87A55C5-2414-B64C-89D7-1DE7A424233E}"/>
              </a:ext>
            </a:extLst>
          </p:cNvPr>
          <p:cNvCxnSpPr>
            <a:cxnSpLocks/>
          </p:cNvCxnSpPr>
          <p:nvPr/>
        </p:nvCxnSpPr>
        <p:spPr>
          <a:xfrm flipH="1">
            <a:off x="6084510" y="3193712"/>
            <a:ext cx="765023" cy="54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CDF598F7-BB0F-A846-853A-0205FF36BCA6}"/>
              </a:ext>
            </a:extLst>
          </p:cNvPr>
          <p:cNvCxnSpPr>
            <a:cxnSpLocks/>
          </p:cNvCxnSpPr>
          <p:nvPr/>
        </p:nvCxnSpPr>
        <p:spPr>
          <a:xfrm flipH="1">
            <a:off x="7518400" y="3193712"/>
            <a:ext cx="804334"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158383C0-F8A7-0D4A-8662-D68B523529DE}"/>
              </a:ext>
            </a:extLst>
          </p:cNvPr>
          <p:cNvCxnSpPr>
            <a:cxnSpLocks/>
          </p:cNvCxnSpPr>
          <p:nvPr/>
        </p:nvCxnSpPr>
        <p:spPr>
          <a:xfrm>
            <a:off x="5592234" y="5087882"/>
            <a:ext cx="0" cy="243686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FE9BDF9F-A172-6940-B690-8EC7CD938AF3}"/>
              </a:ext>
            </a:extLst>
          </p:cNvPr>
          <p:cNvCxnSpPr>
            <a:cxnSpLocks/>
          </p:cNvCxnSpPr>
          <p:nvPr/>
        </p:nvCxnSpPr>
        <p:spPr>
          <a:xfrm>
            <a:off x="6287556" y="5074456"/>
            <a:ext cx="0" cy="869144"/>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50E9540E-A554-534B-B8E6-1CC0EB10D720}"/>
              </a:ext>
            </a:extLst>
          </p:cNvPr>
          <p:cNvCxnSpPr>
            <a:cxnSpLocks/>
          </p:cNvCxnSpPr>
          <p:nvPr/>
        </p:nvCxnSpPr>
        <p:spPr>
          <a:xfrm>
            <a:off x="8073196" y="5082923"/>
            <a:ext cx="0" cy="86067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C84EF880-37F1-9B47-917E-E9D0D8A1AB1A}"/>
              </a:ext>
            </a:extLst>
          </p:cNvPr>
          <p:cNvCxnSpPr>
            <a:cxnSpLocks/>
          </p:cNvCxnSpPr>
          <p:nvPr/>
        </p:nvCxnSpPr>
        <p:spPr>
          <a:xfrm flipH="1" flipV="1">
            <a:off x="5583767" y="7560732"/>
            <a:ext cx="1608666" cy="287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F7346E4-54B2-3445-9C91-128282220899}"/>
              </a:ext>
            </a:extLst>
          </p:cNvPr>
          <p:cNvCxnSpPr>
            <a:cxnSpLocks/>
          </p:cNvCxnSpPr>
          <p:nvPr/>
        </p:nvCxnSpPr>
        <p:spPr>
          <a:xfrm flipH="1">
            <a:off x="7518400" y="6365824"/>
            <a:ext cx="22225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1E90A7F8-AD15-EF49-B8AE-94BDCF95D86D}"/>
              </a:ext>
            </a:extLst>
          </p:cNvPr>
          <p:cNvCxnSpPr>
            <a:cxnSpLocks/>
          </p:cNvCxnSpPr>
          <p:nvPr/>
        </p:nvCxnSpPr>
        <p:spPr>
          <a:xfrm>
            <a:off x="7181850" y="7450667"/>
            <a:ext cx="0" cy="11006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02DD203E-9B94-2348-957E-E78C4062296C}"/>
              </a:ext>
            </a:extLst>
          </p:cNvPr>
          <p:cNvCxnSpPr>
            <a:cxnSpLocks/>
          </p:cNvCxnSpPr>
          <p:nvPr/>
        </p:nvCxnSpPr>
        <p:spPr>
          <a:xfrm>
            <a:off x="5983816" y="5168900"/>
            <a:ext cx="0" cy="149436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53FDA81D-33F0-254F-B41E-A17466739DEF}"/>
              </a:ext>
            </a:extLst>
          </p:cNvPr>
          <p:cNvCxnSpPr>
            <a:cxnSpLocks/>
          </p:cNvCxnSpPr>
          <p:nvPr/>
        </p:nvCxnSpPr>
        <p:spPr>
          <a:xfrm>
            <a:off x="8390467" y="5168900"/>
            <a:ext cx="0" cy="149436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F3AD098E-46D3-5A43-8660-DD566F0882F6}"/>
              </a:ext>
            </a:extLst>
          </p:cNvPr>
          <p:cNvCxnSpPr>
            <a:cxnSpLocks/>
          </p:cNvCxnSpPr>
          <p:nvPr/>
        </p:nvCxnSpPr>
        <p:spPr>
          <a:xfrm>
            <a:off x="5983816" y="5168900"/>
            <a:ext cx="241511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B81DDE21-A703-E441-A7A1-24289235E93D}"/>
              </a:ext>
            </a:extLst>
          </p:cNvPr>
          <p:cNvCxnSpPr>
            <a:cxnSpLocks/>
          </p:cNvCxnSpPr>
          <p:nvPr/>
        </p:nvCxnSpPr>
        <p:spPr>
          <a:xfrm>
            <a:off x="5983816" y="6656917"/>
            <a:ext cx="797984" cy="63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5C26EC85-EF49-0E4D-96DB-B98CA77AC240}"/>
              </a:ext>
            </a:extLst>
          </p:cNvPr>
          <p:cNvCxnSpPr>
            <a:cxnSpLocks/>
          </p:cNvCxnSpPr>
          <p:nvPr/>
        </p:nvCxnSpPr>
        <p:spPr>
          <a:xfrm>
            <a:off x="7518400" y="6656917"/>
            <a:ext cx="87206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1C89BF45-F84E-5847-9A9D-7B29CBE27450}"/>
              </a:ext>
            </a:extLst>
          </p:cNvPr>
          <p:cNvCxnSpPr>
            <a:cxnSpLocks/>
          </p:cNvCxnSpPr>
          <p:nvPr/>
        </p:nvCxnSpPr>
        <p:spPr>
          <a:xfrm flipH="1" flipV="1">
            <a:off x="7176673" y="5168900"/>
            <a:ext cx="8353" cy="102863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D2D87E18-7988-0A43-9ECD-696696C1F995}"/>
              </a:ext>
            </a:extLst>
          </p:cNvPr>
          <p:cNvCxnSpPr>
            <a:cxnSpLocks/>
          </p:cNvCxnSpPr>
          <p:nvPr/>
        </p:nvCxnSpPr>
        <p:spPr>
          <a:xfrm flipH="1" flipV="1">
            <a:off x="7387936" y="3073400"/>
            <a:ext cx="241589" cy="12031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824DF57-1E38-E042-9AC3-34BF0C061990}"/>
              </a:ext>
            </a:extLst>
          </p:cNvPr>
          <p:cNvCxnSpPr>
            <a:cxnSpLocks/>
          </p:cNvCxnSpPr>
          <p:nvPr/>
        </p:nvCxnSpPr>
        <p:spPr>
          <a:xfrm flipV="1">
            <a:off x="6849533" y="3089049"/>
            <a:ext cx="168863" cy="10466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A4FC8A61-2A5C-144C-870F-E9151A924989}"/>
              </a:ext>
            </a:extLst>
          </p:cNvPr>
          <p:cNvCxnSpPr>
            <a:cxnSpLocks/>
          </p:cNvCxnSpPr>
          <p:nvPr/>
        </p:nvCxnSpPr>
        <p:spPr>
          <a:xfrm flipV="1">
            <a:off x="6781800" y="6538887"/>
            <a:ext cx="206375" cy="1243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D42E913C-34EB-8645-BDC2-4EDCC4A10299}"/>
              </a:ext>
            </a:extLst>
          </p:cNvPr>
          <p:cNvCxnSpPr>
            <a:cxnSpLocks/>
          </p:cNvCxnSpPr>
          <p:nvPr/>
        </p:nvCxnSpPr>
        <p:spPr>
          <a:xfrm flipH="1" flipV="1">
            <a:off x="7387936" y="6538887"/>
            <a:ext cx="191847" cy="11203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1" name="Rectangle 160">
            <a:extLst>
              <a:ext uri="{FF2B5EF4-FFF2-40B4-BE49-F238E27FC236}">
                <a16:creationId xmlns:a16="http://schemas.microsoft.com/office/drawing/2014/main" id="{82C2BEEC-EC73-264C-9651-EEA1D9EC0EE6}"/>
              </a:ext>
            </a:extLst>
          </p:cNvPr>
          <p:cNvSpPr/>
          <p:nvPr/>
        </p:nvSpPr>
        <p:spPr>
          <a:xfrm>
            <a:off x="5583767" y="4837946"/>
            <a:ext cx="3108507" cy="236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2" name="Picture 161">
            <a:extLst>
              <a:ext uri="{FF2B5EF4-FFF2-40B4-BE49-F238E27FC236}">
                <a16:creationId xmlns:a16="http://schemas.microsoft.com/office/drawing/2014/main" id="{34FE6C69-3E6B-E14C-95CF-E44B49F4EEAA}"/>
              </a:ext>
            </a:extLst>
          </p:cNvPr>
          <p:cNvPicPr>
            <a:picLocks noChangeAspect="1"/>
          </p:cNvPicPr>
          <p:nvPr/>
        </p:nvPicPr>
        <p:blipFill>
          <a:blip r:embed="rId6"/>
          <a:stretch>
            <a:fillRect/>
          </a:stretch>
        </p:blipFill>
        <p:spPr>
          <a:xfrm>
            <a:off x="5513625" y="4936081"/>
            <a:ext cx="157217" cy="110052"/>
          </a:xfrm>
          <a:prstGeom prst="rect">
            <a:avLst/>
          </a:prstGeom>
        </p:spPr>
      </p:pic>
      <p:pic>
        <p:nvPicPr>
          <p:cNvPr id="163" name="Picture 162">
            <a:extLst>
              <a:ext uri="{FF2B5EF4-FFF2-40B4-BE49-F238E27FC236}">
                <a16:creationId xmlns:a16="http://schemas.microsoft.com/office/drawing/2014/main" id="{5BDED613-3CD0-8D4A-88BE-2FE0AA3CD362}"/>
              </a:ext>
            </a:extLst>
          </p:cNvPr>
          <p:cNvPicPr>
            <a:picLocks noChangeAspect="1"/>
          </p:cNvPicPr>
          <p:nvPr/>
        </p:nvPicPr>
        <p:blipFill>
          <a:blip r:embed="rId7"/>
          <a:stretch>
            <a:fillRect/>
          </a:stretch>
        </p:blipFill>
        <p:spPr>
          <a:xfrm>
            <a:off x="6208182" y="4888191"/>
            <a:ext cx="158748" cy="126998"/>
          </a:xfrm>
          <a:prstGeom prst="rect">
            <a:avLst/>
          </a:prstGeom>
        </p:spPr>
      </p:pic>
      <p:pic>
        <p:nvPicPr>
          <p:cNvPr id="164" name="Picture 163">
            <a:extLst>
              <a:ext uri="{FF2B5EF4-FFF2-40B4-BE49-F238E27FC236}">
                <a16:creationId xmlns:a16="http://schemas.microsoft.com/office/drawing/2014/main" id="{7D24926B-9D64-D949-B4C5-4D74BEA927FB}"/>
              </a:ext>
            </a:extLst>
          </p:cNvPr>
          <p:cNvPicPr>
            <a:picLocks noChangeAspect="1"/>
          </p:cNvPicPr>
          <p:nvPr/>
        </p:nvPicPr>
        <p:blipFill>
          <a:blip r:embed="rId8"/>
          <a:stretch>
            <a:fillRect/>
          </a:stretch>
        </p:blipFill>
        <p:spPr>
          <a:xfrm>
            <a:off x="7996730" y="4899542"/>
            <a:ext cx="152932" cy="104272"/>
          </a:xfrm>
          <a:prstGeom prst="rect">
            <a:avLst/>
          </a:prstGeom>
        </p:spPr>
      </p:pic>
    </p:spTree>
    <p:custDataLst>
      <p:tags r:id="rId1"/>
    </p:custDataLst>
    <p:extLst>
      <p:ext uri="{BB962C8B-B14F-4D97-AF65-F5344CB8AC3E}">
        <p14:creationId xmlns:p14="http://schemas.microsoft.com/office/powerpoint/2010/main" val="3508241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5258" y="0"/>
            <a:ext cx="8831461" cy="967170"/>
          </a:xfrm>
        </p:spPr>
        <p:txBody>
          <a:bodyPr/>
          <a:lstStyle/>
          <a:p>
            <a:r>
              <a:rPr lang="en-GB" dirty="0"/>
              <a:t>Video Briefing – Vid01 (1 of 4)</a:t>
            </a:r>
          </a:p>
        </p:txBody>
      </p:sp>
      <p:sp>
        <p:nvSpPr>
          <p:cNvPr id="10" name="TextBox 9">
            <a:extLst>
              <a:ext uri="{FF2B5EF4-FFF2-40B4-BE49-F238E27FC236}">
                <a16:creationId xmlns:a16="http://schemas.microsoft.com/office/drawing/2014/main" id="{EE873CF0-745B-F94E-B4D8-FF3F9D2D9076}"/>
              </a:ext>
            </a:extLst>
          </p:cNvPr>
          <p:cNvSpPr txBox="1"/>
          <p:nvPr/>
        </p:nvSpPr>
        <p:spPr>
          <a:xfrm>
            <a:off x="465259" y="698174"/>
            <a:ext cx="6316542" cy="1477328"/>
          </a:xfrm>
          <a:prstGeom prst="rect">
            <a:avLst/>
          </a:prstGeom>
          <a:noFill/>
        </p:spPr>
        <p:txBody>
          <a:bodyPr wrap="square" rtlCol="0">
            <a:spAutoFit/>
          </a:bodyPr>
          <a:lstStyle/>
          <a:p>
            <a:r>
              <a:rPr lang="en-GB" dirty="0"/>
              <a:t>Create a demonstration video of an expert electrician showing how to practically do a selector switch test for a pole changing motor following these steps:</a:t>
            </a:r>
          </a:p>
          <a:p>
            <a:pPr marL="457200" indent="-457200" algn="just">
              <a:buFont typeface="+mj-lt"/>
              <a:buAutoNum type="arabicPeriod"/>
            </a:pPr>
            <a:r>
              <a:rPr lang="en-GB" dirty="0"/>
              <a:t>Make a drawing like the image.</a:t>
            </a:r>
          </a:p>
          <a:p>
            <a:endParaRPr lang="en-GB" dirty="0"/>
          </a:p>
        </p:txBody>
      </p:sp>
      <p:cxnSp>
        <p:nvCxnSpPr>
          <p:cNvPr id="126" name="Straight Connector 125">
            <a:extLst>
              <a:ext uri="{FF2B5EF4-FFF2-40B4-BE49-F238E27FC236}">
                <a16:creationId xmlns:a16="http://schemas.microsoft.com/office/drawing/2014/main" id="{C84EF880-37F1-9B47-917E-E9D0D8A1AB1A}"/>
              </a:ext>
            </a:extLst>
          </p:cNvPr>
          <p:cNvCxnSpPr>
            <a:cxnSpLocks/>
          </p:cNvCxnSpPr>
          <p:nvPr/>
        </p:nvCxnSpPr>
        <p:spPr>
          <a:xfrm flipH="1" flipV="1">
            <a:off x="5583767" y="7560732"/>
            <a:ext cx="1608666" cy="287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F7346E4-54B2-3445-9C91-128282220899}"/>
              </a:ext>
            </a:extLst>
          </p:cNvPr>
          <p:cNvCxnSpPr>
            <a:cxnSpLocks/>
          </p:cNvCxnSpPr>
          <p:nvPr/>
        </p:nvCxnSpPr>
        <p:spPr>
          <a:xfrm flipH="1">
            <a:off x="7518400" y="6365824"/>
            <a:ext cx="22225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1E90A7F8-AD15-EF49-B8AE-94BDCF95D86D}"/>
              </a:ext>
            </a:extLst>
          </p:cNvPr>
          <p:cNvCxnSpPr>
            <a:cxnSpLocks/>
          </p:cNvCxnSpPr>
          <p:nvPr/>
        </p:nvCxnSpPr>
        <p:spPr>
          <a:xfrm>
            <a:off x="7181850" y="7450667"/>
            <a:ext cx="0" cy="11006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B81DDE21-A703-E441-A7A1-24289235E93D}"/>
              </a:ext>
            </a:extLst>
          </p:cNvPr>
          <p:cNvCxnSpPr>
            <a:cxnSpLocks/>
          </p:cNvCxnSpPr>
          <p:nvPr/>
        </p:nvCxnSpPr>
        <p:spPr>
          <a:xfrm>
            <a:off x="5983816" y="6656917"/>
            <a:ext cx="797984" cy="63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5C26EC85-EF49-0E4D-96DB-B98CA77AC240}"/>
              </a:ext>
            </a:extLst>
          </p:cNvPr>
          <p:cNvCxnSpPr>
            <a:cxnSpLocks/>
          </p:cNvCxnSpPr>
          <p:nvPr/>
        </p:nvCxnSpPr>
        <p:spPr>
          <a:xfrm>
            <a:off x="7518400" y="6656917"/>
            <a:ext cx="87206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A4FC8A61-2A5C-144C-870F-E9151A924989}"/>
              </a:ext>
            </a:extLst>
          </p:cNvPr>
          <p:cNvCxnSpPr>
            <a:cxnSpLocks/>
          </p:cNvCxnSpPr>
          <p:nvPr/>
        </p:nvCxnSpPr>
        <p:spPr>
          <a:xfrm flipV="1">
            <a:off x="6781800" y="6538887"/>
            <a:ext cx="206375" cy="1243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D42E913C-34EB-8645-BDC2-4EDCC4A10299}"/>
              </a:ext>
            </a:extLst>
          </p:cNvPr>
          <p:cNvCxnSpPr>
            <a:cxnSpLocks/>
          </p:cNvCxnSpPr>
          <p:nvPr/>
        </p:nvCxnSpPr>
        <p:spPr>
          <a:xfrm flipH="1" flipV="1">
            <a:off x="7387936" y="6538887"/>
            <a:ext cx="191847" cy="11203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58" name="Group 157">
            <a:extLst>
              <a:ext uri="{FF2B5EF4-FFF2-40B4-BE49-F238E27FC236}">
                <a16:creationId xmlns:a16="http://schemas.microsoft.com/office/drawing/2014/main" id="{F6560316-5CB8-AA40-8236-A1B9679E06B8}"/>
              </a:ext>
            </a:extLst>
          </p:cNvPr>
          <p:cNvGrpSpPr/>
          <p:nvPr/>
        </p:nvGrpSpPr>
        <p:grpSpPr>
          <a:xfrm>
            <a:off x="6781800" y="1224096"/>
            <a:ext cx="2971706" cy="2931813"/>
            <a:chOff x="5758382" y="1091867"/>
            <a:chExt cx="2971706" cy="2931813"/>
          </a:xfrm>
        </p:grpSpPr>
        <p:sp>
          <p:nvSpPr>
            <p:cNvPr id="159" name="Oval 158">
              <a:extLst>
                <a:ext uri="{FF2B5EF4-FFF2-40B4-BE49-F238E27FC236}">
                  <a16:creationId xmlns:a16="http://schemas.microsoft.com/office/drawing/2014/main" id="{AF569C71-66DB-404F-8322-3C9F4AE30307}"/>
                </a:ext>
              </a:extLst>
            </p:cNvPr>
            <p:cNvSpPr/>
            <p:nvPr/>
          </p:nvSpPr>
          <p:spPr>
            <a:xfrm>
              <a:off x="5780868" y="1091869"/>
              <a:ext cx="426965" cy="426965"/>
            </a:xfrm>
            <a:prstGeom prst="ellipse">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0" name="Oval 159">
              <a:extLst>
                <a:ext uri="{FF2B5EF4-FFF2-40B4-BE49-F238E27FC236}">
                  <a16:creationId xmlns:a16="http://schemas.microsoft.com/office/drawing/2014/main" id="{7A60D99C-12A4-4944-AF3F-ADEC633685A4}"/>
                </a:ext>
              </a:extLst>
            </p:cNvPr>
            <p:cNvSpPr/>
            <p:nvPr/>
          </p:nvSpPr>
          <p:spPr>
            <a:xfrm>
              <a:off x="7041995" y="1091868"/>
              <a:ext cx="426965" cy="426965"/>
            </a:xfrm>
            <a:prstGeom prst="ellipse">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165" name="Oval 164">
              <a:extLst>
                <a:ext uri="{FF2B5EF4-FFF2-40B4-BE49-F238E27FC236}">
                  <a16:creationId xmlns:a16="http://schemas.microsoft.com/office/drawing/2014/main" id="{7E068CA6-C09E-304B-8AB1-38CAD6032C2E}"/>
                </a:ext>
              </a:extLst>
            </p:cNvPr>
            <p:cNvSpPr/>
            <p:nvPr/>
          </p:nvSpPr>
          <p:spPr>
            <a:xfrm>
              <a:off x="8303123" y="1091867"/>
              <a:ext cx="426965" cy="426965"/>
            </a:xfrm>
            <a:prstGeom prst="ellipse">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166" name="Oval 165">
              <a:extLst>
                <a:ext uri="{FF2B5EF4-FFF2-40B4-BE49-F238E27FC236}">
                  <a16:creationId xmlns:a16="http://schemas.microsoft.com/office/drawing/2014/main" id="{E8818647-583F-C444-A8FC-0610D48BC136}"/>
                </a:ext>
              </a:extLst>
            </p:cNvPr>
            <p:cNvSpPr/>
            <p:nvPr/>
          </p:nvSpPr>
          <p:spPr>
            <a:xfrm>
              <a:off x="5780868" y="2344293"/>
              <a:ext cx="426965" cy="426965"/>
            </a:xfrm>
            <a:prstGeom prst="ellipse">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p>
          </p:txBody>
        </p:sp>
        <p:sp>
          <p:nvSpPr>
            <p:cNvPr id="167" name="Oval 166">
              <a:extLst>
                <a:ext uri="{FF2B5EF4-FFF2-40B4-BE49-F238E27FC236}">
                  <a16:creationId xmlns:a16="http://schemas.microsoft.com/office/drawing/2014/main" id="{7B7BEDBA-EC07-724E-81B5-CC5E4567E939}"/>
                </a:ext>
              </a:extLst>
            </p:cNvPr>
            <p:cNvSpPr/>
            <p:nvPr/>
          </p:nvSpPr>
          <p:spPr>
            <a:xfrm>
              <a:off x="7041995" y="2344292"/>
              <a:ext cx="426965" cy="426965"/>
            </a:xfrm>
            <a:prstGeom prst="ellipse">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p>
          </p:txBody>
        </p:sp>
        <p:sp>
          <p:nvSpPr>
            <p:cNvPr id="170" name="Oval 169">
              <a:extLst>
                <a:ext uri="{FF2B5EF4-FFF2-40B4-BE49-F238E27FC236}">
                  <a16:creationId xmlns:a16="http://schemas.microsoft.com/office/drawing/2014/main" id="{2C7061B4-834D-AF43-AEB6-D4583588681C}"/>
                </a:ext>
              </a:extLst>
            </p:cNvPr>
            <p:cNvSpPr/>
            <p:nvPr/>
          </p:nvSpPr>
          <p:spPr>
            <a:xfrm>
              <a:off x="8303123" y="2344291"/>
              <a:ext cx="426965" cy="426965"/>
            </a:xfrm>
            <a:prstGeom prst="ellipse">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6</a:t>
              </a:r>
            </a:p>
          </p:txBody>
        </p:sp>
        <p:sp>
          <p:nvSpPr>
            <p:cNvPr id="171" name="Oval 170">
              <a:extLst>
                <a:ext uri="{FF2B5EF4-FFF2-40B4-BE49-F238E27FC236}">
                  <a16:creationId xmlns:a16="http://schemas.microsoft.com/office/drawing/2014/main" id="{8A7CBCCA-C184-F14F-8D04-BF4A11A9D434}"/>
                </a:ext>
              </a:extLst>
            </p:cNvPr>
            <p:cNvSpPr/>
            <p:nvPr/>
          </p:nvSpPr>
          <p:spPr>
            <a:xfrm>
              <a:off x="5758382" y="3596715"/>
              <a:ext cx="426965" cy="426965"/>
            </a:xfrm>
            <a:prstGeom prst="ellipse">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7</a:t>
              </a:r>
            </a:p>
          </p:txBody>
        </p:sp>
        <p:sp>
          <p:nvSpPr>
            <p:cNvPr id="172" name="Oval 171">
              <a:extLst>
                <a:ext uri="{FF2B5EF4-FFF2-40B4-BE49-F238E27FC236}">
                  <a16:creationId xmlns:a16="http://schemas.microsoft.com/office/drawing/2014/main" id="{F5FDB36B-06E8-144D-A4A9-ACDA011E38E8}"/>
                </a:ext>
              </a:extLst>
            </p:cNvPr>
            <p:cNvSpPr/>
            <p:nvPr/>
          </p:nvSpPr>
          <p:spPr>
            <a:xfrm>
              <a:off x="7019509" y="3596714"/>
              <a:ext cx="426965" cy="426965"/>
            </a:xfrm>
            <a:prstGeom prst="ellipse">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8</a:t>
              </a:r>
            </a:p>
          </p:txBody>
        </p:sp>
        <p:sp>
          <p:nvSpPr>
            <p:cNvPr id="173" name="Oval 172">
              <a:extLst>
                <a:ext uri="{FF2B5EF4-FFF2-40B4-BE49-F238E27FC236}">
                  <a16:creationId xmlns:a16="http://schemas.microsoft.com/office/drawing/2014/main" id="{52D151D4-4B9E-514C-A379-6CA44CE3C093}"/>
                </a:ext>
              </a:extLst>
            </p:cNvPr>
            <p:cNvSpPr/>
            <p:nvPr/>
          </p:nvSpPr>
          <p:spPr>
            <a:xfrm>
              <a:off x="8280637" y="3596713"/>
              <a:ext cx="426965" cy="426965"/>
            </a:xfrm>
            <a:prstGeom prst="ellipse">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9</a:t>
              </a:r>
            </a:p>
          </p:txBody>
        </p:sp>
      </p:grpSp>
    </p:spTree>
    <p:custDataLst>
      <p:tags r:id="rId1"/>
    </p:custDataLst>
    <p:extLst>
      <p:ext uri="{BB962C8B-B14F-4D97-AF65-F5344CB8AC3E}">
        <p14:creationId xmlns:p14="http://schemas.microsoft.com/office/powerpoint/2010/main" val="3062128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5258" y="0"/>
            <a:ext cx="8831461" cy="967170"/>
          </a:xfrm>
        </p:spPr>
        <p:txBody>
          <a:bodyPr/>
          <a:lstStyle/>
          <a:p>
            <a:r>
              <a:rPr lang="en-GB" dirty="0"/>
              <a:t>Video Briefing – Vid01 (2 of 4)</a:t>
            </a:r>
          </a:p>
        </p:txBody>
      </p:sp>
      <p:sp>
        <p:nvSpPr>
          <p:cNvPr id="10" name="TextBox 9">
            <a:extLst>
              <a:ext uri="{FF2B5EF4-FFF2-40B4-BE49-F238E27FC236}">
                <a16:creationId xmlns:a16="http://schemas.microsoft.com/office/drawing/2014/main" id="{EE873CF0-745B-F94E-B4D8-FF3F9D2D9076}"/>
              </a:ext>
            </a:extLst>
          </p:cNvPr>
          <p:cNvSpPr txBox="1"/>
          <p:nvPr/>
        </p:nvSpPr>
        <p:spPr>
          <a:xfrm>
            <a:off x="465259" y="698174"/>
            <a:ext cx="6316542" cy="2031325"/>
          </a:xfrm>
          <a:prstGeom prst="rect">
            <a:avLst/>
          </a:prstGeom>
          <a:noFill/>
        </p:spPr>
        <p:txBody>
          <a:bodyPr wrap="square" rtlCol="0">
            <a:spAutoFit/>
          </a:bodyPr>
          <a:lstStyle/>
          <a:p>
            <a:pPr marL="457200" indent="-457200" algn="just">
              <a:buFont typeface="+mj-lt"/>
              <a:buAutoNum type="arabicPeriod"/>
            </a:pPr>
            <a:r>
              <a:rPr lang="en-GB" dirty="0"/>
              <a:t>Switch the selector to the “fast” position.</a:t>
            </a:r>
          </a:p>
          <a:p>
            <a:pPr marL="457200" indent="-457200" algn="just">
              <a:buFont typeface="+mj-lt"/>
              <a:buAutoNum type="arabicPeriod"/>
            </a:pPr>
            <a:r>
              <a:rPr lang="en-GB" dirty="0"/>
              <a:t>Test for continuity between all 9 studs until you find 3  studs that are all connected.</a:t>
            </a:r>
          </a:p>
          <a:p>
            <a:pPr marL="457200" indent="-457200" algn="just">
              <a:buFont typeface="+mj-lt"/>
              <a:buAutoNum type="arabicPeriod"/>
            </a:pPr>
            <a:r>
              <a:rPr lang="en-GB" dirty="0"/>
              <a:t>Mark these as A3, B3 and C3 as these must bridge together in the fast position.</a:t>
            </a:r>
          </a:p>
          <a:p>
            <a:endParaRPr lang="en-GB" dirty="0"/>
          </a:p>
          <a:p>
            <a:endParaRPr lang="en-GB" dirty="0"/>
          </a:p>
        </p:txBody>
      </p:sp>
      <p:cxnSp>
        <p:nvCxnSpPr>
          <p:cNvPr id="126" name="Straight Connector 125">
            <a:extLst>
              <a:ext uri="{FF2B5EF4-FFF2-40B4-BE49-F238E27FC236}">
                <a16:creationId xmlns:a16="http://schemas.microsoft.com/office/drawing/2014/main" id="{C84EF880-37F1-9B47-917E-E9D0D8A1AB1A}"/>
              </a:ext>
            </a:extLst>
          </p:cNvPr>
          <p:cNvCxnSpPr>
            <a:cxnSpLocks/>
          </p:cNvCxnSpPr>
          <p:nvPr/>
        </p:nvCxnSpPr>
        <p:spPr>
          <a:xfrm flipH="1" flipV="1">
            <a:off x="5583767" y="7560732"/>
            <a:ext cx="1608666" cy="287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F7346E4-54B2-3445-9C91-128282220899}"/>
              </a:ext>
            </a:extLst>
          </p:cNvPr>
          <p:cNvCxnSpPr>
            <a:cxnSpLocks/>
          </p:cNvCxnSpPr>
          <p:nvPr/>
        </p:nvCxnSpPr>
        <p:spPr>
          <a:xfrm flipH="1">
            <a:off x="7518400" y="6365824"/>
            <a:ext cx="22225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1E90A7F8-AD15-EF49-B8AE-94BDCF95D86D}"/>
              </a:ext>
            </a:extLst>
          </p:cNvPr>
          <p:cNvCxnSpPr>
            <a:cxnSpLocks/>
          </p:cNvCxnSpPr>
          <p:nvPr/>
        </p:nvCxnSpPr>
        <p:spPr>
          <a:xfrm>
            <a:off x="7181850" y="7450667"/>
            <a:ext cx="0" cy="11006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B81DDE21-A703-E441-A7A1-24289235E93D}"/>
              </a:ext>
            </a:extLst>
          </p:cNvPr>
          <p:cNvCxnSpPr>
            <a:cxnSpLocks/>
          </p:cNvCxnSpPr>
          <p:nvPr/>
        </p:nvCxnSpPr>
        <p:spPr>
          <a:xfrm>
            <a:off x="5983816" y="6656917"/>
            <a:ext cx="797984" cy="63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5C26EC85-EF49-0E4D-96DB-B98CA77AC240}"/>
              </a:ext>
            </a:extLst>
          </p:cNvPr>
          <p:cNvCxnSpPr>
            <a:cxnSpLocks/>
          </p:cNvCxnSpPr>
          <p:nvPr/>
        </p:nvCxnSpPr>
        <p:spPr>
          <a:xfrm>
            <a:off x="7518400" y="6656917"/>
            <a:ext cx="87206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A4FC8A61-2A5C-144C-870F-E9151A924989}"/>
              </a:ext>
            </a:extLst>
          </p:cNvPr>
          <p:cNvCxnSpPr>
            <a:cxnSpLocks/>
          </p:cNvCxnSpPr>
          <p:nvPr/>
        </p:nvCxnSpPr>
        <p:spPr>
          <a:xfrm flipV="1">
            <a:off x="6781800" y="6538887"/>
            <a:ext cx="206375" cy="1243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D42E913C-34EB-8645-BDC2-4EDCC4A10299}"/>
              </a:ext>
            </a:extLst>
          </p:cNvPr>
          <p:cNvCxnSpPr>
            <a:cxnSpLocks/>
          </p:cNvCxnSpPr>
          <p:nvPr/>
        </p:nvCxnSpPr>
        <p:spPr>
          <a:xfrm flipH="1" flipV="1">
            <a:off x="7387936" y="6538887"/>
            <a:ext cx="191847" cy="11203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7E5C3387-652E-074D-A2B2-A614DB37681D}"/>
              </a:ext>
            </a:extLst>
          </p:cNvPr>
          <p:cNvGrpSpPr/>
          <p:nvPr/>
        </p:nvGrpSpPr>
        <p:grpSpPr>
          <a:xfrm>
            <a:off x="6884987" y="1018394"/>
            <a:ext cx="3126915" cy="2931813"/>
            <a:chOff x="5679155" y="1091867"/>
            <a:chExt cx="3126915" cy="2931813"/>
          </a:xfrm>
        </p:grpSpPr>
        <p:sp>
          <p:nvSpPr>
            <p:cNvPr id="23" name="Oval 22">
              <a:extLst>
                <a:ext uri="{FF2B5EF4-FFF2-40B4-BE49-F238E27FC236}">
                  <a16:creationId xmlns:a16="http://schemas.microsoft.com/office/drawing/2014/main" id="{C1F0645D-D904-6A4D-9B01-B20BD16E34FB}"/>
                </a:ext>
              </a:extLst>
            </p:cNvPr>
            <p:cNvSpPr/>
            <p:nvPr/>
          </p:nvSpPr>
          <p:spPr>
            <a:xfrm>
              <a:off x="5780868" y="1091869"/>
              <a:ext cx="426965" cy="426965"/>
            </a:xfrm>
            <a:prstGeom prst="ellipse">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F5C58B3F-665D-B24F-826B-6E76E9B60350}"/>
                </a:ext>
              </a:extLst>
            </p:cNvPr>
            <p:cNvSpPr/>
            <p:nvPr/>
          </p:nvSpPr>
          <p:spPr>
            <a:xfrm>
              <a:off x="7041995" y="1091868"/>
              <a:ext cx="426965" cy="426965"/>
            </a:xfrm>
            <a:prstGeom prst="ellipse">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BB3D64A7-FF07-054B-91FA-9996AE8C658C}"/>
                </a:ext>
              </a:extLst>
            </p:cNvPr>
            <p:cNvSpPr/>
            <p:nvPr/>
          </p:nvSpPr>
          <p:spPr>
            <a:xfrm>
              <a:off x="8303123" y="1091867"/>
              <a:ext cx="426965" cy="426965"/>
            </a:xfrm>
            <a:prstGeom prst="ellipse">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BDE0A6D-3031-0C4D-9167-AC8157621B84}"/>
                </a:ext>
              </a:extLst>
            </p:cNvPr>
            <p:cNvSpPr/>
            <p:nvPr/>
          </p:nvSpPr>
          <p:spPr>
            <a:xfrm>
              <a:off x="5780868" y="2344293"/>
              <a:ext cx="426965" cy="426965"/>
            </a:xfrm>
            <a:prstGeom prst="ellipse">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6C6CB158-592B-E944-8DBC-F5A5381DCCD5}"/>
                </a:ext>
              </a:extLst>
            </p:cNvPr>
            <p:cNvSpPr/>
            <p:nvPr/>
          </p:nvSpPr>
          <p:spPr>
            <a:xfrm>
              <a:off x="7041995" y="2344292"/>
              <a:ext cx="426965" cy="426965"/>
            </a:xfrm>
            <a:prstGeom prst="ellipse">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1EC4A356-75DC-5346-A01A-8FAAEAC05E15}"/>
                </a:ext>
              </a:extLst>
            </p:cNvPr>
            <p:cNvSpPr/>
            <p:nvPr/>
          </p:nvSpPr>
          <p:spPr>
            <a:xfrm>
              <a:off x="8303123" y="2344291"/>
              <a:ext cx="426965" cy="426965"/>
            </a:xfrm>
            <a:prstGeom prst="ellipse">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33D888D2-06D8-CA43-98F6-CB8D1502D3D6}"/>
                </a:ext>
              </a:extLst>
            </p:cNvPr>
            <p:cNvSpPr/>
            <p:nvPr/>
          </p:nvSpPr>
          <p:spPr>
            <a:xfrm>
              <a:off x="5758382" y="3596715"/>
              <a:ext cx="426965" cy="426965"/>
            </a:xfrm>
            <a:prstGeom prst="ellipse">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2A6317A9-AAEB-2547-AA23-C1D19558ECDC}"/>
                </a:ext>
              </a:extLst>
            </p:cNvPr>
            <p:cNvSpPr/>
            <p:nvPr/>
          </p:nvSpPr>
          <p:spPr>
            <a:xfrm>
              <a:off x="7019509" y="3596714"/>
              <a:ext cx="426965" cy="426965"/>
            </a:xfrm>
            <a:prstGeom prst="ellipse">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97AEE88A-98D1-9D4F-8968-70C68B191D0D}"/>
                </a:ext>
              </a:extLst>
            </p:cNvPr>
            <p:cNvSpPr/>
            <p:nvPr/>
          </p:nvSpPr>
          <p:spPr>
            <a:xfrm>
              <a:off x="8280637" y="3596713"/>
              <a:ext cx="426965" cy="426965"/>
            </a:xfrm>
            <a:prstGeom prst="ellipse">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12F0BB22-6FC4-C342-BFA3-F9D39C17280F}"/>
                </a:ext>
              </a:extLst>
            </p:cNvPr>
            <p:cNvSpPr txBox="1"/>
            <p:nvPr/>
          </p:nvSpPr>
          <p:spPr>
            <a:xfrm>
              <a:off x="5679155" y="2788238"/>
              <a:ext cx="585417" cy="523220"/>
            </a:xfrm>
            <a:prstGeom prst="rect">
              <a:avLst/>
            </a:prstGeom>
            <a:noFill/>
          </p:spPr>
          <p:txBody>
            <a:bodyPr wrap="none" rtlCol="0">
              <a:spAutoFit/>
            </a:bodyPr>
            <a:lstStyle/>
            <a:p>
              <a:r>
                <a:rPr lang="en-GB" sz="2800" b="1" dirty="0"/>
                <a:t>A3</a:t>
              </a:r>
            </a:p>
          </p:txBody>
        </p:sp>
        <p:sp>
          <p:nvSpPr>
            <p:cNvPr id="33" name="TextBox 32">
              <a:extLst>
                <a:ext uri="{FF2B5EF4-FFF2-40B4-BE49-F238E27FC236}">
                  <a16:creationId xmlns:a16="http://schemas.microsoft.com/office/drawing/2014/main" id="{E6AC8A4F-F673-C74D-B2E3-492F262F39E9}"/>
                </a:ext>
              </a:extLst>
            </p:cNvPr>
            <p:cNvSpPr txBox="1"/>
            <p:nvPr/>
          </p:nvSpPr>
          <p:spPr>
            <a:xfrm>
              <a:off x="6962769" y="2771256"/>
              <a:ext cx="569387" cy="523220"/>
            </a:xfrm>
            <a:prstGeom prst="rect">
              <a:avLst/>
            </a:prstGeom>
            <a:noFill/>
          </p:spPr>
          <p:txBody>
            <a:bodyPr wrap="none" rtlCol="0">
              <a:spAutoFit/>
            </a:bodyPr>
            <a:lstStyle/>
            <a:p>
              <a:r>
                <a:rPr lang="en-GB" sz="2800" b="1" dirty="0"/>
                <a:t>B3</a:t>
              </a:r>
            </a:p>
          </p:txBody>
        </p:sp>
        <p:sp>
          <p:nvSpPr>
            <p:cNvPr id="34" name="TextBox 33">
              <a:extLst>
                <a:ext uri="{FF2B5EF4-FFF2-40B4-BE49-F238E27FC236}">
                  <a16:creationId xmlns:a16="http://schemas.microsoft.com/office/drawing/2014/main" id="{68E17DEB-6C54-DE46-B135-722F81B5647D}"/>
                </a:ext>
              </a:extLst>
            </p:cNvPr>
            <p:cNvSpPr txBox="1"/>
            <p:nvPr/>
          </p:nvSpPr>
          <p:spPr>
            <a:xfrm>
              <a:off x="8247904" y="2771256"/>
              <a:ext cx="558166" cy="523220"/>
            </a:xfrm>
            <a:prstGeom prst="rect">
              <a:avLst/>
            </a:prstGeom>
            <a:noFill/>
          </p:spPr>
          <p:txBody>
            <a:bodyPr wrap="none" rtlCol="0">
              <a:spAutoFit/>
            </a:bodyPr>
            <a:lstStyle/>
            <a:p>
              <a:r>
                <a:rPr lang="en-GB" sz="2800" b="1" dirty="0"/>
                <a:t>C3</a:t>
              </a:r>
            </a:p>
          </p:txBody>
        </p:sp>
        <p:cxnSp>
          <p:nvCxnSpPr>
            <p:cNvPr id="35" name="Straight Connector 34">
              <a:extLst>
                <a:ext uri="{FF2B5EF4-FFF2-40B4-BE49-F238E27FC236}">
                  <a16:creationId xmlns:a16="http://schemas.microsoft.com/office/drawing/2014/main" id="{4960FB2C-49A4-7D47-9BB7-A49EF934A851}"/>
                </a:ext>
              </a:extLst>
            </p:cNvPr>
            <p:cNvCxnSpPr>
              <a:cxnSpLocks/>
            </p:cNvCxnSpPr>
            <p:nvPr/>
          </p:nvCxnSpPr>
          <p:spPr>
            <a:xfrm flipV="1">
              <a:off x="5949348" y="2088547"/>
              <a:ext cx="2544771" cy="1"/>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206DD3A-28A7-674D-A121-8CC312F3DB08}"/>
                </a:ext>
              </a:extLst>
            </p:cNvPr>
            <p:cNvCxnSpPr>
              <a:cxnSpLocks/>
              <a:endCxn id="26" idx="0"/>
            </p:cNvCxnSpPr>
            <p:nvPr/>
          </p:nvCxnSpPr>
          <p:spPr>
            <a:xfrm>
              <a:off x="5994351" y="2088547"/>
              <a:ext cx="0" cy="255746"/>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512F029-D7B2-9F43-AE0B-4E6947F95ADD}"/>
                </a:ext>
              </a:extLst>
            </p:cNvPr>
            <p:cNvCxnSpPr>
              <a:cxnSpLocks/>
            </p:cNvCxnSpPr>
            <p:nvPr/>
          </p:nvCxnSpPr>
          <p:spPr>
            <a:xfrm>
              <a:off x="7247462" y="2088545"/>
              <a:ext cx="0" cy="255746"/>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8998867-4D3F-E148-B2A6-EBE2430C688E}"/>
                </a:ext>
              </a:extLst>
            </p:cNvPr>
            <p:cNvCxnSpPr>
              <a:cxnSpLocks/>
            </p:cNvCxnSpPr>
            <p:nvPr/>
          </p:nvCxnSpPr>
          <p:spPr>
            <a:xfrm>
              <a:off x="8510529" y="2088545"/>
              <a:ext cx="0" cy="255746"/>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591457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5258" y="0"/>
            <a:ext cx="8831461" cy="967170"/>
          </a:xfrm>
        </p:spPr>
        <p:txBody>
          <a:bodyPr/>
          <a:lstStyle/>
          <a:p>
            <a:r>
              <a:rPr lang="en-GB" dirty="0"/>
              <a:t>Video Briefing – Vid01 (3 of 4)</a:t>
            </a:r>
          </a:p>
        </p:txBody>
      </p:sp>
      <p:sp>
        <p:nvSpPr>
          <p:cNvPr id="10" name="TextBox 9">
            <a:extLst>
              <a:ext uri="{FF2B5EF4-FFF2-40B4-BE49-F238E27FC236}">
                <a16:creationId xmlns:a16="http://schemas.microsoft.com/office/drawing/2014/main" id="{EE873CF0-745B-F94E-B4D8-FF3F9D2D9076}"/>
              </a:ext>
            </a:extLst>
          </p:cNvPr>
          <p:cNvSpPr txBox="1"/>
          <p:nvPr/>
        </p:nvSpPr>
        <p:spPr>
          <a:xfrm>
            <a:off x="465259" y="698174"/>
            <a:ext cx="6316542" cy="1754326"/>
          </a:xfrm>
          <a:prstGeom prst="rect">
            <a:avLst/>
          </a:prstGeom>
          <a:noFill/>
        </p:spPr>
        <p:txBody>
          <a:bodyPr wrap="square" rtlCol="0">
            <a:spAutoFit/>
          </a:bodyPr>
          <a:lstStyle/>
          <a:p>
            <a:pPr marL="457200" indent="-457200" algn="just">
              <a:buFont typeface="+mj-lt"/>
              <a:buAutoNum type="arabicPeriod"/>
            </a:pPr>
            <a:r>
              <a:rPr lang="en-GB" dirty="0"/>
              <a:t>Switch the selector to the “slow” position.</a:t>
            </a:r>
          </a:p>
          <a:p>
            <a:pPr marL="457200" indent="-457200" algn="just">
              <a:buFont typeface="+mj-lt"/>
              <a:buAutoNum type="arabicPeriod"/>
            </a:pPr>
            <a:r>
              <a:rPr lang="en-GB" dirty="0"/>
              <a:t>Test each of studs A3, B3 and C3 to find out where they bridge.</a:t>
            </a:r>
          </a:p>
          <a:p>
            <a:pPr marL="457200" indent="-457200" algn="just">
              <a:buFont typeface="+mj-lt"/>
              <a:buAutoNum type="arabicPeriod"/>
            </a:pPr>
            <a:r>
              <a:rPr lang="en-GB" dirty="0"/>
              <a:t>Mark these as L1, L2 and L3, as A3, B3 and C3 must be connected to the lines in slow position.</a:t>
            </a:r>
          </a:p>
          <a:p>
            <a:endParaRPr lang="en-GB" dirty="0"/>
          </a:p>
        </p:txBody>
      </p:sp>
      <p:cxnSp>
        <p:nvCxnSpPr>
          <p:cNvPr id="126" name="Straight Connector 125">
            <a:extLst>
              <a:ext uri="{FF2B5EF4-FFF2-40B4-BE49-F238E27FC236}">
                <a16:creationId xmlns:a16="http://schemas.microsoft.com/office/drawing/2014/main" id="{C84EF880-37F1-9B47-917E-E9D0D8A1AB1A}"/>
              </a:ext>
            </a:extLst>
          </p:cNvPr>
          <p:cNvCxnSpPr>
            <a:cxnSpLocks/>
          </p:cNvCxnSpPr>
          <p:nvPr/>
        </p:nvCxnSpPr>
        <p:spPr>
          <a:xfrm flipH="1" flipV="1">
            <a:off x="5583767" y="7560732"/>
            <a:ext cx="1608666" cy="287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F7346E4-54B2-3445-9C91-128282220899}"/>
              </a:ext>
            </a:extLst>
          </p:cNvPr>
          <p:cNvCxnSpPr>
            <a:cxnSpLocks/>
          </p:cNvCxnSpPr>
          <p:nvPr/>
        </p:nvCxnSpPr>
        <p:spPr>
          <a:xfrm flipH="1">
            <a:off x="7518400" y="6365824"/>
            <a:ext cx="22225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1E90A7F8-AD15-EF49-B8AE-94BDCF95D86D}"/>
              </a:ext>
            </a:extLst>
          </p:cNvPr>
          <p:cNvCxnSpPr>
            <a:cxnSpLocks/>
          </p:cNvCxnSpPr>
          <p:nvPr/>
        </p:nvCxnSpPr>
        <p:spPr>
          <a:xfrm>
            <a:off x="7181850" y="7450667"/>
            <a:ext cx="0" cy="11006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B81DDE21-A703-E441-A7A1-24289235E93D}"/>
              </a:ext>
            </a:extLst>
          </p:cNvPr>
          <p:cNvCxnSpPr>
            <a:cxnSpLocks/>
          </p:cNvCxnSpPr>
          <p:nvPr/>
        </p:nvCxnSpPr>
        <p:spPr>
          <a:xfrm>
            <a:off x="5983816" y="6656917"/>
            <a:ext cx="797984" cy="63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5C26EC85-EF49-0E4D-96DB-B98CA77AC240}"/>
              </a:ext>
            </a:extLst>
          </p:cNvPr>
          <p:cNvCxnSpPr>
            <a:cxnSpLocks/>
          </p:cNvCxnSpPr>
          <p:nvPr/>
        </p:nvCxnSpPr>
        <p:spPr>
          <a:xfrm>
            <a:off x="7518400" y="6656917"/>
            <a:ext cx="87206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A4FC8A61-2A5C-144C-870F-E9151A924989}"/>
              </a:ext>
            </a:extLst>
          </p:cNvPr>
          <p:cNvCxnSpPr>
            <a:cxnSpLocks/>
          </p:cNvCxnSpPr>
          <p:nvPr/>
        </p:nvCxnSpPr>
        <p:spPr>
          <a:xfrm flipV="1">
            <a:off x="6781800" y="6538887"/>
            <a:ext cx="206375" cy="1243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D42E913C-34EB-8645-BDC2-4EDCC4A10299}"/>
              </a:ext>
            </a:extLst>
          </p:cNvPr>
          <p:cNvCxnSpPr>
            <a:cxnSpLocks/>
          </p:cNvCxnSpPr>
          <p:nvPr/>
        </p:nvCxnSpPr>
        <p:spPr>
          <a:xfrm flipH="1" flipV="1">
            <a:off x="7387936" y="6538887"/>
            <a:ext cx="191847" cy="11203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E49B57E0-BB9B-C243-B4EF-115153102530}"/>
              </a:ext>
            </a:extLst>
          </p:cNvPr>
          <p:cNvGrpSpPr/>
          <p:nvPr/>
        </p:nvGrpSpPr>
        <p:grpSpPr>
          <a:xfrm>
            <a:off x="6781800" y="1052958"/>
            <a:ext cx="3294787" cy="2931813"/>
            <a:chOff x="5528029" y="1091867"/>
            <a:chExt cx="3294787" cy="2931813"/>
          </a:xfrm>
        </p:grpSpPr>
        <p:sp>
          <p:nvSpPr>
            <p:cNvPr id="40" name="Oval 39">
              <a:extLst>
                <a:ext uri="{FF2B5EF4-FFF2-40B4-BE49-F238E27FC236}">
                  <a16:creationId xmlns:a16="http://schemas.microsoft.com/office/drawing/2014/main" id="{83FFF47A-2A1F-1945-8A8D-8901EA1D075F}"/>
                </a:ext>
              </a:extLst>
            </p:cNvPr>
            <p:cNvSpPr/>
            <p:nvPr/>
          </p:nvSpPr>
          <p:spPr>
            <a:xfrm>
              <a:off x="5780868" y="1091869"/>
              <a:ext cx="426965" cy="426965"/>
            </a:xfrm>
            <a:prstGeom prst="ellipse">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63526795-D219-8E49-BCB6-6BADC2A953FF}"/>
                </a:ext>
              </a:extLst>
            </p:cNvPr>
            <p:cNvSpPr/>
            <p:nvPr/>
          </p:nvSpPr>
          <p:spPr>
            <a:xfrm>
              <a:off x="7041995" y="1091868"/>
              <a:ext cx="426965" cy="426965"/>
            </a:xfrm>
            <a:prstGeom prst="ellipse">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91D30C2F-1A2F-754C-9EEA-A4129121B82A}"/>
                </a:ext>
              </a:extLst>
            </p:cNvPr>
            <p:cNvSpPr/>
            <p:nvPr/>
          </p:nvSpPr>
          <p:spPr>
            <a:xfrm>
              <a:off x="8303123" y="1091867"/>
              <a:ext cx="426965" cy="426965"/>
            </a:xfrm>
            <a:prstGeom prst="ellipse">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5B83FFE2-6D27-6B41-A779-AB4A4FFDF1FA}"/>
                </a:ext>
              </a:extLst>
            </p:cNvPr>
            <p:cNvSpPr/>
            <p:nvPr/>
          </p:nvSpPr>
          <p:spPr>
            <a:xfrm>
              <a:off x="5780868" y="2344293"/>
              <a:ext cx="426965" cy="426965"/>
            </a:xfrm>
            <a:prstGeom prst="ellipse">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74A8E288-499F-424F-9B70-8BD96863219B}"/>
                </a:ext>
              </a:extLst>
            </p:cNvPr>
            <p:cNvSpPr/>
            <p:nvPr/>
          </p:nvSpPr>
          <p:spPr>
            <a:xfrm>
              <a:off x="7041995" y="2344292"/>
              <a:ext cx="426965" cy="426965"/>
            </a:xfrm>
            <a:prstGeom prst="ellipse">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00BCED9F-8F73-5F47-AFD2-90EAEA0C2852}"/>
                </a:ext>
              </a:extLst>
            </p:cNvPr>
            <p:cNvSpPr/>
            <p:nvPr/>
          </p:nvSpPr>
          <p:spPr>
            <a:xfrm>
              <a:off x="8303123" y="2344291"/>
              <a:ext cx="426965" cy="426965"/>
            </a:xfrm>
            <a:prstGeom prst="ellipse">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B1FC7D1F-DB23-E449-B2F8-B093EC5AAC49}"/>
                </a:ext>
              </a:extLst>
            </p:cNvPr>
            <p:cNvSpPr/>
            <p:nvPr/>
          </p:nvSpPr>
          <p:spPr>
            <a:xfrm>
              <a:off x="5758382" y="3596715"/>
              <a:ext cx="426965" cy="426965"/>
            </a:xfrm>
            <a:prstGeom prst="ellipse">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6A83A318-B822-6E42-AD00-A64F28C1A0ED}"/>
                </a:ext>
              </a:extLst>
            </p:cNvPr>
            <p:cNvSpPr/>
            <p:nvPr/>
          </p:nvSpPr>
          <p:spPr>
            <a:xfrm>
              <a:off x="7019509" y="3596714"/>
              <a:ext cx="426965" cy="426965"/>
            </a:xfrm>
            <a:prstGeom prst="ellipse">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E97E11F9-B993-B048-96FA-AF76E843B368}"/>
                </a:ext>
              </a:extLst>
            </p:cNvPr>
            <p:cNvSpPr/>
            <p:nvPr/>
          </p:nvSpPr>
          <p:spPr>
            <a:xfrm>
              <a:off x="8280637" y="3596713"/>
              <a:ext cx="426965" cy="426965"/>
            </a:xfrm>
            <a:prstGeom prst="ellipse">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4DF629C1-AB1D-CD45-93FA-E729A1D84DB3}"/>
                </a:ext>
              </a:extLst>
            </p:cNvPr>
            <p:cNvSpPr txBox="1"/>
            <p:nvPr/>
          </p:nvSpPr>
          <p:spPr>
            <a:xfrm>
              <a:off x="5679155" y="2788238"/>
              <a:ext cx="585417" cy="523220"/>
            </a:xfrm>
            <a:prstGeom prst="rect">
              <a:avLst/>
            </a:prstGeom>
            <a:noFill/>
          </p:spPr>
          <p:txBody>
            <a:bodyPr wrap="none" rtlCol="0">
              <a:spAutoFit/>
            </a:bodyPr>
            <a:lstStyle/>
            <a:p>
              <a:r>
                <a:rPr lang="en-GB" sz="2800" b="1" dirty="0"/>
                <a:t>A3</a:t>
              </a:r>
            </a:p>
          </p:txBody>
        </p:sp>
        <p:sp>
          <p:nvSpPr>
            <p:cNvPr id="50" name="TextBox 49">
              <a:extLst>
                <a:ext uri="{FF2B5EF4-FFF2-40B4-BE49-F238E27FC236}">
                  <a16:creationId xmlns:a16="http://schemas.microsoft.com/office/drawing/2014/main" id="{071C9A52-7705-2A41-81D0-03C68D461FCC}"/>
                </a:ext>
              </a:extLst>
            </p:cNvPr>
            <p:cNvSpPr txBox="1"/>
            <p:nvPr/>
          </p:nvSpPr>
          <p:spPr>
            <a:xfrm>
              <a:off x="6962769" y="2771256"/>
              <a:ext cx="569387" cy="523220"/>
            </a:xfrm>
            <a:prstGeom prst="rect">
              <a:avLst/>
            </a:prstGeom>
            <a:noFill/>
          </p:spPr>
          <p:txBody>
            <a:bodyPr wrap="none" rtlCol="0">
              <a:spAutoFit/>
            </a:bodyPr>
            <a:lstStyle/>
            <a:p>
              <a:r>
                <a:rPr lang="en-GB" sz="2800" b="1" dirty="0"/>
                <a:t>B3</a:t>
              </a:r>
            </a:p>
          </p:txBody>
        </p:sp>
        <p:sp>
          <p:nvSpPr>
            <p:cNvPr id="51" name="TextBox 50">
              <a:extLst>
                <a:ext uri="{FF2B5EF4-FFF2-40B4-BE49-F238E27FC236}">
                  <a16:creationId xmlns:a16="http://schemas.microsoft.com/office/drawing/2014/main" id="{BE1F7E64-4605-C945-82B5-85EC32460861}"/>
                </a:ext>
              </a:extLst>
            </p:cNvPr>
            <p:cNvSpPr txBox="1"/>
            <p:nvPr/>
          </p:nvSpPr>
          <p:spPr>
            <a:xfrm>
              <a:off x="8247904" y="2771256"/>
              <a:ext cx="558166" cy="523220"/>
            </a:xfrm>
            <a:prstGeom prst="rect">
              <a:avLst/>
            </a:prstGeom>
            <a:noFill/>
          </p:spPr>
          <p:txBody>
            <a:bodyPr wrap="none" rtlCol="0">
              <a:spAutoFit/>
            </a:bodyPr>
            <a:lstStyle/>
            <a:p>
              <a:r>
                <a:rPr lang="en-GB" sz="2800" b="1" dirty="0"/>
                <a:t>C3</a:t>
              </a:r>
            </a:p>
          </p:txBody>
        </p:sp>
        <p:cxnSp>
          <p:nvCxnSpPr>
            <p:cNvPr id="52" name="Straight Connector 51">
              <a:extLst>
                <a:ext uri="{FF2B5EF4-FFF2-40B4-BE49-F238E27FC236}">
                  <a16:creationId xmlns:a16="http://schemas.microsoft.com/office/drawing/2014/main" id="{5817B5E4-74EE-FE4C-AC42-BB66EDCA6DD2}"/>
                </a:ext>
              </a:extLst>
            </p:cNvPr>
            <p:cNvCxnSpPr>
              <a:cxnSpLocks/>
            </p:cNvCxnSpPr>
            <p:nvPr/>
          </p:nvCxnSpPr>
          <p:spPr>
            <a:xfrm flipH="1" flipV="1">
              <a:off x="5549140" y="2550280"/>
              <a:ext cx="231728" cy="1"/>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00157F2-1B21-8247-910C-A7DADA465703}"/>
                </a:ext>
              </a:extLst>
            </p:cNvPr>
            <p:cNvCxnSpPr>
              <a:cxnSpLocks/>
            </p:cNvCxnSpPr>
            <p:nvPr/>
          </p:nvCxnSpPr>
          <p:spPr>
            <a:xfrm>
              <a:off x="5528029" y="1305349"/>
              <a:ext cx="0" cy="1252424"/>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385E1C7A-8F7E-354D-860E-9F54293A9962}"/>
                </a:ext>
              </a:extLst>
            </p:cNvPr>
            <p:cNvSpPr txBox="1"/>
            <p:nvPr/>
          </p:nvSpPr>
          <p:spPr>
            <a:xfrm>
              <a:off x="5719520" y="1512969"/>
              <a:ext cx="519694" cy="523220"/>
            </a:xfrm>
            <a:prstGeom prst="rect">
              <a:avLst/>
            </a:prstGeom>
            <a:noFill/>
          </p:spPr>
          <p:txBody>
            <a:bodyPr wrap="none" rtlCol="0">
              <a:spAutoFit/>
            </a:bodyPr>
            <a:lstStyle/>
            <a:p>
              <a:r>
                <a:rPr lang="en-GB" sz="2800" b="1" dirty="0"/>
                <a:t>L1</a:t>
              </a:r>
            </a:p>
          </p:txBody>
        </p:sp>
        <p:sp>
          <p:nvSpPr>
            <p:cNvPr id="55" name="TextBox 54">
              <a:extLst>
                <a:ext uri="{FF2B5EF4-FFF2-40B4-BE49-F238E27FC236}">
                  <a16:creationId xmlns:a16="http://schemas.microsoft.com/office/drawing/2014/main" id="{9C8257D2-AE73-EA44-B333-F2822DF9C3FF}"/>
                </a:ext>
              </a:extLst>
            </p:cNvPr>
            <p:cNvSpPr txBox="1"/>
            <p:nvPr/>
          </p:nvSpPr>
          <p:spPr>
            <a:xfrm>
              <a:off x="6973144" y="1524697"/>
              <a:ext cx="519694" cy="523220"/>
            </a:xfrm>
            <a:prstGeom prst="rect">
              <a:avLst/>
            </a:prstGeom>
            <a:noFill/>
          </p:spPr>
          <p:txBody>
            <a:bodyPr wrap="none" rtlCol="0">
              <a:spAutoFit/>
            </a:bodyPr>
            <a:lstStyle/>
            <a:p>
              <a:r>
                <a:rPr lang="en-GB" sz="2800" b="1" dirty="0"/>
                <a:t>L2</a:t>
              </a:r>
            </a:p>
          </p:txBody>
        </p:sp>
        <p:sp>
          <p:nvSpPr>
            <p:cNvPr id="56" name="TextBox 55">
              <a:extLst>
                <a:ext uri="{FF2B5EF4-FFF2-40B4-BE49-F238E27FC236}">
                  <a16:creationId xmlns:a16="http://schemas.microsoft.com/office/drawing/2014/main" id="{22B39816-2549-3F48-BF63-B388FD1CC429}"/>
                </a:ext>
              </a:extLst>
            </p:cNvPr>
            <p:cNvSpPr txBox="1"/>
            <p:nvPr/>
          </p:nvSpPr>
          <p:spPr>
            <a:xfrm>
              <a:off x="8303122" y="1490726"/>
              <a:ext cx="519694" cy="523220"/>
            </a:xfrm>
            <a:prstGeom prst="rect">
              <a:avLst/>
            </a:prstGeom>
            <a:noFill/>
          </p:spPr>
          <p:txBody>
            <a:bodyPr wrap="none" rtlCol="0">
              <a:spAutoFit/>
            </a:bodyPr>
            <a:lstStyle/>
            <a:p>
              <a:r>
                <a:rPr lang="en-GB" sz="2800" b="1" dirty="0"/>
                <a:t>L3</a:t>
              </a:r>
            </a:p>
          </p:txBody>
        </p:sp>
        <p:cxnSp>
          <p:nvCxnSpPr>
            <p:cNvPr id="57" name="Straight Connector 56">
              <a:extLst>
                <a:ext uri="{FF2B5EF4-FFF2-40B4-BE49-F238E27FC236}">
                  <a16:creationId xmlns:a16="http://schemas.microsoft.com/office/drawing/2014/main" id="{AC446A99-DE5C-AC4A-ACA3-D0E53116B212}"/>
                </a:ext>
              </a:extLst>
            </p:cNvPr>
            <p:cNvCxnSpPr>
              <a:cxnSpLocks/>
            </p:cNvCxnSpPr>
            <p:nvPr/>
          </p:nvCxnSpPr>
          <p:spPr>
            <a:xfrm flipH="1" flipV="1">
              <a:off x="5531522" y="1306008"/>
              <a:ext cx="231728" cy="1"/>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B72322A-7E2A-0A49-A89A-93CD9850E8CE}"/>
                </a:ext>
              </a:extLst>
            </p:cNvPr>
            <p:cNvCxnSpPr>
              <a:cxnSpLocks/>
            </p:cNvCxnSpPr>
            <p:nvPr/>
          </p:nvCxnSpPr>
          <p:spPr>
            <a:xfrm flipH="1" flipV="1">
              <a:off x="6806269" y="2546553"/>
              <a:ext cx="231728" cy="1"/>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E1AC048-0783-134F-9857-57559A896C62}"/>
                </a:ext>
              </a:extLst>
            </p:cNvPr>
            <p:cNvCxnSpPr>
              <a:cxnSpLocks/>
            </p:cNvCxnSpPr>
            <p:nvPr/>
          </p:nvCxnSpPr>
          <p:spPr>
            <a:xfrm>
              <a:off x="6785158" y="1301622"/>
              <a:ext cx="0" cy="1252424"/>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CDA0C16-16CE-DB48-BB7C-71A6E094E245}"/>
                </a:ext>
              </a:extLst>
            </p:cNvPr>
            <p:cNvCxnSpPr>
              <a:cxnSpLocks/>
            </p:cNvCxnSpPr>
            <p:nvPr/>
          </p:nvCxnSpPr>
          <p:spPr>
            <a:xfrm flipH="1" flipV="1">
              <a:off x="6788651" y="1302281"/>
              <a:ext cx="231728" cy="1"/>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8011A2E-5441-984D-BF18-901926E865F5}"/>
                </a:ext>
              </a:extLst>
            </p:cNvPr>
            <p:cNvCxnSpPr>
              <a:cxnSpLocks/>
            </p:cNvCxnSpPr>
            <p:nvPr/>
          </p:nvCxnSpPr>
          <p:spPr>
            <a:xfrm flipH="1" flipV="1">
              <a:off x="8126434" y="2539060"/>
              <a:ext cx="231728" cy="1"/>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C7AABB9-C7C7-D340-9554-B198444D1229}"/>
                </a:ext>
              </a:extLst>
            </p:cNvPr>
            <p:cNvCxnSpPr>
              <a:cxnSpLocks/>
            </p:cNvCxnSpPr>
            <p:nvPr/>
          </p:nvCxnSpPr>
          <p:spPr>
            <a:xfrm>
              <a:off x="8105323" y="1294129"/>
              <a:ext cx="0" cy="1252424"/>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D7A68A5-35B2-7C4A-91EC-E0606AF761F3}"/>
                </a:ext>
              </a:extLst>
            </p:cNvPr>
            <p:cNvCxnSpPr>
              <a:cxnSpLocks/>
            </p:cNvCxnSpPr>
            <p:nvPr/>
          </p:nvCxnSpPr>
          <p:spPr>
            <a:xfrm flipH="1" flipV="1">
              <a:off x="8108816" y="1294788"/>
              <a:ext cx="231728" cy="1"/>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029862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5258" y="0"/>
            <a:ext cx="8831461" cy="967170"/>
          </a:xfrm>
        </p:spPr>
        <p:txBody>
          <a:bodyPr/>
          <a:lstStyle/>
          <a:p>
            <a:r>
              <a:rPr lang="en-GB" dirty="0"/>
              <a:t>Video Briefing – Vid01 (4 of 4)</a:t>
            </a:r>
          </a:p>
        </p:txBody>
      </p:sp>
      <p:sp>
        <p:nvSpPr>
          <p:cNvPr id="10" name="TextBox 9">
            <a:extLst>
              <a:ext uri="{FF2B5EF4-FFF2-40B4-BE49-F238E27FC236}">
                <a16:creationId xmlns:a16="http://schemas.microsoft.com/office/drawing/2014/main" id="{EE873CF0-745B-F94E-B4D8-FF3F9D2D9076}"/>
              </a:ext>
            </a:extLst>
          </p:cNvPr>
          <p:cNvSpPr txBox="1"/>
          <p:nvPr/>
        </p:nvSpPr>
        <p:spPr>
          <a:xfrm>
            <a:off x="465259" y="698174"/>
            <a:ext cx="6316542" cy="1200329"/>
          </a:xfrm>
          <a:prstGeom prst="rect">
            <a:avLst/>
          </a:prstGeom>
          <a:noFill/>
        </p:spPr>
        <p:txBody>
          <a:bodyPr wrap="square" rtlCol="0">
            <a:spAutoFit/>
          </a:bodyPr>
          <a:lstStyle/>
          <a:p>
            <a:pPr marL="457200" indent="-457200" algn="just">
              <a:buFont typeface="+mj-lt"/>
              <a:buAutoNum type="arabicPeriod"/>
            </a:pPr>
            <a:r>
              <a:rPr lang="en-GB" dirty="0"/>
              <a:t>Switch the selector back to the “fast” position.</a:t>
            </a:r>
          </a:p>
          <a:p>
            <a:pPr marL="457200" indent="-457200" algn="just">
              <a:buFont typeface="+mj-lt"/>
              <a:buAutoNum type="arabicPeriod"/>
            </a:pPr>
            <a:r>
              <a:rPr lang="en-GB" dirty="0"/>
              <a:t>Test from studs L1, L2 and L3 to find out where they bridge.</a:t>
            </a:r>
          </a:p>
          <a:p>
            <a:pPr marL="457200" indent="-457200" algn="just">
              <a:buFont typeface="+mj-lt"/>
              <a:buAutoNum type="arabicPeriod"/>
            </a:pPr>
            <a:r>
              <a:rPr lang="en-GB" dirty="0"/>
              <a:t>Mark these as A2, B2 and C2 because these must be connected to the lines in the fast position.</a:t>
            </a:r>
          </a:p>
        </p:txBody>
      </p:sp>
      <p:cxnSp>
        <p:nvCxnSpPr>
          <p:cNvPr id="126" name="Straight Connector 125">
            <a:extLst>
              <a:ext uri="{FF2B5EF4-FFF2-40B4-BE49-F238E27FC236}">
                <a16:creationId xmlns:a16="http://schemas.microsoft.com/office/drawing/2014/main" id="{C84EF880-37F1-9B47-917E-E9D0D8A1AB1A}"/>
              </a:ext>
            </a:extLst>
          </p:cNvPr>
          <p:cNvCxnSpPr>
            <a:cxnSpLocks/>
          </p:cNvCxnSpPr>
          <p:nvPr/>
        </p:nvCxnSpPr>
        <p:spPr>
          <a:xfrm flipH="1" flipV="1">
            <a:off x="5583767" y="7560732"/>
            <a:ext cx="1608666" cy="287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F7346E4-54B2-3445-9C91-128282220899}"/>
              </a:ext>
            </a:extLst>
          </p:cNvPr>
          <p:cNvCxnSpPr>
            <a:cxnSpLocks/>
          </p:cNvCxnSpPr>
          <p:nvPr/>
        </p:nvCxnSpPr>
        <p:spPr>
          <a:xfrm flipH="1">
            <a:off x="7518400" y="6365824"/>
            <a:ext cx="22225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1E90A7F8-AD15-EF49-B8AE-94BDCF95D86D}"/>
              </a:ext>
            </a:extLst>
          </p:cNvPr>
          <p:cNvCxnSpPr>
            <a:cxnSpLocks/>
          </p:cNvCxnSpPr>
          <p:nvPr/>
        </p:nvCxnSpPr>
        <p:spPr>
          <a:xfrm>
            <a:off x="7181850" y="7450667"/>
            <a:ext cx="0" cy="11006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B81DDE21-A703-E441-A7A1-24289235E93D}"/>
              </a:ext>
            </a:extLst>
          </p:cNvPr>
          <p:cNvCxnSpPr>
            <a:cxnSpLocks/>
          </p:cNvCxnSpPr>
          <p:nvPr/>
        </p:nvCxnSpPr>
        <p:spPr>
          <a:xfrm>
            <a:off x="5983816" y="6656917"/>
            <a:ext cx="797984" cy="63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5C26EC85-EF49-0E4D-96DB-B98CA77AC240}"/>
              </a:ext>
            </a:extLst>
          </p:cNvPr>
          <p:cNvCxnSpPr>
            <a:cxnSpLocks/>
          </p:cNvCxnSpPr>
          <p:nvPr/>
        </p:nvCxnSpPr>
        <p:spPr>
          <a:xfrm>
            <a:off x="7518400" y="6656917"/>
            <a:ext cx="87206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A4FC8A61-2A5C-144C-870F-E9151A924989}"/>
              </a:ext>
            </a:extLst>
          </p:cNvPr>
          <p:cNvCxnSpPr>
            <a:cxnSpLocks/>
          </p:cNvCxnSpPr>
          <p:nvPr/>
        </p:nvCxnSpPr>
        <p:spPr>
          <a:xfrm flipV="1">
            <a:off x="6781800" y="6538887"/>
            <a:ext cx="206375" cy="1243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D42E913C-34EB-8645-BDC2-4EDCC4A10299}"/>
              </a:ext>
            </a:extLst>
          </p:cNvPr>
          <p:cNvCxnSpPr>
            <a:cxnSpLocks/>
          </p:cNvCxnSpPr>
          <p:nvPr/>
        </p:nvCxnSpPr>
        <p:spPr>
          <a:xfrm flipH="1" flipV="1">
            <a:off x="7387936" y="6538887"/>
            <a:ext cx="191847" cy="11203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54594E5C-B126-554B-ADDE-C3B1944F6E24}"/>
              </a:ext>
            </a:extLst>
          </p:cNvPr>
          <p:cNvGrpSpPr/>
          <p:nvPr/>
        </p:nvGrpSpPr>
        <p:grpSpPr>
          <a:xfrm>
            <a:off x="6781800" y="1085200"/>
            <a:ext cx="3294787" cy="3463862"/>
            <a:chOff x="5528029" y="1091867"/>
            <a:chExt cx="3294787" cy="3463862"/>
          </a:xfrm>
        </p:grpSpPr>
        <p:sp>
          <p:nvSpPr>
            <p:cNvPr id="37" name="Oval 36">
              <a:extLst>
                <a:ext uri="{FF2B5EF4-FFF2-40B4-BE49-F238E27FC236}">
                  <a16:creationId xmlns:a16="http://schemas.microsoft.com/office/drawing/2014/main" id="{46D921E3-D88D-4C46-91F9-9035C8C7964D}"/>
                </a:ext>
              </a:extLst>
            </p:cNvPr>
            <p:cNvSpPr/>
            <p:nvPr/>
          </p:nvSpPr>
          <p:spPr>
            <a:xfrm>
              <a:off x="5780868" y="1091869"/>
              <a:ext cx="426965" cy="426965"/>
            </a:xfrm>
            <a:prstGeom prst="ellipse">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F7864E28-A81A-964C-9A00-B0DE068B0365}"/>
                </a:ext>
              </a:extLst>
            </p:cNvPr>
            <p:cNvSpPr/>
            <p:nvPr/>
          </p:nvSpPr>
          <p:spPr>
            <a:xfrm>
              <a:off x="7041995" y="1091868"/>
              <a:ext cx="426965" cy="426965"/>
            </a:xfrm>
            <a:prstGeom prst="ellipse">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24C073C6-378C-1D4E-B72A-4D43E36CB6FC}"/>
                </a:ext>
              </a:extLst>
            </p:cNvPr>
            <p:cNvSpPr/>
            <p:nvPr/>
          </p:nvSpPr>
          <p:spPr>
            <a:xfrm>
              <a:off x="8303123" y="1091867"/>
              <a:ext cx="426965" cy="426965"/>
            </a:xfrm>
            <a:prstGeom prst="ellipse">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61BAF12C-A518-9D4E-A88E-A9467CC1402F}"/>
                </a:ext>
              </a:extLst>
            </p:cNvPr>
            <p:cNvSpPr/>
            <p:nvPr/>
          </p:nvSpPr>
          <p:spPr>
            <a:xfrm>
              <a:off x="5780868" y="2344293"/>
              <a:ext cx="426965" cy="426965"/>
            </a:xfrm>
            <a:prstGeom prst="ellipse">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08E817CD-FAD0-BD42-8A4E-9F8A0669D320}"/>
                </a:ext>
              </a:extLst>
            </p:cNvPr>
            <p:cNvSpPr/>
            <p:nvPr/>
          </p:nvSpPr>
          <p:spPr>
            <a:xfrm>
              <a:off x="7041995" y="2344292"/>
              <a:ext cx="426965" cy="426965"/>
            </a:xfrm>
            <a:prstGeom prst="ellipse">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A3CC8958-D09C-5B4B-ADA8-14B5F80B5885}"/>
                </a:ext>
              </a:extLst>
            </p:cNvPr>
            <p:cNvSpPr/>
            <p:nvPr/>
          </p:nvSpPr>
          <p:spPr>
            <a:xfrm>
              <a:off x="8303123" y="2344291"/>
              <a:ext cx="426965" cy="426965"/>
            </a:xfrm>
            <a:prstGeom prst="ellipse">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145D76EE-1ED9-8A4F-AE96-9AAA700D715B}"/>
                </a:ext>
              </a:extLst>
            </p:cNvPr>
            <p:cNvSpPr/>
            <p:nvPr/>
          </p:nvSpPr>
          <p:spPr>
            <a:xfrm>
              <a:off x="5758382" y="3596715"/>
              <a:ext cx="426965" cy="426965"/>
            </a:xfrm>
            <a:prstGeom prst="ellipse">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23A814B7-8803-FF47-A1D3-FB1A87077C70}"/>
                </a:ext>
              </a:extLst>
            </p:cNvPr>
            <p:cNvSpPr/>
            <p:nvPr/>
          </p:nvSpPr>
          <p:spPr>
            <a:xfrm>
              <a:off x="7019509" y="3596714"/>
              <a:ext cx="426965" cy="426965"/>
            </a:xfrm>
            <a:prstGeom prst="ellipse">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FF36425B-F028-5E44-8F47-AB809895B8FA}"/>
                </a:ext>
              </a:extLst>
            </p:cNvPr>
            <p:cNvSpPr/>
            <p:nvPr/>
          </p:nvSpPr>
          <p:spPr>
            <a:xfrm>
              <a:off x="8280637" y="3596713"/>
              <a:ext cx="426965" cy="426965"/>
            </a:xfrm>
            <a:prstGeom prst="ellipse">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TextBox 70">
              <a:extLst>
                <a:ext uri="{FF2B5EF4-FFF2-40B4-BE49-F238E27FC236}">
                  <a16:creationId xmlns:a16="http://schemas.microsoft.com/office/drawing/2014/main" id="{AF41E307-0108-C449-A856-194037F7E325}"/>
                </a:ext>
              </a:extLst>
            </p:cNvPr>
            <p:cNvSpPr txBox="1"/>
            <p:nvPr/>
          </p:nvSpPr>
          <p:spPr>
            <a:xfrm>
              <a:off x="5679155" y="2788238"/>
              <a:ext cx="585417" cy="523220"/>
            </a:xfrm>
            <a:prstGeom prst="rect">
              <a:avLst/>
            </a:prstGeom>
            <a:noFill/>
          </p:spPr>
          <p:txBody>
            <a:bodyPr wrap="none" rtlCol="0">
              <a:spAutoFit/>
            </a:bodyPr>
            <a:lstStyle/>
            <a:p>
              <a:r>
                <a:rPr lang="en-GB" sz="2800" b="1" dirty="0"/>
                <a:t>A3</a:t>
              </a:r>
            </a:p>
          </p:txBody>
        </p:sp>
        <p:sp>
          <p:nvSpPr>
            <p:cNvPr id="72" name="TextBox 71">
              <a:extLst>
                <a:ext uri="{FF2B5EF4-FFF2-40B4-BE49-F238E27FC236}">
                  <a16:creationId xmlns:a16="http://schemas.microsoft.com/office/drawing/2014/main" id="{95D7F001-8F81-6047-9E81-3C47287178B6}"/>
                </a:ext>
              </a:extLst>
            </p:cNvPr>
            <p:cNvSpPr txBox="1"/>
            <p:nvPr/>
          </p:nvSpPr>
          <p:spPr>
            <a:xfrm>
              <a:off x="6962769" y="2771256"/>
              <a:ext cx="569387" cy="523220"/>
            </a:xfrm>
            <a:prstGeom prst="rect">
              <a:avLst/>
            </a:prstGeom>
            <a:noFill/>
          </p:spPr>
          <p:txBody>
            <a:bodyPr wrap="none" rtlCol="0">
              <a:spAutoFit/>
            </a:bodyPr>
            <a:lstStyle/>
            <a:p>
              <a:r>
                <a:rPr lang="en-GB" sz="2800" b="1" dirty="0"/>
                <a:t>B3</a:t>
              </a:r>
            </a:p>
          </p:txBody>
        </p:sp>
        <p:sp>
          <p:nvSpPr>
            <p:cNvPr id="73" name="TextBox 72">
              <a:extLst>
                <a:ext uri="{FF2B5EF4-FFF2-40B4-BE49-F238E27FC236}">
                  <a16:creationId xmlns:a16="http://schemas.microsoft.com/office/drawing/2014/main" id="{BF21AE76-224E-8F47-8E9E-195D7354209E}"/>
                </a:ext>
              </a:extLst>
            </p:cNvPr>
            <p:cNvSpPr txBox="1"/>
            <p:nvPr/>
          </p:nvSpPr>
          <p:spPr>
            <a:xfrm>
              <a:off x="8247904" y="2771256"/>
              <a:ext cx="558166" cy="523220"/>
            </a:xfrm>
            <a:prstGeom prst="rect">
              <a:avLst/>
            </a:prstGeom>
            <a:noFill/>
          </p:spPr>
          <p:txBody>
            <a:bodyPr wrap="none" rtlCol="0">
              <a:spAutoFit/>
            </a:bodyPr>
            <a:lstStyle/>
            <a:p>
              <a:r>
                <a:rPr lang="en-GB" sz="2800" b="1" dirty="0"/>
                <a:t>C3</a:t>
              </a:r>
            </a:p>
          </p:txBody>
        </p:sp>
        <p:cxnSp>
          <p:nvCxnSpPr>
            <p:cNvPr id="74" name="Straight Connector 73">
              <a:extLst>
                <a:ext uri="{FF2B5EF4-FFF2-40B4-BE49-F238E27FC236}">
                  <a16:creationId xmlns:a16="http://schemas.microsoft.com/office/drawing/2014/main" id="{0D478489-19A8-1D46-9D4A-78D17A6341FC}"/>
                </a:ext>
              </a:extLst>
            </p:cNvPr>
            <p:cNvCxnSpPr>
              <a:cxnSpLocks/>
            </p:cNvCxnSpPr>
            <p:nvPr/>
          </p:nvCxnSpPr>
          <p:spPr>
            <a:xfrm flipH="1" flipV="1">
              <a:off x="5528029" y="3856959"/>
              <a:ext cx="231728" cy="1"/>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7981D31-E45A-274C-9B7E-03525698CADC}"/>
                </a:ext>
              </a:extLst>
            </p:cNvPr>
            <p:cNvCxnSpPr>
              <a:cxnSpLocks/>
            </p:cNvCxnSpPr>
            <p:nvPr/>
          </p:nvCxnSpPr>
          <p:spPr>
            <a:xfrm>
              <a:off x="5528029" y="1305349"/>
              <a:ext cx="0" cy="2547883"/>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714D9744-9418-BC49-A83D-2CA514DEE0DE}"/>
                </a:ext>
              </a:extLst>
            </p:cNvPr>
            <p:cNvSpPr txBox="1"/>
            <p:nvPr/>
          </p:nvSpPr>
          <p:spPr>
            <a:xfrm>
              <a:off x="5719520" y="1512969"/>
              <a:ext cx="519694" cy="523220"/>
            </a:xfrm>
            <a:prstGeom prst="rect">
              <a:avLst/>
            </a:prstGeom>
            <a:noFill/>
          </p:spPr>
          <p:txBody>
            <a:bodyPr wrap="none" rtlCol="0">
              <a:spAutoFit/>
            </a:bodyPr>
            <a:lstStyle/>
            <a:p>
              <a:r>
                <a:rPr lang="en-GB" sz="2800" b="1" dirty="0"/>
                <a:t>L1</a:t>
              </a:r>
            </a:p>
          </p:txBody>
        </p:sp>
        <p:sp>
          <p:nvSpPr>
            <p:cNvPr id="77" name="TextBox 76">
              <a:extLst>
                <a:ext uri="{FF2B5EF4-FFF2-40B4-BE49-F238E27FC236}">
                  <a16:creationId xmlns:a16="http://schemas.microsoft.com/office/drawing/2014/main" id="{C0240426-C48C-A74C-BA88-30521186B556}"/>
                </a:ext>
              </a:extLst>
            </p:cNvPr>
            <p:cNvSpPr txBox="1"/>
            <p:nvPr/>
          </p:nvSpPr>
          <p:spPr>
            <a:xfrm>
              <a:off x="6973144" y="1524697"/>
              <a:ext cx="519694" cy="523220"/>
            </a:xfrm>
            <a:prstGeom prst="rect">
              <a:avLst/>
            </a:prstGeom>
            <a:noFill/>
          </p:spPr>
          <p:txBody>
            <a:bodyPr wrap="none" rtlCol="0">
              <a:spAutoFit/>
            </a:bodyPr>
            <a:lstStyle/>
            <a:p>
              <a:r>
                <a:rPr lang="en-GB" sz="2800" b="1" dirty="0"/>
                <a:t>L2</a:t>
              </a:r>
            </a:p>
          </p:txBody>
        </p:sp>
        <p:sp>
          <p:nvSpPr>
            <p:cNvPr id="78" name="TextBox 77">
              <a:extLst>
                <a:ext uri="{FF2B5EF4-FFF2-40B4-BE49-F238E27FC236}">
                  <a16:creationId xmlns:a16="http://schemas.microsoft.com/office/drawing/2014/main" id="{23E896CD-6319-7D43-95A6-CC69B47161A7}"/>
                </a:ext>
              </a:extLst>
            </p:cNvPr>
            <p:cNvSpPr txBox="1"/>
            <p:nvPr/>
          </p:nvSpPr>
          <p:spPr>
            <a:xfrm>
              <a:off x="8303122" y="1490726"/>
              <a:ext cx="519694" cy="523220"/>
            </a:xfrm>
            <a:prstGeom prst="rect">
              <a:avLst/>
            </a:prstGeom>
            <a:noFill/>
          </p:spPr>
          <p:txBody>
            <a:bodyPr wrap="none" rtlCol="0">
              <a:spAutoFit/>
            </a:bodyPr>
            <a:lstStyle/>
            <a:p>
              <a:r>
                <a:rPr lang="en-GB" sz="2800" b="1" dirty="0"/>
                <a:t>L3</a:t>
              </a:r>
            </a:p>
          </p:txBody>
        </p:sp>
        <p:cxnSp>
          <p:nvCxnSpPr>
            <p:cNvPr id="79" name="Straight Connector 78">
              <a:extLst>
                <a:ext uri="{FF2B5EF4-FFF2-40B4-BE49-F238E27FC236}">
                  <a16:creationId xmlns:a16="http://schemas.microsoft.com/office/drawing/2014/main" id="{A4645B51-E8DB-5848-864E-56701AD54A1F}"/>
                </a:ext>
              </a:extLst>
            </p:cNvPr>
            <p:cNvCxnSpPr>
              <a:cxnSpLocks/>
            </p:cNvCxnSpPr>
            <p:nvPr/>
          </p:nvCxnSpPr>
          <p:spPr>
            <a:xfrm flipH="1" flipV="1">
              <a:off x="5531522" y="1306008"/>
              <a:ext cx="231728" cy="1"/>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47B2650-3EEA-0D42-9F1A-686341ED2877}"/>
                </a:ext>
              </a:extLst>
            </p:cNvPr>
            <p:cNvCxnSpPr>
              <a:cxnSpLocks/>
            </p:cNvCxnSpPr>
            <p:nvPr/>
          </p:nvCxnSpPr>
          <p:spPr>
            <a:xfrm flipH="1" flipV="1">
              <a:off x="6785158" y="3853232"/>
              <a:ext cx="231728" cy="1"/>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996764D-DBE4-0847-872F-DF11109710D3}"/>
                </a:ext>
              </a:extLst>
            </p:cNvPr>
            <p:cNvCxnSpPr>
              <a:cxnSpLocks/>
            </p:cNvCxnSpPr>
            <p:nvPr/>
          </p:nvCxnSpPr>
          <p:spPr>
            <a:xfrm>
              <a:off x="6785158" y="1301622"/>
              <a:ext cx="0" cy="2551610"/>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ED04A72-B758-4541-A69F-BD8798B431AB}"/>
                </a:ext>
              </a:extLst>
            </p:cNvPr>
            <p:cNvCxnSpPr>
              <a:cxnSpLocks/>
            </p:cNvCxnSpPr>
            <p:nvPr/>
          </p:nvCxnSpPr>
          <p:spPr>
            <a:xfrm flipH="1" flipV="1">
              <a:off x="6788651" y="1302281"/>
              <a:ext cx="231728" cy="1"/>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1241998-38C6-C549-9971-3151208FF566}"/>
                </a:ext>
              </a:extLst>
            </p:cNvPr>
            <p:cNvCxnSpPr>
              <a:cxnSpLocks/>
            </p:cNvCxnSpPr>
            <p:nvPr/>
          </p:nvCxnSpPr>
          <p:spPr>
            <a:xfrm flipH="1" flipV="1">
              <a:off x="8074327" y="3845739"/>
              <a:ext cx="231728" cy="1"/>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677D634-7116-F546-94A2-6FEC20F5E1EF}"/>
                </a:ext>
              </a:extLst>
            </p:cNvPr>
            <p:cNvCxnSpPr>
              <a:cxnSpLocks/>
            </p:cNvCxnSpPr>
            <p:nvPr/>
          </p:nvCxnSpPr>
          <p:spPr>
            <a:xfrm>
              <a:off x="8105323" y="1294129"/>
              <a:ext cx="0" cy="2559103"/>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CF8E6D8-8DAD-104C-9797-553CAC3B3C8B}"/>
                </a:ext>
              </a:extLst>
            </p:cNvPr>
            <p:cNvCxnSpPr>
              <a:cxnSpLocks/>
            </p:cNvCxnSpPr>
            <p:nvPr/>
          </p:nvCxnSpPr>
          <p:spPr>
            <a:xfrm flipH="1" flipV="1">
              <a:off x="8108816" y="1294788"/>
              <a:ext cx="231728" cy="1"/>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0B8D71D0-7F05-014A-A0C9-EA4B1B50AF3F}"/>
                </a:ext>
              </a:extLst>
            </p:cNvPr>
            <p:cNvSpPr txBox="1"/>
            <p:nvPr/>
          </p:nvSpPr>
          <p:spPr>
            <a:xfrm>
              <a:off x="5689530" y="4032509"/>
              <a:ext cx="585417" cy="523220"/>
            </a:xfrm>
            <a:prstGeom prst="rect">
              <a:avLst/>
            </a:prstGeom>
            <a:noFill/>
          </p:spPr>
          <p:txBody>
            <a:bodyPr wrap="none" rtlCol="0">
              <a:spAutoFit/>
            </a:bodyPr>
            <a:lstStyle/>
            <a:p>
              <a:r>
                <a:rPr lang="en-GB" sz="2800" b="1" dirty="0"/>
                <a:t>A2</a:t>
              </a:r>
            </a:p>
          </p:txBody>
        </p:sp>
        <p:sp>
          <p:nvSpPr>
            <p:cNvPr id="87" name="TextBox 86">
              <a:extLst>
                <a:ext uri="{FF2B5EF4-FFF2-40B4-BE49-F238E27FC236}">
                  <a16:creationId xmlns:a16="http://schemas.microsoft.com/office/drawing/2014/main" id="{9F7BB599-CA9C-234E-BBF9-EE70C2C3AE43}"/>
                </a:ext>
              </a:extLst>
            </p:cNvPr>
            <p:cNvSpPr txBox="1"/>
            <p:nvPr/>
          </p:nvSpPr>
          <p:spPr>
            <a:xfrm>
              <a:off x="6973144" y="4015527"/>
              <a:ext cx="569387" cy="523220"/>
            </a:xfrm>
            <a:prstGeom prst="rect">
              <a:avLst/>
            </a:prstGeom>
            <a:noFill/>
          </p:spPr>
          <p:txBody>
            <a:bodyPr wrap="none" rtlCol="0">
              <a:spAutoFit/>
            </a:bodyPr>
            <a:lstStyle/>
            <a:p>
              <a:r>
                <a:rPr lang="en-GB" sz="2800" b="1" dirty="0"/>
                <a:t>B2</a:t>
              </a:r>
            </a:p>
          </p:txBody>
        </p:sp>
        <p:sp>
          <p:nvSpPr>
            <p:cNvPr id="88" name="TextBox 87">
              <a:extLst>
                <a:ext uri="{FF2B5EF4-FFF2-40B4-BE49-F238E27FC236}">
                  <a16:creationId xmlns:a16="http://schemas.microsoft.com/office/drawing/2014/main" id="{C3F4807F-908D-434E-96EB-82E4027A05A4}"/>
                </a:ext>
              </a:extLst>
            </p:cNvPr>
            <p:cNvSpPr txBox="1"/>
            <p:nvPr/>
          </p:nvSpPr>
          <p:spPr>
            <a:xfrm>
              <a:off x="8258279" y="4015527"/>
              <a:ext cx="558166" cy="523220"/>
            </a:xfrm>
            <a:prstGeom prst="rect">
              <a:avLst/>
            </a:prstGeom>
            <a:noFill/>
          </p:spPr>
          <p:txBody>
            <a:bodyPr wrap="none" rtlCol="0">
              <a:spAutoFit/>
            </a:bodyPr>
            <a:lstStyle/>
            <a:p>
              <a:r>
                <a:rPr lang="en-GB" sz="2800" b="1" dirty="0"/>
                <a:t>C2</a:t>
              </a:r>
            </a:p>
          </p:txBody>
        </p:sp>
      </p:grpSp>
    </p:spTree>
    <p:custDataLst>
      <p:tags r:id="rId1"/>
    </p:custDataLst>
    <p:extLst>
      <p:ext uri="{BB962C8B-B14F-4D97-AF65-F5344CB8AC3E}">
        <p14:creationId xmlns:p14="http://schemas.microsoft.com/office/powerpoint/2010/main" val="804539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5258" y="0"/>
            <a:ext cx="8831461" cy="967170"/>
          </a:xfrm>
        </p:spPr>
        <p:txBody>
          <a:bodyPr/>
          <a:lstStyle/>
          <a:p>
            <a:r>
              <a:rPr lang="en-GB" dirty="0"/>
              <a:t>Video Briefing – Vid02 (1 of 3)</a:t>
            </a:r>
          </a:p>
        </p:txBody>
      </p:sp>
      <p:cxnSp>
        <p:nvCxnSpPr>
          <p:cNvPr id="126" name="Straight Connector 125">
            <a:extLst>
              <a:ext uri="{FF2B5EF4-FFF2-40B4-BE49-F238E27FC236}">
                <a16:creationId xmlns:a16="http://schemas.microsoft.com/office/drawing/2014/main" id="{C84EF880-37F1-9B47-917E-E9D0D8A1AB1A}"/>
              </a:ext>
            </a:extLst>
          </p:cNvPr>
          <p:cNvCxnSpPr>
            <a:cxnSpLocks/>
          </p:cNvCxnSpPr>
          <p:nvPr/>
        </p:nvCxnSpPr>
        <p:spPr>
          <a:xfrm flipH="1" flipV="1">
            <a:off x="5583767" y="7560732"/>
            <a:ext cx="1608666" cy="287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F7346E4-54B2-3445-9C91-128282220899}"/>
              </a:ext>
            </a:extLst>
          </p:cNvPr>
          <p:cNvCxnSpPr>
            <a:cxnSpLocks/>
          </p:cNvCxnSpPr>
          <p:nvPr/>
        </p:nvCxnSpPr>
        <p:spPr>
          <a:xfrm flipH="1">
            <a:off x="7518400" y="6365824"/>
            <a:ext cx="22225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1E90A7F8-AD15-EF49-B8AE-94BDCF95D86D}"/>
              </a:ext>
            </a:extLst>
          </p:cNvPr>
          <p:cNvCxnSpPr>
            <a:cxnSpLocks/>
          </p:cNvCxnSpPr>
          <p:nvPr/>
        </p:nvCxnSpPr>
        <p:spPr>
          <a:xfrm>
            <a:off x="7181850" y="7450667"/>
            <a:ext cx="0" cy="11006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B81DDE21-A703-E441-A7A1-24289235E93D}"/>
              </a:ext>
            </a:extLst>
          </p:cNvPr>
          <p:cNvCxnSpPr>
            <a:cxnSpLocks/>
          </p:cNvCxnSpPr>
          <p:nvPr/>
        </p:nvCxnSpPr>
        <p:spPr>
          <a:xfrm>
            <a:off x="5983816" y="6656917"/>
            <a:ext cx="797984" cy="63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5C26EC85-EF49-0E4D-96DB-B98CA77AC240}"/>
              </a:ext>
            </a:extLst>
          </p:cNvPr>
          <p:cNvCxnSpPr>
            <a:cxnSpLocks/>
          </p:cNvCxnSpPr>
          <p:nvPr/>
        </p:nvCxnSpPr>
        <p:spPr>
          <a:xfrm>
            <a:off x="7518400" y="6656917"/>
            <a:ext cx="87206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A4FC8A61-2A5C-144C-870F-E9151A924989}"/>
              </a:ext>
            </a:extLst>
          </p:cNvPr>
          <p:cNvCxnSpPr>
            <a:cxnSpLocks/>
          </p:cNvCxnSpPr>
          <p:nvPr/>
        </p:nvCxnSpPr>
        <p:spPr>
          <a:xfrm flipV="1">
            <a:off x="6781800" y="6538887"/>
            <a:ext cx="206375" cy="1243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D42E913C-34EB-8645-BDC2-4EDCC4A10299}"/>
              </a:ext>
            </a:extLst>
          </p:cNvPr>
          <p:cNvCxnSpPr>
            <a:cxnSpLocks/>
          </p:cNvCxnSpPr>
          <p:nvPr/>
        </p:nvCxnSpPr>
        <p:spPr>
          <a:xfrm flipH="1" flipV="1">
            <a:off x="7387936" y="6538887"/>
            <a:ext cx="191847" cy="11203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03566574-43BB-7A45-9A1B-189F598A3720}"/>
              </a:ext>
            </a:extLst>
          </p:cNvPr>
          <p:cNvSpPr txBox="1"/>
          <p:nvPr/>
        </p:nvSpPr>
        <p:spPr>
          <a:xfrm>
            <a:off x="465259" y="698174"/>
            <a:ext cx="6316542" cy="2031325"/>
          </a:xfrm>
          <a:prstGeom prst="rect">
            <a:avLst/>
          </a:prstGeom>
          <a:noFill/>
        </p:spPr>
        <p:txBody>
          <a:bodyPr wrap="square" rtlCol="0">
            <a:spAutoFit/>
          </a:bodyPr>
          <a:lstStyle/>
          <a:p>
            <a:r>
              <a:rPr lang="en-GB" dirty="0"/>
              <a:t>Create a demonstration video of an expert electrician showing how to practically phase out a delta connected pole changing motor, using the following steps:</a:t>
            </a:r>
          </a:p>
          <a:p>
            <a:pPr marL="457200" indent="-457200" algn="just">
              <a:buFont typeface="+mj-lt"/>
              <a:buAutoNum type="arabicPeriod"/>
            </a:pPr>
            <a:r>
              <a:rPr lang="en-GB" dirty="0"/>
              <a:t>You are going to need a </a:t>
            </a:r>
            <a:r>
              <a:rPr lang="en-GB" dirty="0" err="1"/>
              <a:t>multimeter</a:t>
            </a:r>
            <a:r>
              <a:rPr lang="en-GB" dirty="0"/>
              <a:t> or ohmmeter. Check that it is working properly.</a:t>
            </a:r>
          </a:p>
          <a:p>
            <a:pPr marL="457200" indent="-457200" algn="just">
              <a:buFont typeface="+mj-lt"/>
              <a:buAutoNum type="arabicPeriod"/>
            </a:pPr>
            <a:r>
              <a:rPr lang="en-GB" dirty="0"/>
              <a:t>Draw a diagram of the windings and the terminal block like these and label the studs 1 – 6.</a:t>
            </a:r>
          </a:p>
        </p:txBody>
      </p:sp>
      <p:pic>
        <p:nvPicPr>
          <p:cNvPr id="3" name="Picture 2">
            <a:extLst>
              <a:ext uri="{FF2B5EF4-FFF2-40B4-BE49-F238E27FC236}">
                <a16:creationId xmlns:a16="http://schemas.microsoft.com/office/drawing/2014/main" id="{077BAD24-1DDF-2E43-94D3-8686B7403E69}"/>
              </a:ext>
            </a:extLst>
          </p:cNvPr>
          <p:cNvPicPr>
            <a:picLocks noChangeAspect="1"/>
          </p:cNvPicPr>
          <p:nvPr/>
        </p:nvPicPr>
        <p:blipFill>
          <a:blip r:embed="rId4"/>
          <a:stretch>
            <a:fillRect/>
          </a:stretch>
        </p:blipFill>
        <p:spPr>
          <a:xfrm>
            <a:off x="7035951" y="0"/>
            <a:ext cx="3173898" cy="5003800"/>
          </a:xfrm>
          <a:prstGeom prst="rect">
            <a:avLst/>
          </a:prstGeom>
        </p:spPr>
      </p:pic>
    </p:spTree>
    <p:custDataLst>
      <p:tags r:id="rId1"/>
    </p:custDataLst>
    <p:extLst>
      <p:ext uri="{BB962C8B-B14F-4D97-AF65-F5344CB8AC3E}">
        <p14:creationId xmlns:p14="http://schemas.microsoft.com/office/powerpoint/2010/main" val="3624529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5258" y="0"/>
            <a:ext cx="8831461" cy="967170"/>
          </a:xfrm>
        </p:spPr>
        <p:txBody>
          <a:bodyPr/>
          <a:lstStyle/>
          <a:p>
            <a:r>
              <a:rPr lang="en-GB" dirty="0"/>
              <a:t>Video Briefing – Vid02 (2 of 3)</a:t>
            </a:r>
          </a:p>
        </p:txBody>
      </p:sp>
      <p:cxnSp>
        <p:nvCxnSpPr>
          <p:cNvPr id="126" name="Straight Connector 125">
            <a:extLst>
              <a:ext uri="{FF2B5EF4-FFF2-40B4-BE49-F238E27FC236}">
                <a16:creationId xmlns:a16="http://schemas.microsoft.com/office/drawing/2014/main" id="{C84EF880-37F1-9B47-917E-E9D0D8A1AB1A}"/>
              </a:ext>
            </a:extLst>
          </p:cNvPr>
          <p:cNvCxnSpPr>
            <a:cxnSpLocks/>
          </p:cNvCxnSpPr>
          <p:nvPr/>
        </p:nvCxnSpPr>
        <p:spPr>
          <a:xfrm flipH="1" flipV="1">
            <a:off x="5583767" y="7560732"/>
            <a:ext cx="1608666" cy="287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F7346E4-54B2-3445-9C91-128282220899}"/>
              </a:ext>
            </a:extLst>
          </p:cNvPr>
          <p:cNvCxnSpPr>
            <a:cxnSpLocks/>
          </p:cNvCxnSpPr>
          <p:nvPr/>
        </p:nvCxnSpPr>
        <p:spPr>
          <a:xfrm flipH="1">
            <a:off x="7518400" y="6365824"/>
            <a:ext cx="22225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1E90A7F8-AD15-EF49-B8AE-94BDCF95D86D}"/>
              </a:ext>
            </a:extLst>
          </p:cNvPr>
          <p:cNvCxnSpPr>
            <a:cxnSpLocks/>
          </p:cNvCxnSpPr>
          <p:nvPr/>
        </p:nvCxnSpPr>
        <p:spPr>
          <a:xfrm>
            <a:off x="7181850" y="7450667"/>
            <a:ext cx="0" cy="11006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B81DDE21-A703-E441-A7A1-24289235E93D}"/>
              </a:ext>
            </a:extLst>
          </p:cNvPr>
          <p:cNvCxnSpPr>
            <a:cxnSpLocks/>
          </p:cNvCxnSpPr>
          <p:nvPr/>
        </p:nvCxnSpPr>
        <p:spPr>
          <a:xfrm>
            <a:off x="5983816" y="6656917"/>
            <a:ext cx="797984" cy="63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5C26EC85-EF49-0E4D-96DB-B98CA77AC240}"/>
              </a:ext>
            </a:extLst>
          </p:cNvPr>
          <p:cNvCxnSpPr>
            <a:cxnSpLocks/>
          </p:cNvCxnSpPr>
          <p:nvPr/>
        </p:nvCxnSpPr>
        <p:spPr>
          <a:xfrm>
            <a:off x="7518400" y="6656917"/>
            <a:ext cx="87206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A4FC8A61-2A5C-144C-870F-E9151A924989}"/>
              </a:ext>
            </a:extLst>
          </p:cNvPr>
          <p:cNvCxnSpPr>
            <a:cxnSpLocks/>
          </p:cNvCxnSpPr>
          <p:nvPr/>
        </p:nvCxnSpPr>
        <p:spPr>
          <a:xfrm flipV="1">
            <a:off x="6781800" y="6538887"/>
            <a:ext cx="206375" cy="1243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D42E913C-34EB-8645-BDC2-4EDCC4A10299}"/>
              </a:ext>
            </a:extLst>
          </p:cNvPr>
          <p:cNvCxnSpPr>
            <a:cxnSpLocks/>
          </p:cNvCxnSpPr>
          <p:nvPr/>
        </p:nvCxnSpPr>
        <p:spPr>
          <a:xfrm flipH="1" flipV="1">
            <a:off x="7387936" y="6538887"/>
            <a:ext cx="191847" cy="11203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03566574-43BB-7A45-9A1B-189F598A3720}"/>
              </a:ext>
            </a:extLst>
          </p:cNvPr>
          <p:cNvSpPr txBox="1"/>
          <p:nvPr/>
        </p:nvSpPr>
        <p:spPr>
          <a:xfrm>
            <a:off x="465259" y="698174"/>
            <a:ext cx="4900491" cy="4247317"/>
          </a:xfrm>
          <a:prstGeom prst="rect">
            <a:avLst/>
          </a:prstGeom>
          <a:noFill/>
        </p:spPr>
        <p:txBody>
          <a:bodyPr wrap="square" rtlCol="0">
            <a:spAutoFit/>
          </a:bodyPr>
          <a:lstStyle/>
          <a:p>
            <a:pPr marL="342900" indent="-342900">
              <a:buFont typeface="+mj-lt"/>
              <a:buAutoNum type="arabicPeriod"/>
            </a:pPr>
            <a:r>
              <a:rPr lang="en-GB" dirty="0"/>
              <a:t>Make a table of all the possible stud pairs and test the resistance between each pair of studs. Record all your results.</a:t>
            </a:r>
          </a:p>
          <a:p>
            <a:pPr marL="342900" indent="-342900">
              <a:buFont typeface="+mj-lt"/>
              <a:buAutoNum type="arabicPeriod"/>
            </a:pPr>
            <a:r>
              <a:rPr lang="en-GB" dirty="0"/>
              <a:t>You should find that you get three different values – 6 x low; 6 – medium and 3 – high. Getting these types of readings confirms that you are dealing with a delta connected pole changing motor.</a:t>
            </a:r>
          </a:p>
          <a:p>
            <a:pPr marL="342900" indent="-342900">
              <a:buFont typeface="+mj-lt"/>
              <a:buAutoNum type="arabicPeriod"/>
            </a:pPr>
            <a:r>
              <a:rPr lang="en-GB" dirty="0"/>
              <a:t>If you look at your winding diagram, you can see that the lowest resistances will be obtained between stud pairs like A2 – C3 and the largest readings between stud pairs like C3 – B2</a:t>
            </a:r>
          </a:p>
          <a:p>
            <a:pPr marL="457200" indent="-457200" algn="just">
              <a:buFont typeface="+mj-lt"/>
              <a:buAutoNum type="arabicPeriod"/>
            </a:pPr>
            <a:endParaRPr lang="en-GB" dirty="0"/>
          </a:p>
          <a:p>
            <a:endParaRPr lang="en-GB" dirty="0"/>
          </a:p>
        </p:txBody>
      </p:sp>
      <p:pic>
        <p:nvPicPr>
          <p:cNvPr id="4" name="Picture 3">
            <a:extLst>
              <a:ext uri="{FF2B5EF4-FFF2-40B4-BE49-F238E27FC236}">
                <a16:creationId xmlns:a16="http://schemas.microsoft.com/office/drawing/2014/main" id="{57B8795F-99DD-2A4C-8AB9-62BB695942A1}"/>
              </a:ext>
            </a:extLst>
          </p:cNvPr>
          <p:cNvPicPr>
            <a:picLocks noChangeAspect="1"/>
          </p:cNvPicPr>
          <p:nvPr/>
        </p:nvPicPr>
        <p:blipFill>
          <a:blip r:embed="rId4"/>
          <a:stretch>
            <a:fillRect/>
          </a:stretch>
        </p:blipFill>
        <p:spPr>
          <a:xfrm>
            <a:off x="5365750" y="447868"/>
            <a:ext cx="4749800" cy="2794000"/>
          </a:xfrm>
          <a:prstGeom prst="rect">
            <a:avLst/>
          </a:prstGeom>
        </p:spPr>
      </p:pic>
      <p:pic>
        <p:nvPicPr>
          <p:cNvPr id="12" name="Picture 11">
            <a:extLst>
              <a:ext uri="{FF2B5EF4-FFF2-40B4-BE49-F238E27FC236}">
                <a16:creationId xmlns:a16="http://schemas.microsoft.com/office/drawing/2014/main" id="{80895BFF-BE08-124F-9509-03BF0BD244E4}"/>
              </a:ext>
            </a:extLst>
          </p:cNvPr>
          <p:cNvPicPr>
            <a:picLocks noChangeAspect="1"/>
          </p:cNvPicPr>
          <p:nvPr/>
        </p:nvPicPr>
        <p:blipFill rotWithShape="1">
          <a:blip r:embed="rId5"/>
          <a:srcRect b="49823"/>
          <a:stretch/>
        </p:blipFill>
        <p:spPr>
          <a:xfrm>
            <a:off x="6509009" y="3333565"/>
            <a:ext cx="3173898" cy="2510725"/>
          </a:xfrm>
          <a:prstGeom prst="rect">
            <a:avLst/>
          </a:prstGeom>
        </p:spPr>
      </p:pic>
    </p:spTree>
    <p:custDataLst>
      <p:tags r:id="rId1"/>
    </p:custDataLst>
    <p:extLst>
      <p:ext uri="{BB962C8B-B14F-4D97-AF65-F5344CB8AC3E}">
        <p14:creationId xmlns:p14="http://schemas.microsoft.com/office/powerpoint/2010/main" val="1901274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5258" y="0"/>
            <a:ext cx="8831461" cy="967170"/>
          </a:xfrm>
        </p:spPr>
        <p:txBody>
          <a:bodyPr/>
          <a:lstStyle/>
          <a:p>
            <a:r>
              <a:rPr lang="en-GB" dirty="0"/>
              <a:t>Video Briefing – Vid02 (3 of 3)</a:t>
            </a:r>
          </a:p>
        </p:txBody>
      </p:sp>
      <p:cxnSp>
        <p:nvCxnSpPr>
          <p:cNvPr id="126" name="Straight Connector 125">
            <a:extLst>
              <a:ext uri="{FF2B5EF4-FFF2-40B4-BE49-F238E27FC236}">
                <a16:creationId xmlns:a16="http://schemas.microsoft.com/office/drawing/2014/main" id="{C84EF880-37F1-9B47-917E-E9D0D8A1AB1A}"/>
              </a:ext>
            </a:extLst>
          </p:cNvPr>
          <p:cNvCxnSpPr>
            <a:cxnSpLocks/>
          </p:cNvCxnSpPr>
          <p:nvPr/>
        </p:nvCxnSpPr>
        <p:spPr>
          <a:xfrm flipH="1" flipV="1">
            <a:off x="5583767" y="7560732"/>
            <a:ext cx="1608666" cy="287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F7346E4-54B2-3445-9C91-128282220899}"/>
              </a:ext>
            </a:extLst>
          </p:cNvPr>
          <p:cNvCxnSpPr>
            <a:cxnSpLocks/>
          </p:cNvCxnSpPr>
          <p:nvPr/>
        </p:nvCxnSpPr>
        <p:spPr>
          <a:xfrm flipH="1">
            <a:off x="7518400" y="6365824"/>
            <a:ext cx="22225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1E90A7F8-AD15-EF49-B8AE-94BDCF95D86D}"/>
              </a:ext>
            </a:extLst>
          </p:cNvPr>
          <p:cNvCxnSpPr>
            <a:cxnSpLocks/>
          </p:cNvCxnSpPr>
          <p:nvPr/>
        </p:nvCxnSpPr>
        <p:spPr>
          <a:xfrm>
            <a:off x="7181850" y="7450667"/>
            <a:ext cx="0" cy="11006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B81DDE21-A703-E441-A7A1-24289235E93D}"/>
              </a:ext>
            </a:extLst>
          </p:cNvPr>
          <p:cNvCxnSpPr>
            <a:cxnSpLocks/>
          </p:cNvCxnSpPr>
          <p:nvPr/>
        </p:nvCxnSpPr>
        <p:spPr>
          <a:xfrm>
            <a:off x="5983816" y="6656917"/>
            <a:ext cx="797984" cy="63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5C26EC85-EF49-0E4D-96DB-B98CA77AC240}"/>
              </a:ext>
            </a:extLst>
          </p:cNvPr>
          <p:cNvCxnSpPr>
            <a:cxnSpLocks/>
          </p:cNvCxnSpPr>
          <p:nvPr/>
        </p:nvCxnSpPr>
        <p:spPr>
          <a:xfrm>
            <a:off x="7518400" y="6656917"/>
            <a:ext cx="87206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A4FC8A61-2A5C-144C-870F-E9151A924989}"/>
              </a:ext>
            </a:extLst>
          </p:cNvPr>
          <p:cNvCxnSpPr>
            <a:cxnSpLocks/>
          </p:cNvCxnSpPr>
          <p:nvPr/>
        </p:nvCxnSpPr>
        <p:spPr>
          <a:xfrm flipV="1">
            <a:off x="6781800" y="6538887"/>
            <a:ext cx="206375" cy="1243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D42E913C-34EB-8645-BDC2-4EDCC4A10299}"/>
              </a:ext>
            </a:extLst>
          </p:cNvPr>
          <p:cNvCxnSpPr>
            <a:cxnSpLocks/>
          </p:cNvCxnSpPr>
          <p:nvPr/>
        </p:nvCxnSpPr>
        <p:spPr>
          <a:xfrm flipH="1" flipV="1">
            <a:off x="7387936" y="6538887"/>
            <a:ext cx="191847" cy="11203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03566574-43BB-7A45-9A1B-189F598A3720}"/>
              </a:ext>
            </a:extLst>
          </p:cNvPr>
          <p:cNvSpPr txBox="1"/>
          <p:nvPr/>
        </p:nvSpPr>
        <p:spPr>
          <a:xfrm>
            <a:off x="465259" y="698174"/>
            <a:ext cx="4900491" cy="3416320"/>
          </a:xfrm>
          <a:prstGeom prst="rect">
            <a:avLst/>
          </a:prstGeom>
          <a:noFill/>
        </p:spPr>
        <p:txBody>
          <a:bodyPr wrap="square" rtlCol="0">
            <a:spAutoFit/>
          </a:bodyPr>
          <a:lstStyle/>
          <a:p>
            <a:pPr marL="342900" indent="-342900">
              <a:buFont typeface="+mj-lt"/>
              <a:buAutoNum type="arabicPeriod"/>
            </a:pPr>
            <a:r>
              <a:rPr lang="en-GB" dirty="0"/>
              <a:t>It helps if a terminal board stud is marked as the start (3) or the end (2) of a winding </a:t>
            </a:r>
            <a:r>
              <a:rPr lang="en-GB" dirty="0" err="1"/>
              <a:t>i.e</a:t>
            </a:r>
            <a:r>
              <a:rPr lang="en-GB" dirty="0"/>
              <a:t> that stud 3 is marked as a 2. Then stud 3 can be A2, B2 or C2. Let’s make it A2.</a:t>
            </a:r>
          </a:p>
          <a:p>
            <a:pPr marL="342900" indent="-342900">
              <a:buFont typeface="+mj-lt"/>
              <a:buAutoNum type="arabicPeriod"/>
            </a:pPr>
            <a:r>
              <a:rPr lang="en-GB" dirty="0"/>
              <a:t>The largest reading from stud 3 will be to B3. So we mark B3 as stud 2.</a:t>
            </a:r>
          </a:p>
          <a:p>
            <a:pPr marL="342900" indent="-342900">
              <a:buFont typeface="+mj-lt"/>
              <a:buAutoNum type="arabicPeriod"/>
            </a:pPr>
            <a:r>
              <a:rPr lang="en-GB" dirty="0"/>
              <a:t>The smallest readings from stud 2 (B3) will be to  B2 and C2. These are 1 – 2 and 2 – 4. So let’s make B2 stud 1 and C2 stud 4.</a:t>
            </a:r>
          </a:p>
          <a:p>
            <a:pPr marL="342900" indent="-342900">
              <a:buFont typeface="+mj-lt"/>
              <a:buAutoNum type="arabicPeriod"/>
            </a:pPr>
            <a:r>
              <a:rPr lang="en-GB" dirty="0"/>
              <a:t>The biggest reading with stud 4 will be to A3 which is reading 4 – 6. So let’s make A3 stud 6. That means that C3 must be stud 5.</a:t>
            </a:r>
          </a:p>
        </p:txBody>
      </p:sp>
      <p:pic>
        <p:nvPicPr>
          <p:cNvPr id="4" name="Picture 3">
            <a:extLst>
              <a:ext uri="{FF2B5EF4-FFF2-40B4-BE49-F238E27FC236}">
                <a16:creationId xmlns:a16="http://schemas.microsoft.com/office/drawing/2014/main" id="{57B8795F-99DD-2A4C-8AB9-62BB695942A1}"/>
              </a:ext>
            </a:extLst>
          </p:cNvPr>
          <p:cNvPicPr>
            <a:picLocks noChangeAspect="1"/>
          </p:cNvPicPr>
          <p:nvPr/>
        </p:nvPicPr>
        <p:blipFill>
          <a:blip r:embed="rId4"/>
          <a:stretch>
            <a:fillRect/>
          </a:stretch>
        </p:blipFill>
        <p:spPr>
          <a:xfrm>
            <a:off x="5365750" y="447868"/>
            <a:ext cx="4749800" cy="2794000"/>
          </a:xfrm>
          <a:prstGeom prst="rect">
            <a:avLst/>
          </a:prstGeom>
        </p:spPr>
      </p:pic>
      <p:pic>
        <p:nvPicPr>
          <p:cNvPr id="3" name="Picture 2">
            <a:extLst>
              <a:ext uri="{FF2B5EF4-FFF2-40B4-BE49-F238E27FC236}">
                <a16:creationId xmlns:a16="http://schemas.microsoft.com/office/drawing/2014/main" id="{06B9E847-23D2-D740-9CA5-7B11F1EBBBCE}"/>
              </a:ext>
            </a:extLst>
          </p:cNvPr>
          <p:cNvPicPr>
            <a:picLocks noChangeAspect="1"/>
          </p:cNvPicPr>
          <p:nvPr/>
        </p:nvPicPr>
        <p:blipFill>
          <a:blip r:embed="rId5"/>
          <a:stretch>
            <a:fillRect/>
          </a:stretch>
        </p:blipFill>
        <p:spPr>
          <a:xfrm>
            <a:off x="7173351" y="3171109"/>
            <a:ext cx="2835181" cy="2553884"/>
          </a:xfrm>
          <a:prstGeom prst="rect">
            <a:avLst/>
          </a:prstGeom>
        </p:spPr>
      </p:pic>
    </p:spTree>
    <p:custDataLst>
      <p:tags r:id="rId1"/>
    </p:custDataLst>
    <p:extLst>
      <p:ext uri="{BB962C8B-B14F-4D97-AF65-F5344CB8AC3E}">
        <p14:creationId xmlns:p14="http://schemas.microsoft.com/office/powerpoint/2010/main" val="4172354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5258" y="0"/>
            <a:ext cx="8831461" cy="967170"/>
          </a:xfrm>
        </p:spPr>
        <p:txBody>
          <a:bodyPr/>
          <a:lstStyle/>
          <a:p>
            <a:r>
              <a:rPr lang="en-GB" dirty="0"/>
              <a:t>Video Briefing – Vid03 (1 of 3)</a:t>
            </a:r>
          </a:p>
        </p:txBody>
      </p:sp>
      <p:cxnSp>
        <p:nvCxnSpPr>
          <p:cNvPr id="126" name="Straight Connector 125">
            <a:extLst>
              <a:ext uri="{FF2B5EF4-FFF2-40B4-BE49-F238E27FC236}">
                <a16:creationId xmlns:a16="http://schemas.microsoft.com/office/drawing/2014/main" id="{C84EF880-37F1-9B47-917E-E9D0D8A1AB1A}"/>
              </a:ext>
            </a:extLst>
          </p:cNvPr>
          <p:cNvCxnSpPr>
            <a:cxnSpLocks/>
          </p:cNvCxnSpPr>
          <p:nvPr/>
        </p:nvCxnSpPr>
        <p:spPr>
          <a:xfrm flipH="1" flipV="1">
            <a:off x="5583767" y="7560732"/>
            <a:ext cx="1608666" cy="287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F7346E4-54B2-3445-9C91-128282220899}"/>
              </a:ext>
            </a:extLst>
          </p:cNvPr>
          <p:cNvCxnSpPr>
            <a:cxnSpLocks/>
          </p:cNvCxnSpPr>
          <p:nvPr/>
        </p:nvCxnSpPr>
        <p:spPr>
          <a:xfrm flipH="1">
            <a:off x="7518400" y="6365824"/>
            <a:ext cx="22225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1E90A7F8-AD15-EF49-B8AE-94BDCF95D86D}"/>
              </a:ext>
            </a:extLst>
          </p:cNvPr>
          <p:cNvCxnSpPr>
            <a:cxnSpLocks/>
          </p:cNvCxnSpPr>
          <p:nvPr/>
        </p:nvCxnSpPr>
        <p:spPr>
          <a:xfrm>
            <a:off x="7181850" y="7450667"/>
            <a:ext cx="0" cy="11006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B81DDE21-A703-E441-A7A1-24289235E93D}"/>
              </a:ext>
            </a:extLst>
          </p:cNvPr>
          <p:cNvCxnSpPr>
            <a:cxnSpLocks/>
          </p:cNvCxnSpPr>
          <p:nvPr/>
        </p:nvCxnSpPr>
        <p:spPr>
          <a:xfrm>
            <a:off x="5983816" y="6656917"/>
            <a:ext cx="797984" cy="63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5C26EC85-EF49-0E4D-96DB-B98CA77AC240}"/>
              </a:ext>
            </a:extLst>
          </p:cNvPr>
          <p:cNvCxnSpPr>
            <a:cxnSpLocks/>
          </p:cNvCxnSpPr>
          <p:nvPr/>
        </p:nvCxnSpPr>
        <p:spPr>
          <a:xfrm>
            <a:off x="7518400" y="6656917"/>
            <a:ext cx="87206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A4FC8A61-2A5C-144C-870F-E9151A924989}"/>
              </a:ext>
            </a:extLst>
          </p:cNvPr>
          <p:cNvCxnSpPr>
            <a:cxnSpLocks/>
          </p:cNvCxnSpPr>
          <p:nvPr/>
        </p:nvCxnSpPr>
        <p:spPr>
          <a:xfrm flipV="1">
            <a:off x="6781800" y="6538887"/>
            <a:ext cx="206375" cy="1243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D42E913C-34EB-8645-BDC2-4EDCC4A10299}"/>
              </a:ext>
            </a:extLst>
          </p:cNvPr>
          <p:cNvCxnSpPr>
            <a:cxnSpLocks/>
          </p:cNvCxnSpPr>
          <p:nvPr/>
        </p:nvCxnSpPr>
        <p:spPr>
          <a:xfrm flipH="1" flipV="1">
            <a:off x="7387936" y="6538887"/>
            <a:ext cx="191847" cy="11203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03566574-43BB-7A45-9A1B-189F598A3720}"/>
              </a:ext>
            </a:extLst>
          </p:cNvPr>
          <p:cNvSpPr txBox="1"/>
          <p:nvPr/>
        </p:nvSpPr>
        <p:spPr>
          <a:xfrm>
            <a:off x="465259" y="698174"/>
            <a:ext cx="6316542" cy="2308324"/>
          </a:xfrm>
          <a:prstGeom prst="rect">
            <a:avLst/>
          </a:prstGeom>
          <a:noFill/>
        </p:spPr>
        <p:txBody>
          <a:bodyPr wrap="square" rtlCol="0">
            <a:spAutoFit/>
          </a:bodyPr>
          <a:lstStyle/>
          <a:p>
            <a:r>
              <a:rPr lang="en-GB" dirty="0"/>
              <a:t>Create a demonstration video of an expert electrician showing how to practically phase out a star connected pole changing motor, using the following steps:</a:t>
            </a:r>
          </a:p>
          <a:p>
            <a:pPr marL="457200" indent="-457200" algn="just">
              <a:buFont typeface="+mj-lt"/>
              <a:buAutoNum type="arabicPeriod"/>
            </a:pPr>
            <a:r>
              <a:rPr lang="en-GB" dirty="0"/>
              <a:t>You are going to need a </a:t>
            </a:r>
            <a:r>
              <a:rPr lang="en-GB" dirty="0" err="1"/>
              <a:t>multimeter</a:t>
            </a:r>
            <a:r>
              <a:rPr lang="en-GB" dirty="0"/>
              <a:t> or ohmmeter. Check that it is working properly.</a:t>
            </a:r>
          </a:p>
          <a:p>
            <a:pPr marL="457200" indent="-457200" algn="just">
              <a:buFont typeface="+mj-lt"/>
              <a:buAutoNum type="arabicPeriod"/>
            </a:pPr>
            <a:r>
              <a:rPr lang="en-GB" dirty="0"/>
              <a:t>Draw a diagram of the windings and the terminal block like these and label the studs 1 – 6 (but without the assumed 1Ω resistance values).</a:t>
            </a:r>
          </a:p>
        </p:txBody>
      </p:sp>
      <p:pic>
        <p:nvPicPr>
          <p:cNvPr id="5" name="Picture 4">
            <a:extLst>
              <a:ext uri="{FF2B5EF4-FFF2-40B4-BE49-F238E27FC236}">
                <a16:creationId xmlns:a16="http://schemas.microsoft.com/office/drawing/2014/main" id="{27A05F7A-2C35-D547-AA09-A175B6F9F626}"/>
              </a:ext>
            </a:extLst>
          </p:cNvPr>
          <p:cNvPicPr>
            <a:picLocks noChangeAspect="1"/>
          </p:cNvPicPr>
          <p:nvPr/>
        </p:nvPicPr>
        <p:blipFill>
          <a:blip r:embed="rId4"/>
          <a:stretch>
            <a:fillRect/>
          </a:stretch>
        </p:blipFill>
        <p:spPr>
          <a:xfrm>
            <a:off x="7192433" y="2683936"/>
            <a:ext cx="2755900" cy="1981200"/>
          </a:xfrm>
          <a:prstGeom prst="rect">
            <a:avLst/>
          </a:prstGeom>
        </p:spPr>
      </p:pic>
      <p:pic>
        <p:nvPicPr>
          <p:cNvPr id="6" name="Picture 5">
            <a:extLst>
              <a:ext uri="{FF2B5EF4-FFF2-40B4-BE49-F238E27FC236}">
                <a16:creationId xmlns:a16="http://schemas.microsoft.com/office/drawing/2014/main" id="{E5D9170D-0F55-CE46-8D63-3CDA038FF3CA}"/>
              </a:ext>
            </a:extLst>
          </p:cNvPr>
          <p:cNvPicPr>
            <a:picLocks noChangeAspect="1"/>
          </p:cNvPicPr>
          <p:nvPr/>
        </p:nvPicPr>
        <p:blipFill>
          <a:blip r:embed="rId5"/>
          <a:stretch>
            <a:fillRect/>
          </a:stretch>
        </p:blipFill>
        <p:spPr>
          <a:xfrm>
            <a:off x="7077739" y="102838"/>
            <a:ext cx="3048000" cy="2578100"/>
          </a:xfrm>
          <a:prstGeom prst="rect">
            <a:avLst/>
          </a:prstGeom>
        </p:spPr>
      </p:pic>
    </p:spTree>
    <p:custDataLst>
      <p:tags r:id="rId1"/>
    </p:custDataLst>
    <p:extLst>
      <p:ext uri="{BB962C8B-B14F-4D97-AF65-F5344CB8AC3E}">
        <p14:creationId xmlns:p14="http://schemas.microsoft.com/office/powerpoint/2010/main" val="872527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5258" y="0"/>
            <a:ext cx="8831461" cy="967170"/>
          </a:xfrm>
        </p:spPr>
        <p:txBody>
          <a:bodyPr/>
          <a:lstStyle/>
          <a:p>
            <a:r>
              <a:rPr lang="en-GB" dirty="0"/>
              <a:t>Video Briefing – Vid03 (2 of 3)</a:t>
            </a:r>
          </a:p>
        </p:txBody>
      </p:sp>
      <p:cxnSp>
        <p:nvCxnSpPr>
          <p:cNvPr id="126" name="Straight Connector 125">
            <a:extLst>
              <a:ext uri="{FF2B5EF4-FFF2-40B4-BE49-F238E27FC236}">
                <a16:creationId xmlns:a16="http://schemas.microsoft.com/office/drawing/2014/main" id="{C84EF880-37F1-9B47-917E-E9D0D8A1AB1A}"/>
              </a:ext>
            </a:extLst>
          </p:cNvPr>
          <p:cNvCxnSpPr>
            <a:cxnSpLocks/>
          </p:cNvCxnSpPr>
          <p:nvPr/>
        </p:nvCxnSpPr>
        <p:spPr>
          <a:xfrm flipH="1" flipV="1">
            <a:off x="5583767" y="7560732"/>
            <a:ext cx="1608666" cy="287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F7346E4-54B2-3445-9C91-128282220899}"/>
              </a:ext>
            </a:extLst>
          </p:cNvPr>
          <p:cNvCxnSpPr>
            <a:cxnSpLocks/>
          </p:cNvCxnSpPr>
          <p:nvPr/>
        </p:nvCxnSpPr>
        <p:spPr>
          <a:xfrm flipH="1">
            <a:off x="7518400" y="6365824"/>
            <a:ext cx="22225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1E90A7F8-AD15-EF49-B8AE-94BDCF95D86D}"/>
              </a:ext>
            </a:extLst>
          </p:cNvPr>
          <p:cNvCxnSpPr>
            <a:cxnSpLocks/>
          </p:cNvCxnSpPr>
          <p:nvPr/>
        </p:nvCxnSpPr>
        <p:spPr>
          <a:xfrm>
            <a:off x="7181850" y="7450667"/>
            <a:ext cx="0" cy="11006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B81DDE21-A703-E441-A7A1-24289235E93D}"/>
              </a:ext>
            </a:extLst>
          </p:cNvPr>
          <p:cNvCxnSpPr>
            <a:cxnSpLocks/>
          </p:cNvCxnSpPr>
          <p:nvPr/>
        </p:nvCxnSpPr>
        <p:spPr>
          <a:xfrm>
            <a:off x="5983816" y="6656917"/>
            <a:ext cx="797984" cy="63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5C26EC85-EF49-0E4D-96DB-B98CA77AC240}"/>
              </a:ext>
            </a:extLst>
          </p:cNvPr>
          <p:cNvCxnSpPr>
            <a:cxnSpLocks/>
          </p:cNvCxnSpPr>
          <p:nvPr/>
        </p:nvCxnSpPr>
        <p:spPr>
          <a:xfrm>
            <a:off x="7518400" y="6656917"/>
            <a:ext cx="87206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A4FC8A61-2A5C-144C-870F-E9151A924989}"/>
              </a:ext>
            </a:extLst>
          </p:cNvPr>
          <p:cNvCxnSpPr>
            <a:cxnSpLocks/>
          </p:cNvCxnSpPr>
          <p:nvPr/>
        </p:nvCxnSpPr>
        <p:spPr>
          <a:xfrm flipV="1">
            <a:off x="6781800" y="6538887"/>
            <a:ext cx="206375" cy="1243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D42E913C-34EB-8645-BDC2-4EDCC4A10299}"/>
              </a:ext>
            </a:extLst>
          </p:cNvPr>
          <p:cNvCxnSpPr>
            <a:cxnSpLocks/>
          </p:cNvCxnSpPr>
          <p:nvPr/>
        </p:nvCxnSpPr>
        <p:spPr>
          <a:xfrm flipH="1" flipV="1">
            <a:off x="7387936" y="6538887"/>
            <a:ext cx="191847" cy="11203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03566574-43BB-7A45-9A1B-189F598A3720}"/>
              </a:ext>
            </a:extLst>
          </p:cNvPr>
          <p:cNvSpPr txBox="1"/>
          <p:nvPr/>
        </p:nvSpPr>
        <p:spPr>
          <a:xfrm>
            <a:off x="465259" y="698174"/>
            <a:ext cx="4900491" cy="3970318"/>
          </a:xfrm>
          <a:prstGeom prst="rect">
            <a:avLst/>
          </a:prstGeom>
          <a:noFill/>
        </p:spPr>
        <p:txBody>
          <a:bodyPr wrap="square" rtlCol="0">
            <a:spAutoFit/>
          </a:bodyPr>
          <a:lstStyle/>
          <a:p>
            <a:pPr marL="342900" indent="-342900">
              <a:buFont typeface="+mj-lt"/>
              <a:buAutoNum type="arabicPeriod"/>
            </a:pPr>
            <a:r>
              <a:rPr lang="en-GB" dirty="0"/>
              <a:t>Make a table of all the possible stud pairs and test the resistance between each pair of studs. Record all your results.</a:t>
            </a:r>
          </a:p>
          <a:p>
            <a:pPr marL="342900" indent="-342900">
              <a:buFont typeface="+mj-lt"/>
              <a:buAutoNum type="arabicPeriod"/>
            </a:pPr>
            <a:r>
              <a:rPr lang="en-GB" dirty="0"/>
              <a:t>You should find that you get four different values – 3 x low; 3 – medium, 6 – medium high and 3 – high. Getting these types of readings confirms that you are dealing with a star connected pole changing motor.</a:t>
            </a:r>
          </a:p>
          <a:p>
            <a:pPr marL="342900" indent="-342900">
              <a:buFont typeface="+mj-lt"/>
              <a:buAutoNum type="arabicPeriod"/>
            </a:pPr>
            <a:r>
              <a:rPr lang="en-GB" dirty="0"/>
              <a:t>If you look at your winding diagram, you can see that the lowest resistances will be obtained between stud pairs like A2 – A3 and the largest readings between stud pairs like A3 – B3, B3 – C3 and C3 – A3.</a:t>
            </a:r>
          </a:p>
          <a:p>
            <a:endParaRPr lang="en-GB" dirty="0"/>
          </a:p>
        </p:txBody>
      </p:sp>
      <p:pic>
        <p:nvPicPr>
          <p:cNvPr id="3" name="Picture 2">
            <a:extLst>
              <a:ext uri="{FF2B5EF4-FFF2-40B4-BE49-F238E27FC236}">
                <a16:creationId xmlns:a16="http://schemas.microsoft.com/office/drawing/2014/main" id="{60EB2F3F-F952-A044-9A99-915EBCB28053}"/>
              </a:ext>
            </a:extLst>
          </p:cNvPr>
          <p:cNvPicPr>
            <a:picLocks noChangeAspect="1"/>
          </p:cNvPicPr>
          <p:nvPr/>
        </p:nvPicPr>
        <p:blipFill>
          <a:blip r:embed="rId4"/>
          <a:stretch>
            <a:fillRect/>
          </a:stretch>
        </p:blipFill>
        <p:spPr>
          <a:xfrm>
            <a:off x="5328597" y="635555"/>
            <a:ext cx="4910778" cy="2379672"/>
          </a:xfrm>
          <a:prstGeom prst="rect">
            <a:avLst/>
          </a:prstGeom>
        </p:spPr>
      </p:pic>
      <p:pic>
        <p:nvPicPr>
          <p:cNvPr id="15" name="Picture 14">
            <a:extLst>
              <a:ext uri="{FF2B5EF4-FFF2-40B4-BE49-F238E27FC236}">
                <a16:creationId xmlns:a16="http://schemas.microsoft.com/office/drawing/2014/main" id="{C0743BD3-7D81-084A-BFF6-FEF1DF28581B}"/>
              </a:ext>
            </a:extLst>
          </p:cNvPr>
          <p:cNvPicPr>
            <a:picLocks noChangeAspect="1"/>
          </p:cNvPicPr>
          <p:nvPr/>
        </p:nvPicPr>
        <p:blipFill>
          <a:blip r:embed="rId5"/>
          <a:stretch>
            <a:fillRect/>
          </a:stretch>
        </p:blipFill>
        <p:spPr>
          <a:xfrm>
            <a:off x="7192433" y="3015227"/>
            <a:ext cx="3048000" cy="2578100"/>
          </a:xfrm>
          <a:prstGeom prst="rect">
            <a:avLst/>
          </a:prstGeom>
        </p:spPr>
      </p:pic>
    </p:spTree>
    <p:custDataLst>
      <p:tags r:id="rId1"/>
    </p:custDataLst>
    <p:extLst>
      <p:ext uri="{BB962C8B-B14F-4D97-AF65-F5344CB8AC3E}">
        <p14:creationId xmlns:p14="http://schemas.microsoft.com/office/powerpoint/2010/main" val="3585168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122531" y="1091868"/>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None/>
            </a:pPr>
            <a:r>
              <a:rPr lang="en-GB" sz="2400" dirty="0"/>
              <a:t>By the end of this unit you will be able to:</a:t>
            </a:r>
          </a:p>
          <a:p>
            <a:pPr marL="457200" indent="-457200" algn="just">
              <a:buFont typeface="+mj-lt"/>
              <a:buAutoNum type="arabicPeriod"/>
            </a:pPr>
            <a:r>
              <a:rPr lang="en-GB" sz="2400" dirty="0"/>
              <a:t>Phase out star and delta connected pole changing motors;</a:t>
            </a:r>
          </a:p>
          <a:p>
            <a:pPr marL="457200" indent="-457200" algn="just">
              <a:buFont typeface="+mj-lt"/>
              <a:buAutoNum type="arabicPeriod"/>
            </a:pPr>
            <a:r>
              <a:rPr lang="en-GB" sz="2400" dirty="0"/>
              <a:t>Test a pole changing motor selector switch;</a:t>
            </a:r>
          </a:p>
          <a:p>
            <a:pPr marL="457200" indent="-457200" algn="just">
              <a:buFont typeface="+mj-lt"/>
              <a:buAutoNum type="arabicPeriod"/>
            </a:pPr>
            <a:r>
              <a:rPr lang="en-GB" sz="2400" dirty="0"/>
              <a:t>Wire the main circuit of a pole changing motor selector switch starter; and</a:t>
            </a:r>
          </a:p>
          <a:p>
            <a:pPr marL="457200" indent="-457200" algn="just">
              <a:buFont typeface="+mj-lt"/>
              <a:buAutoNum type="arabicPeriod"/>
            </a:pPr>
            <a:r>
              <a:rPr lang="en-GB" sz="2400" dirty="0"/>
              <a:t>Wire the control circuit of a pole changing motor selector switch starter.</a:t>
            </a:r>
          </a:p>
          <a:p>
            <a:pPr marL="0" indent="0">
              <a:buFont typeface="Arial" panose="020B0604020202020204" pitchFamily="34" charset="0"/>
              <a:buNone/>
            </a:pPr>
            <a:endParaRPr lang="en-GB" sz="2400" dirty="0"/>
          </a:p>
          <a:p>
            <a:pPr marL="0" indent="0">
              <a:buFont typeface="Arial" panose="020B0604020202020204" pitchFamily="34" charset="0"/>
              <a:buNone/>
            </a:pPr>
            <a:endParaRPr lang="en-GB" sz="2400"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5258" y="0"/>
            <a:ext cx="8831461" cy="967170"/>
          </a:xfrm>
        </p:spPr>
        <p:txBody>
          <a:bodyPr/>
          <a:lstStyle/>
          <a:p>
            <a:r>
              <a:rPr lang="en-GB" dirty="0"/>
              <a:t>Video Briefing – Vid03 (3 of 3)</a:t>
            </a:r>
          </a:p>
        </p:txBody>
      </p:sp>
      <p:cxnSp>
        <p:nvCxnSpPr>
          <p:cNvPr id="126" name="Straight Connector 125">
            <a:extLst>
              <a:ext uri="{FF2B5EF4-FFF2-40B4-BE49-F238E27FC236}">
                <a16:creationId xmlns:a16="http://schemas.microsoft.com/office/drawing/2014/main" id="{C84EF880-37F1-9B47-917E-E9D0D8A1AB1A}"/>
              </a:ext>
            </a:extLst>
          </p:cNvPr>
          <p:cNvCxnSpPr>
            <a:cxnSpLocks/>
          </p:cNvCxnSpPr>
          <p:nvPr/>
        </p:nvCxnSpPr>
        <p:spPr>
          <a:xfrm flipH="1" flipV="1">
            <a:off x="5583767" y="7560732"/>
            <a:ext cx="1608666" cy="287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F7346E4-54B2-3445-9C91-128282220899}"/>
              </a:ext>
            </a:extLst>
          </p:cNvPr>
          <p:cNvCxnSpPr>
            <a:cxnSpLocks/>
          </p:cNvCxnSpPr>
          <p:nvPr/>
        </p:nvCxnSpPr>
        <p:spPr>
          <a:xfrm flipH="1">
            <a:off x="7518400" y="6365824"/>
            <a:ext cx="22225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1E90A7F8-AD15-EF49-B8AE-94BDCF95D86D}"/>
              </a:ext>
            </a:extLst>
          </p:cNvPr>
          <p:cNvCxnSpPr>
            <a:cxnSpLocks/>
          </p:cNvCxnSpPr>
          <p:nvPr/>
        </p:nvCxnSpPr>
        <p:spPr>
          <a:xfrm>
            <a:off x="7181850" y="7450667"/>
            <a:ext cx="0" cy="11006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B81DDE21-A703-E441-A7A1-24289235E93D}"/>
              </a:ext>
            </a:extLst>
          </p:cNvPr>
          <p:cNvCxnSpPr>
            <a:cxnSpLocks/>
          </p:cNvCxnSpPr>
          <p:nvPr/>
        </p:nvCxnSpPr>
        <p:spPr>
          <a:xfrm>
            <a:off x="5983816" y="6656917"/>
            <a:ext cx="797984" cy="63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5C26EC85-EF49-0E4D-96DB-B98CA77AC240}"/>
              </a:ext>
            </a:extLst>
          </p:cNvPr>
          <p:cNvCxnSpPr>
            <a:cxnSpLocks/>
          </p:cNvCxnSpPr>
          <p:nvPr/>
        </p:nvCxnSpPr>
        <p:spPr>
          <a:xfrm>
            <a:off x="7518400" y="6656917"/>
            <a:ext cx="87206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A4FC8A61-2A5C-144C-870F-E9151A924989}"/>
              </a:ext>
            </a:extLst>
          </p:cNvPr>
          <p:cNvCxnSpPr>
            <a:cxnSpLocks/>
          </p:cNvCxnSpPr>
          <p:nvPr/>
        </p:nvCxnSpPr>
        <p:spPr>
          <a:xfrm flipV="1">
            <a:off x="6781800" y="6538887"/>
            <a:ext cx="206375" cy="1243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D42E913C-34EB-8645-BDC2-4EDCC4A10299}"/>
              </a:ext>
            </a:extLst>
          </p:cNvPr>
          <p:cNvCxnSpPr>
            <a:cxnSpLocks/>
          </p:cNvCxnSpPr>
          <p:nvPr/>
        </p:nvCxnSpPr>
        <p:spPr>
          <a:xfrm flipH="1" flipV="1">
            <a:off x="7387936" y="6538887"/>
            <a:ext cx="191847" cy="11203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03566574-43BB-7A45-9A1B-189F598A3720}"/>
              </a:ext>
            </a:extLst>
          </p:cNvPr>
          <p:cNvSpPr txBox="1"/>
          <p:nvPr/>
        </p:nvSpPr>
        <p:spPr>
          <a:xfrm>
            <a:off x="465259" y="698174"/>
            <a:ext cx="4900491" cy="2585323"/>
          </a:xfrm>
          <a:prstGeom prst="rect">
            <a:avLst/>
          </a:prstGeom>
          <a:noFill/>
        </p:spPr>
        <p:txBody>
          <a:bodyPr wrap="square" rtlCol="0">
            <a:spAutoFit/>
          </a:bodyPr>
          <a:lstStyle/>
          <a:p>
            <a:pPr marL="342900" indent="-342900">
              <a:buFont typeface="+mj-lt"/>
              <a:buAutoNum type="arabicPeriod"/>
            </a:pPr>
            <a:r>
              <a:rPr lang="en-GB" dirty="0"/>
              <a:t>These highest readings exist between studs 1 – 3, 1 – 5 and 3 – 5. So we can mark 1 as A3, 3 as B3 and 5 as C3.</a:t>
            </a:r>
          </a:p>
          <a:p>
            <a:pPr marL="342900" indent="-342900">
              <a:buFont typeface="+mj-lt"/>
              <a:buAutoNum type="arabicPeriod"/>
            </a:pPr>
            <a:r>
              <a:rPr lang="en-GB" dirty="0"/>
              <a:t>A2 – A3 will be one of the lowest resistances. If A3 is stud 1 than A2 is stud 6 as 1 – 6 gave a low value.</a:t>
            </a:r>
          </a:p>
          <a:p>
            <a:pPr marL="342900" indent="-342900">
              <a:buFont typeface="+mj-lt"/>
              <a:buAutoNum type="arabicPeriod"/>
            </a:pPr>
            <a:r>
              <a:rPr lang="en-GB" dirty="0"/>
              <a:t>By the same logic, we can make B2 stud 2 and C2 stud 4</a:t>
            </a:r>
          </a:p>
          <a:p>
            <a:pPr marL="342900" indent="-342900">
              <a:buFont typeface="+mj-lt"/>
              <a:buAutoNum type="arabicPeriod"/>
            </a:pPr>
            <a:endParaRPr lang="en-GB" dirty="0"/>
          </a:p>
        </p:txBody>
      </p:sp>
      <p:pic>
        <p:nvPicPr>
          <p:cNvPr id="13" name="Picture 12">
            <a:extLst>
              <a:ext uri="{FF2B5EF4-FFF2-40B4-BE49-F238E27FC236}">
                <a16:creationId xmlns:a16="http://schemas.microsoft.com/office/drawing/2014/main" id="{64C7DF56-E4D8-1146-9817-7C12CE1C057C}"/>
              </a:ext>
            </a:extLst>
          </p:cNvPr>
          <p:cNvPicPr>
            <a:picLocks noChangeAspect="1"/>
          </p:cNvPicPr>
          <p:nvPr/>
        </p:nvPicPr>
        <p:blipFill>
          <a:blip r:embed="rId4"/>
          <a:stretch>
            <a:fillRect/>
          </a:stretch>
        </p:blipFill>
        <p:spPr>
          <a:xfrm>
            <a:off x="5328597" y="635555"/>
            <a:ext cx="4910778" cy="2379672"/>
          </a:xfrm>
          <a:prstGeom prst="rect">
            <a:avLst/>
          </a:prstGeom>
        </p:spPr>
      </p:pic>
      <p:pic>
        <p:nvPicPr>
          <p:cNvPr id="14" name="Picture 13">
            <a:extLst>
              <a:ext uri="{FF2B5EF4-FFF2-40B4-BE49-F238E27FC236}">
                <a16:creationId xmlns:a16="http://schemas.microsoft.com/office/drawing/2014/main" id="{38FCF4EF-2CB4-A645-8E13-7E101DE0C1EB}"/>
              </a:ext>
            </a:extLst>
          </p:cNvPr>
          <p:cNvPicPr>
            <a:picLocks noChangeAspect="1"/>
          </p:cNvPicPr>
          <p:nvPr/>
        </p:nvPicPr>
        <p:blipFill>
          <a:blip r:embed="rId5"/>
          <a:stretch>
            <a:fillRect/>
          </a:stretch>
        </p:blipFill>
        <p:spPr>
          <a:xfrm>
            <a:off x="7192433" y="3015227"/>
            <a:ext cx="3048000" cy="2578100"/>
          </a:xfrm>
          <a:prstGeom prst="rect">
            <a:avLst/>
          </a:prstGeom>
        </p:spPr>
      </p:pic>
    </p:spTree>
    <p:custDataLst>
      <p:tags r:id="rId1"/>
    </p:custDataLst>
    <p:extLst>
      <p:ext uri="{BB962C8B-B14F-4D97-AF65-F5344CB8AC3E}">
        <p14:creationId xmlns:p14="http://schemas.microsoft.com/office/powerpoint/2010/main" val="4283776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Int02 (1 of 3)</a:t>
            </a:r>
          </a:p>
        </p:txBody>
      </p:sp>
      <p:sp>
        <p:nvSpPr>
          <p:cNvPr id="60" name="TextBox 59">
            <a:extLst>
              <a:ext uri="{FF2B5EF4-FFF2-40B4-BE49-F238E27FC236}">
                <a16:creationId xmlns:a16="http://schemas.microsoft.com/office/drawing/2014/main" id="{3D78C41D-74C4-124D-816B-FFC225743E18}"/>
              </a:ext>
            </a:extLst>
          </p:cNvPr>
          <p:cNvSpPr txBox="1"/>
          <p:nvPr/>
        </p:nvSpPr>
        <p:spPr>
          <a:xfrm>
            <a:off x="249815" y="174062"/>
            <a:ext cx="3991082" cy="4247317"/>
          </a:xfrm>
          <a:prstGeom prst="rect">
            <a:avLst/>
          </a:prstGeom>
          <a:noFill/>
        </p:spPr>
        <p:txBody>
          <a:bodyPr wrap="square" rtlCol="0">
            <a:spAutoFit/>
          </a:bodyPr>
          <a:lstStyle/>
          <a:p>
            <a:r>
              <a:rPr lang="en-GB" b="1" dirty="0"/>
              <a:t>Instructions</a:t>
            </a:r>
          </a:p>
          <a:p>
            <a:pPr marL="342900" indent="-342900">
              <a:buFont typeface="+mj-lt"/>
              <a:buAutoNum type="arabicPeriod"/>
            </a:pPr>
            <a:r>
              <a:rPr lang="en-GB" dirty="0"/>
              <a:t>To add a wire between 2 points, click the starting connection and then click the ending connection.</a:t>
            </a:r>
          </a:p>
          <a:p>
            <a:pPr marL="342900" indent="-342900">
              <a:buFont typeface="+mj-lt"/>
              <a:buAutoNum type="arabicPeriod"/>
            </a:pPr>
            <a:r>
              <a:rPr lang="en-GB" dirty="0"/>
              <a:t>To delete a wire, click on it and then click the </a:t>
            </a:r>
            <a:r>
              <a:rPr lang="en-GB" b="1" dirty="0"/>
              <a:t>Delete</a:t>
            </a:r>
            <a:r>
              <a:rPr lang="en-GB" dirty="0"/>
              <a:t> icon in the top right corner.</a:t>
            </a:r>
          </a:p>
          <a:p>
            <a:pPr marL="342900" indent="-342900">
              <a:buFont typeface="+mj-lt"/>
              <a:buAutoNum type="arabicPeriod"/>
            </a:pPr>
            <a:r>
              <a:rPr lang="en-GB" dirty="0"/>
              <a:t>To change the colour of a wire, click on it and then click on the colour.</a:t>
            </a:r>
          </a:p>
          <a:p>
            <a:pPr marL="342900" indent="-342900">
              <a:buFont typeface="+mj-lt"/>
              <a:buAutoNum type="arabicPeriod"/>
            </a:pPr>
            <a:r>
              <a:rPr lang="en-GB" dirty="0"/>
              <a:t>To move a component, click and drag it to a new position.</a:t>
            </a:r>
          </a:p>
          <a:p>
            <a:endParaRPr lang="en-GB" dirty="0"/>
          </a:p>
          <a:p>
            <a:r>
              <a:rPr lang="en-GB" b="1" dirty="0"/>
              <a:t>Practice</a:t>
            </a:r>
          </a:p>
          <a:p>
            <a:r>
              <a:rPr lang="en-GB" dirty="0"/>
              <a:t>Connect the motor protection circuit breaker up to the contactor</a:t>
            </a:r>
          </a:p>
        </p:txBody>
      </p:sp>
      <p:pic>
        <p:nvPicPr>
          <p:cNvPr id="4" name="Graphic 3" descr="Scissors">
            <a:extLst>
              <a:ext uri="{FF2B5EF4-FFF2-40B4-BE49-F238E27FC236}">
                <a16:creationId xmlns:a16="http://schemas.microsoft.com/office/drawing/2014/main" id="{325FF590-D99C-7142-9134-57F1DEA217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81275" y="317026"/>
            <a:ext cx="914400" cy="914400"/>
          </a:xfrm>
          <a:prstGeom prst="rect">
            <a:avLst/>
          </a:prstGeom>
        </p:spPr>
      </p:pic>
      <p:sp>
        <p:nvSpPr>
          <p:cNvPr id="16" name="Rectangle 15">
            <a:extLst>
              <a:ext uri="{FF2B5EF4-FFF2-40B4-BE49-F238E27FC236}">
                <a16:creationId xmlns:a16="http://schemas.microsoft.com/office/drawing/2014/main" id="{ECF223D1-9000-D441-9D7D-2EEBDB3168C5}"/>
              </a:ext>
            </a:extLst>
          </p:cNvPr>
          <p:cNvSpPr/>
          <p:nvPr/>
        </p:nvSpPr>
        <p:spPr>
          <a:xfrm>
            <a:off x="8750157" y="1307214"/>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DF483FB6-6D62-6C45-85C3-A798CDD61E83}"/>
              </a:ext>
            </a:extLst>
          </p:cNvPr>
          <p:cNvSpPr/>
          <p:nvPr/>
        </p:nvSpPr>
        <p:spPr>
          <a:xfrm>
            <a:off x="9461525" y="1307214"/>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0A7E05A8-4BD9-2B4F-B38E-80D34773B0A4}"/>
              </a:ext>
            </a:extLst>
          </p:cNvPr>
          <p:cNvSpPr/>
          <p:nvPr/>
        </p:nvSpPr>
        <p:spPr>
          <a:xfrm>
            <a:off x="8449100" y="2150934"/>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cxnSp>
        <p:nvCxnSpPr>
          <p:cNvPr id="90" name="Curved Connector 89">
            <a:extLst>
              <a:ext uri="{FF2B5EF4-FFF2-40B4-BE49-F238E27FC236}">
                <a16:creationId xmlns:a16="http://schemas.microsoft.com/office/drawing/2014/main" id="{350E307D-2B47-644B-B84C-284780113024}"/>
              </a:ext>
            </a:extLst>
          </p:cNvPr>
          <p:cNvCxnSpPr>
            <a:cxnSpLocks/>
            <a:stCxn id="46" idx="4"/>
            <a:endCxn id="97" idx="0"/>
          </p:cNvCxnSpPr>
          <p:nvPr/>
        </p:nvCxnSpPr>
        <p:spPr>
          <a:xfrm rot="5400000">
            <a:off x="4853214" y="3028071"/>
            <a:ext cx="1459524" cy="14043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740CD23A-4B38-7444-8408-23A970EE1793}"/>
              </a:ext>
            </a:extLst>
          </p:cNvPr>
          <p:cNvGrpSpPr/>
          <p:nvPr/>
        </p:nvGrpSpPr>
        <p:grpSpPr>
          <a:xfrm>
            <a:off x="5300919" y="3781347"/>
            <a:ext cx="2088159" cy="982466"/>
            <a:chOff x="3340608" y="2401831"/>
            <a:chExt cx="2088159" cy="982466"/>
          </a:xfrm>
        </p:grpSpPr>
        <p:sp>
          <p:nvSpPr>
            <p:cNvPr id="95" name="Rectangle 94">
              <a:extLst>
                <a:ext uri="{FF2B5EF4-FFF2-40B4-BE49-F238E27FC236}">
                  <a16:creationId xmlns:a16="http://schemas.microsoft.com/office/drawing/2014/main" id="{1831D513-9625-ED44-9B09-0D83DA21D21A}"/>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ectangle 95">
              <a:extLst>
                <a:ext uri="{FF2B5EF4-FFF2-40B4-BE49-F238E27FC236}">
                  <a16:creationId xmlns:a16="http://schemas.microsoft.com/office/drawing/2014/main" id="{A7E4781D-EC51-4B44-BBDD-F6C7C177BC1A}"/>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Forward</a:t>
              </a:r>
            </a:p>
          </p:txBody>
        </p:sp>
        <p:sp>
          <p:nvSpPr>
            <p:cNvPr id="97" name="Oval 96">
              <a:extLst>
                <a:ext uri="{FF2B5EF4-FFF2-40B4-BE49-F238E27FC236}">
                  <a16:creationId xmlns:a16="http://schemas.microsoft.com/office/drawing/2014/main" id="{78CA87B0-0885-DD4A-9CA6-3E904D674C4E}"/>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98" name="Oval 97">
              <a:extLst>
                <a:ext uri="{FF2B5EF4-FFF2-40B4-BE49-F238E27FC236}">
                  <a16:creationId xmlns:a16="http://schemas.microsoft.com/office/drawing/2014/main" id="{43FE7B47-BCC2-6B47-B9B8-AB2A3A7CA9D9}"/>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19A8E449-0346-B049-88C4-49DB7F4EBBC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1821FB81-7046-3744-AC1C-69CBE59664F4}"/>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01" name="Oval 100">
              <a:extLst>
                <a:ext uri="{FF2B5EF4-FFF2-40B4-BE49-F238E27FC236}">
                  <a16:creationId xmlns:a16="http://schemas.microsoft.com/office/drawing/2014/main" id="{0CA13E02-A992-DC45-8838-4099DBEAF72F}"/>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02" name="Oval 101">
              <a:extLst>
                <a:ext uri="{FF2B5EF4-FFF2-40B4-BE49-F238E27FC236}">
                  <a16:creationId xmlns:a16="http://schemas.microsoft.com/office/drawing/2014/main" id="{8544B38C-0418-5A48-A87D-CC8F52152320}"/>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436D530D-791B-2A49-9564-1467A368A2F1}"/>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8123831E-7145-4A4C-B55B-9A090CF88E27}"/>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05" name="Oval 104">
              <a:extLst>
                <a:ext uri="{FF2B5EF4-FFF2-40B4-BE49-F238E27FC236}">
                  <a16:creationId xmlns:a16="http://schemas.microsoft.com/office/drawing/2014/main" id="{2876132A-E1ED-764C-9886-85BEA0BA53FF}"/>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6" name="Oval 105">
              <a:extLst>
                <a:ext uri="{FF2B5EF4-FFF2-40B4-BE49-F238E27FC236}">
                  <a16:creationId xmlns:a16="http://schemas.microsoft.com/office/drawing/2014/main" id="{135268E1-4128-6E4B-A149-ABC59A844B04}"/>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4B80EC3A-5C98-AF4B-A316-70ED60EAA105}"/>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5F082AA7-D48D-7E44-A355-939C68062D40}"/>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41" name="Group 40">
            <a:extLst>
              <a:ext uri="{FF2B5EF4-FFF2-40B4-BE49-F238E27FC236}">
                <a16:creationId xmlns:a16="http://schemas.microsoft.com/office/drawing/2014/main" id="{B983886F-6BBD-D54F-872F-59F56A8EA97A}"/>
              </a:ext>
            </a:extLst>
          </p:cNvPr>
          <p:cNvGrpSpPr/>
          <p:nvPr/>
        </p:nvGrpSpPr>
        <p:grpSpPr>
          <a:xfrm>
            <a:off x="5454564" y="1474649"/>
            <a:ext cx="1365556" cy="900842"/>
            <a:chOff x="4578102" y="1592294"/>
            <a:chExt cx="1365556" cy="900842"/>
          </a:xfrm>
        </p:grpSpPr>
        <p:sp>
          <p:nvSpPr>
            <p:cNvPr id="42" name="Rectangle 41">
              <a:extLst>
                <a:ext uri="{FF2B5EF4-FFF2-40B4-BE49-F238E27FC236}">
                  <a16:creationId xmlns:a16="http://schemas.microsoft.com/office/drawing/2014/main" id="{174A67EA-060C-B24A-B215-41776480FEB3}"/>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MPCB</a:t>
              </a:r>
            </a:p>
          </p:txBody>
        </p:sp>
        <p:sp>
          <p:nvSpPr>
            <p:cNvPr id="43" name="Oval 42">
              <a:extLst>
                <a:ext uri="{FF2B5EF4-FFF2-40B4-BE49-F238E27FC236}">
                  <a16:creationId xmlns:a16="http://schemas.microsoft.com/office/drawing/2014/main" id="{CA9CAF34-2E9F-EB40-B8AE-B064976C7C89}"/>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44" name="Oval 43">
              <a:extLst>
                <a:ext uri="{FF2B5EF4-FFF2-40B4-BE49-F238E27FC236}">
                  <a16:creationId xmlns:a16="http://schemas.microsoft.com/office/drawing/2014/main" id="{2B60D080-2066-7A49-9359-14C2E441C5FB}"/>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45" name="Oval 44">
              <a:extLst>
                <a:ext uri="{FF2B5EF4-FFF2-40B4-BE49-F238E27FC236}">
                  <a16:creationId xmlns:a16="http://schemas.microsoft.com/office/drawing/2014/main" id="{4C9F97D3-5895-3341-8D5F-8C9CB8D79F1F}"/>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46" name="Oval 45">
              <a:extLst>
                <a:ext uri="{FF2B5EF4-FFF2-40B4-BE49-F238E27FC236}">
                  <a16:creationId xmlns:a16="http://schemas.microsoft.com/office/drawing/2014/main" id="{29F3C553-85ED-7F4F-A0D8-DD4A11C502DB}"/>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47" name="Oval 46">
              <a:extLst>
                <a:ext uri="{FF2B5EF4-FFF2-40B4-BE49-F238E27FC236}">
                  <a16:creationId xmlns:a16="http://schemas.microsoft.com/office/drawing/2014/main" id="{A5DEA816-D6BF-8F4F-B6FF-12C7523F1A8A}"/>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48" name="Oval 47">
              <a:extLst>
                <a:ext uri="{FF2B5EF4-FFF2-40B4-BE49-F238E27FC236}">
                  <a16:creationId xmlns:a16="http://schemas.microsoft.com/office/drawing/2014/main" id="{DA1698DC-347E-614C-9CBD-740F9B4DCC16}"/>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cxnSp>
        <p:nvCxnSpPr>
          <p:cNvPr id="51" name="Curved Connector 50">
            <a:extLst>
              <a:ext uri="{FF2B5EF4-FFF2-40B4-BE49-F238E27FC236}">
                <a16:creationId xmlns:a16="http://schemas.microsoft.com/office/drawing/2014/main" id="{7A36054F-F0F1-6943-A961-61DEAE9A7285}"/>
              </a:ext>
            </a:extLst>
          </p:cNvPr>
          <p:cNvCxnSpPr>
            <a:cxnSpLocks/>
            <a:stCxn id="47" idx="4"/>
            <a:endCxn id="98" idx="0"/>
          </p:cNvCxnSpPr>
          <p:nvPr/>
        </p:nvCxnSpPr>
        <p:spPr>
          <a:xfrm rot="5400000">
            <a:off x="5161437" y="3028071"/>
            <a:ext cx="1459524" cy="14043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Curved Connector 53">
            <a:extLst>
              <a:ext uri="{FF2B5EF4-FFF2-40B4-BE49-F238E27FC236}">
                <a16:creationId xmlns:a16="http://schemas.microsoft.com/office/drawing/2014/main" id="{7C455F08-D713-E94B-93F2-1823B7776115}"/>
              </a:ext>
            </a:extLst>
          </p:cNvPr>
          <p:cNvCxnSpPr>
            <a:cxnSpLocks/>
            <a:stCxn id="48" idx="4"/>
            <a:endCxn id="99" idx="0"/>
          </p:cNvCxnSpPr>
          <p:nvPr/>
        </p:nvCxnSpPr>
        <p:spPr>
          <a:xfrm rot="5400000">
            <a:off x="5485158" y="3035037"/>
            <a:ext cx="1459524" cy="14043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7707C101-A950-AC48-B531-D6D77DF75F45}"/>
              </a:ext>
            </a:extLst>
          </p:cNvPr>
          <p:cNvSpPr/>
          <p:nvPr/>
        </p:nvSpPr>
        <p:spPr>
          <a:xfrm>
            <a:off x="8007943" y="1307214"/>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672019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Int04 (2 of 3)</a:t>
            </a:r>
          </a:p>
        </p:txBody>
      </p:sp>
      <p:grpSp>
        <p:nvGrpSpPr>
          <p:cNvPr id="33" name="Group 32">
            <a:extLst>
              <a:ext uri="{FF2B5EF4-FFF2-40B4-BE49-F238E27FC236}">
                <a16:creationId xmlns:a16="http://schemas.microsoft.com/office/drawing/2014/main" id="{0C5ECEBF-734F-CA44-B3EE-EFC37C77C171}"/>
              </a:ext>
            </a:extLst>
          </p:cNvPr>
          <p:cNvGrpSpPr/>
          <p:nvPr/>
        </p:nvGrpSpPr>
        <p:grpSpPr>
          <a:xfrm>
            <a:off x="166454" y="4002505"/>
            <a:ext cx="2088159" cy="982466"/>
            <a:chOff x="3340608" y="2401831"/>
            <a:chExt cx="2088159" cy="982466"/>
          </a:xfrm>
        </p:grpSpPr>
        <p:sp>
          <p:nvSpPr>
            <p:cNvPr id="32" name="Rectangle 31">
              <a:extLst>
                <a:ext uri="{FF2B5EF4-FFF2-40B4-BE49-F238E27FC236}">
                  <a16:creationId xmlns:a16="http://schemas.microsoft.com/office/drawing/2014/main" id="{3DD41E09-42C2-D444-B2AA-358E59A9FE6D}"/>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57FF12-E932-4E44-A012-D56E84406198}"/>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a:t>
              </a:r>
            </a:p>
          </p:txBody>
        </p:sp>
        <p:sp>
          <p:nvSpPr>
            <p:cNvPr id="20" name="Oval 19">
              <a:extLst>
                <a:ext uri="{FF2B5EF4-FFF2-40B4-BE49-F238E27FC236}">
                  <a16:creationId xmlns:a16="http://schemas.microsoft.com/office/drawing/2014/main" id="{5EF80833-742D-6744-BEE7-4872F8CD3213}"/>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1" name="Oval 20">
              <a:extLst>
                <a:ext uri="{FF2B5EF4-FFF2-40B4-BE49-F238E27FC236}">
                  <a16:creationId xmlns:a16="http://schemas.microsoft.com/office/drawing/2014/main" id="{75B53063-3DC3-EE48-A434-E38901D6B3C0}"/>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2" name="Oval 21">
              <a:extLst>
                <a:ext uri="{FF2B5EF4-FFF2-40B4-BE49-F238E27FC236}">
                  <a16:creationId xmlns:a16="http://schemas.microsoft.com/office/drawing/2014/main" id="{B8D55EC0-6A77-374D-B205-238F4EB5916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3" name="Oval 22">
              <a:extLst>
                <a:ext uri="{FF2B5EF4-FFF2-40B4-BE49-F238E27FC236}">
                  <a16:creationId xmlns:a16="http://schemas.microsoft.com/office/drawing/2014/main" id="{101095B9-5C44-AF47-92E0-433A5637C3A1}"/>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4" name="Oval 23">
              <a:extLst>
                <a:ext uri="{FF2B5EF4-FFF2-40B4-BE49-F238E27FC236}">
                  <a16:creationId xmlns:a16="http://schemas.microsoft.com/office/drawing/2014/main" id="{48116304-0575-584D-A048-DFF3C506A140}"/>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5" name="Oval 24">
              <a:extLst>
                <a:ext uri="{FF2B5EF4-FFF2-40B4-BE49-F238E27FC236}">
                  <a16:creationId xmlns:a16="http://schemas.microsoft.com/office/drawing/2014/main" id="{C5AA7D01-4488-E141-950C-3EEAE2539658}"/>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6" name="Oval 25">
              <a:extLst>
                <a:ext uri="{FF2B5EF4-FFF2-40B4-BE49-F238E27FC236}">
                  <a16:creationId xmlns:a16="http://schemas.microsoft.com/office/drawing/2014/main" id="{DADBDF27-FC47-A746-91EB-A660BF64CD0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7" name="Oval 26">
              <a:extLst>
                <a:ext uri="{FF2B5EF4-FFF2-40B4-BE49-F238E27FC236}">
                  <a16:creationId xmlns:a16="http://schemas.microsoft.com/office/drawing/2014/main" id="{09B36955-9692-2E42-921B-65E54E6E72A6}"/>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8" name="Oval 27">
              <a:extLst>
                <a:ext uri="{FF2B5EF4-FFF2-40B4-BE49-F238E27FC236}">
                  <a16:creationId xmlns:a16="http://schemas.microsoft.com/office/drawing/2014/main" id="{86AC85C5-BA6A-B347-8F16-B5EB9C3EE8E7}"/>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9" name="Oval 28">
              <a:extLst>
                <a:ext uri="{FF2B5EF4-FFF2-40B4-BE49-F238E27FC236}">
                  <a16:creationId xmlns:a16="http://schemas.microsoft.com/office/drawing/2014/main" id="{EBC7C3EB-55B5-164C-BD0C-7211B54D9D5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0" name="Oval 29">
              <a:extLst>
                <a:ext uri="{FF2B5EF4-FFF2-40B4-BE49-F238E27FC236}">
                  <a16:creationId xmlns:a16="http://schemas.microsoft.com/office/drawing/2014/main" id="{58921182-0C4C-4F47-8486-147AD5E55A6A}"/>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31" name="Oval 30">
              <a:extLst>
                <a:ext uri="{FF2B5EF4-FFF2-40B4-BE49-F238E27FC236}">
                  <a16:creationId xmlns:a16="http://schemas.microsoft.com/office/drawing/2014/main" id="{79236962-B6F5-9340-B491-7F891BF76ABE}"/>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70" name="Group 69">
            <a:extLst>
              <a:ext uri="{FF2B5EF4-FFF2-40B4-BE49-F238E27FC236}">
                <a16:creationId xmlns:a16="http://schemas.microsoft.com/office/drawing/2014/main" id="{E374D5D9-FF82-B041-9A23-2D012E57E6A9}"/>
              </a:ext>
            </a:extLst>
          </p:cNvPr>
          <p:cNvGrpSpPr/>
          <p:nvPr/>
        </p:nvGrpSpPr>
        <p:grpSpPr>
          <a:xfrm>
            <a:off x="222114" y="2851368"/>
            <a:ext cx="1365556" cy="900842"/>
            <a:chOff x="4578102" y="1592294"/>
            <a:chExt cx="1365556" cy="900842"/>
          </a:xfrm>
        </p:grpSpPr>
        <p:sp>
          <p:nvSpPr>
            <p:cNvPr id="61" name="Rectangle 60">
              <a:extLst>
                <a:ext uri="{FF2B5EF4-FFF2-40B4-BE49-F238E27FC236}">
                  <a16:creationId xmlns:a16="http://schemas.microsoft.com/office/drawing/2014/main" id="{14E853CE-0DCD-DA42-9053-2F21C8AE9FC8}"/>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MPCB</a:t>
              </a:r>
            </a:p>
          </p:txBody>
        </p:sp>
        <p:sp>
          <p:nvSpPr>
            <p:cNvPr id="62" name="Oval 61">
              <a:extLst>
                <a:ext uri="{FF2B5EF4-FFF2-40B4-BE49-F238E27FC236}">
                  <a16:creationId xmlns:a16="http://schemas.microsoft.com/office/drawing/2014/main" id="{F0D05856-EC04-D14C-8329-EDDEBD0C60F8}"/>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63" name="Oval 62">
              <a:extLst>
                <a:ext uri="{FF2B5EF4-FFF2-40B4-BE49-F238E27FC236}">
                  <a16:creationId xmlns:a16="http://schemas.microsoft.com/office/drawing/2014/main" id="{BEB354C7-672A-0244-8240-B8804820BC04}"/>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64" name="Oval 63">
              <a:extLst>
                <a:ext uri="{FF2B5EF4-FFF2-40B4-BE49-F238E27FC236}">
                  <a16:creationId xmlns:a16="http://schemas.microsoft.com/office/drawing/2014/main" id="{06026E75-9912-F243-882A-DA42AFC482AD}"/>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65" name="Oval 64">
              <a:extLst>
                <a:ext uri="{FF2B5EF4-FFF2-40B4-BE49-F238E27FC236}">
                  <a16:creationId xmlns:a16="http://schemas.microsoft.com/office/drawing/2014/main" id="{03F0033B-C89C-9745-B24B-1138EE3AA782}"/>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66" name="Oval 65">
              <a:extLst>
                <a:ext uri="{FF2B5EF4-FFF2-40B4-BE49-F238E27FC236}">
                  <a16:creationId xmlns:a16="http://schemas.microsoft.com/office/drawing/2014/main" id="{1782731B-E600-964F-9420-7F7D78B4B040}"/>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67" name="Oval 66">
              <a:extLst>
                <a:ext uri="{FF2B5EF4-FFF2-40B4-BE49-F238E27FC236}">
                  <a16:creationId xmlns:a16="http://schemas.microsoft.com/office/drawing/2014/main" id="{D1D33CCE-2C1C-A44F-B623-5165C2205069}"/>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pic>
        <p:nvPicPr>
          <p:cNvPr id="98" name="Graphic 97" descr="Scissors">
            <a:extLst>
              <a:ext uri="{FF2B5EF4-FFF2-40B4-BE49-F238E27FC236}">
                <a16:creationId xmlns:a16="http://schemas.microsoft.com/office/drawing/2014/main" id="{068C96E1-75C0-0747-8200-BA5D6BF934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2721" y="80177"/>
            <a:ext cx="914400" cy="914400"/>
          </a:xfrm>
          <a:prstGeom prst="rect">
            <a:avLst/>
          </a:prstGeom>
        </p:spPr>
      </p:pic>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sp>
        <p:nvSpPr>
          <p:cNvPr id="106" name="TextBox 105">
            <a:extLst>
              <a:ext uri="{FF2B5EF4-FFF2-40B4-BE49-F238E27FC236}">
                <a16:creationId xmlns:a16="http://schemas.microsoft.com/office/drawing/2014/main" id="{327021AB-9427-1444-A5E1-E67DD14F8CE9}"/>
              </a:ext>
            </a:extLst>
          </p:cNvPr>
          <p:cNvSpPr txBox="1"/>
          <p:nvPr/>
        </p:nvSpPr>
        <p:spPr>
          <a:xfrm>
            <a:off x="41361" y="4446"/>
            <a:ext cx="3986848" cy="1200329"/>
          </a:xfrm>
          <a:prstGeom prst="rect">
            <a:avLst/>
          </a:prstGeom>
          <a:noFill/>
        </p:spPr>
        <p:txBody>
          <a:bodyPr wrap="square" rtlCol="0">
            <a:spAutoFit/>
          </a:bodyPr>
          <a:lstStyle/>
          <a:p>
            <a:r>
              <a:rPr lang="en-GB" sz="2400" dirty="0"/>
              <a:t>Wire the 3P pole changing motor according to the circuit diagram.</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277797"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8" name="Oval 127">
            <a:extLst>
              <a:ext uri="{FF2B5EF4-FFF2-40B4-BE49-F238E27FC236}">
                <a16:creationId xmlns:a16="http://schemas.microsoft.com/office/drawing/2014/main" id="{59114EEA-29E6-5E4D-B7BF-0066D98A4581}"/>
              </a:ext>
            </a:extLst>
          </p:cNvPr>
          <p:cNvSpPr/>
          <p:nvPr/>
        </p:nvSpPr>
        <p:spPr>
          <a:xfrm>
            <a:off x="5091361" y="3868477"/>
            <a:ext cx="1135323" cy="11353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3M</a:t>
            </a:r>
          </a:p>
        </p:txBody>
      </p:sp>
      <p:sp>
        <p:nvSpPr>
          <p:cNvPr id="132" name="Oval 131">
            <a:extLst>
              <a:ext uri="{FF2B5EF4-FFF2-40B4-BE49-F238E27FC236}">
                <a16:creationId xmlns:a16="http://schemas.microsoft.com/office/drawing/2014/main" id="{D3F29BD5-42D3-C443-814C-95A22A850CC2}"/>
              </a:ext>
            </a:extLst>
          </p:cNvPr>
          <p:cNvSpPr/>
          <p:nvPr/>
        </p:nvSpPr>
        <p:spPr>
          <a:xfrm>
            <a:off x="5148647" y="386563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A3</a:t>
            </a:r>
            <a:endParaRPr lang="en-GB" dirty="0">
              <a:solidFill>
                <a:schemeClr val="tx1">
                  <a:lumMod val="50000"/>
                </a:schemeClr>
              </a:solidFill>
            </a:endParaRPr>
          </a:p>
        </p:txBody>
      </p:sp>
      <p:sp>
        <p:nvSpPr>
          <p:cNvPr id="133" name="Oval 132">
            <a:extLst>
              <a:ext uri="{FF2B5EF4-FFF2-40B4-BE49-F238E27FC236}">
                <a16:creationId xmlns:a16="http://schemas.microsoft.com/office/drawing/2014/main" id="{AA49D7C8-121C-5547-B80D-BB617093FB31}"/>
              </a:ext>
            </a:extLst>
          </p:cNvPr>
          <p:cNvSpPr/>
          <p:nvPr/>
        </p:nvSpPr>
        <p:spPr>
          <a:xfrm>
            <a:off x="5490243" y="371570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B3</a:t>
            </a:r>
            <a:endParaRPr lang="en-GB" dirty="0">
              <a:solidFill>
                <a:schemeClr val="tx1">
                  <a:lumMod val="50000"/>
                </a:schemeClr>
              </a:solidFill>
            </a:endParaRPr>
          </a:p>
        </p:txBody>
      </p:sp>
      <p:sp>
        <p:nvSpPr>
          <p:cNvPr id="134" name="Oval 133">
            <a:extLst>
              <a:ext uri="{FF2B5EF4-FFF2-40B4-BE49-F238E27FC236}">
                <a16:creationId xmlns:a16="http://schemas.microsoft.com/office/drawing/2014/main" id="{89476306-067D-FC44-AE45-0E52B8D8EA48}"/>
              </a:ext>
            </a:extLst>
          </p:cNvPr>
          <p:cNvSpPr/>
          <p:nvPr/>
        </p:nvSpPr>
        <p:spPr>
          <a:xfrm>
            <a:off x="5846109" y="387721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C3</a:t>
            </a:r>
            <a:endParaRPr lang="en-GB" dirty="0">
              <a:solidFill>
                <a:schemeClr val="tx1">
                  <a:lumMod val="50000"/>
                </a:schemeClr>
              </a:solidFill>
            </a:endParaRPr>
          </a:p>
        </p:txBody>
      </p:sp>
      <p:sp>
        <p:nvSpPr>
          <p:cNvPr id="135" name="Rectangle 134">
            <a:extLst>
              <a:ext uri="{FF2B5EF4-FFF2-40B4-BE49-F238E27FC236}">
                <a16:creationId xmlns:a16="http://schemas.microsoft.com/office/drawing/2014/main" id="{62C1CF85-1E4D-5A4F-92D6-CD5E3E0F5396}"/>
              </a:ext>
            </a:extLst>
          </p:cNvPr>
          <p:cNvSpPr/>
          <p:nvPr/>
        </p:nvSpPr>
        <p:spPr>
          <a:xfrm>
            <a:off x="8823309" y="1087758"/>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5C8C02F7-BDB3-FE4C-A29C-8CBF5C55D29A}"/>
              </a:ext>
            </a:extLst>
          </p:cNvPr>
          <p:cNvSpPr/>
          <p:nvPr/>
        </p:nvSpPr>
        <p:spPr>
          <a:xfrm>
            <a:off x="9534677" y="1087758"/>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5962BEE6-6AA8-314C-8131-F704463183DF}"/>
              </a:ext>
            </a:extLst>
          </p:cNvPr>
          <p:cNvSpPr/>
          <p:nvPr/>
        </p:nvSpPr>
        <p:spPr>
          <a:xfrm>
            <a:off x="8081095" y="1087758"/>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8" name="Group 137">
            <a:extLst>
              <a:ext uri="{FF2B5EF4-FFF2-40B4-BE49-F238E27FC236}">
                <a16:creationId xmlns:a16="http://schemas.microsoft.com/office/drawing/2014/main" id="{39BAD20E-3628-3543-AE79-71FD04A0D633}"/>
              </a:ext>
            </a:extLst>
          </p:cNvPr>
          <p:cNvGrpSpPr/>
          <p:nvPr/>
        </p:nvGrpSpPr>
        <p:grpSpPr>
          <a:xfrm>
            <a:off x="277774" y="1652790"/>
            <a:ext cx="1365556" cy="900842"/>
            <a:chOff x="4578102" y="1592294"/>
            <a:chExt cx="1365556" cy="900842"/>
          </a:xfrm>
        </p:grpSpPr>
        <p:sp>
          <p:nvSpPr>
            <p:cNvPr id="139" name="Rectangle 138">
              <a:extLst>
                <a:ext uri="{FF2B5EF4-FFF2-40B4-BE49-F238E27FC236}">
                  <a16:creationId xmlns:a16="http://schemas.microsoft.com/office/drawing/2014/main" id="{9CD54A31-BE21-F042-80F5-1622F5EF3C75}"/>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a:t>
              </a:r>
            </a:p>
          </p:txBody>
        </p:sp>
        <p:sp>
          <p:nvSpPr>
            <p:cNvPr id="140" name="Oval 139">
              <a:extLst>
                <a:ext uri="{FF2B5EF4-FFF2-40B4-BE49-F238E27FC236}">
                  <a16:creationId xmlns:a16="http://schemas.microsoft.com/office/drawing/2014/main" id="{71112246-7E06-D444-A8F2-CC47C1D9A166}"/>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41" name="Oval 140">
              <a:extLst>
                <a:ext uri="{FF2B5EF4-FFF2-40B4-BE49-F238E27FC236}">
                  <a16:creationId xmlns:a16="http://schemas.microsoft.com/office/drawing/2014/main" id="{004D5E76-338F-A343-A0FD-F5906F52D3D7}"/>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42" name="Oval 141">
              <a:extLst>
                <a:ext uri="{FF2B5EF4-FFF2-40B4-BE49-F238E27FC236}">
                  <a16:creationId xmlns:a16="http://schemas.microsoft.com/office/drawing/2014/main" id="{E5A03B15-D418-4245-93DA-44C4C398DFA6}"/>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43" name="Oval 142">
              <a:extLst>
                <a:ext uri="{FF2B5EF4-FFF2-40B4-BE49-F238E27FC236}">
                  <a16:creationId xmlns:a16="http://schemas.microsoft.com/office/drawing/2014/main" id="{8903D8B7-9554-1B4A-8A18-0515090840FA}"/>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44" name="Oval 143">
              <a:extLst>
                <a:ext uri="{FF2B5EF4-FFF2-40B4-BE49-F238E27FC236}">
                  <a16:creationId xmlns:a16="http://schemas.microsoft.com/office/drawing/2014/main" id="{F29036B3-17CB-C044-86B5-F78CD17C487D}"/>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45" name="Oval 144">
              <a:extLst>
                <a:ext uri="{FF2B5EF4-FFF2-40B4-BE49-F238E27FC236}">
                  <a16:creationId xmlns:a16="http://schemas.microsoft.com/office/drawing/2014/main" id="{BB0B7462-F9F9-4F4C-8510-82E045BC4B9A}"/>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pic>
        <p:nvPicPr>
          <p:cNvPr id="161" name="Picture 160">
            <a:extLst>
              <a:ext uri="{FF2B5EF4-FFF2-40B4-BE49-F238E27FC236}">
                <a16:creationId xmlns:a16="http://schemas.microsoft.com/office/drawing/2014/main" id="{543CEA09-21D8-C14A-A1DF-097D04E040F1}"/>
              </a:ext>
            </a:extLst>
          </p:cNvPr>
          <p:cNvPicPr>
            <a:picLocks noChangeAspect="1"/>
          </p:cNvPicPr>
          <p:nvPr/>
        </p:nvPicPr>
        <p:blipFill rotWithShape="1">
          <a:blip r:embed="rId6"/>
          <a:srcRect l="35768" t="18466" r="35495" b="23473"/>
          <a:stretch/>
        </p:blipFill>
        <p:spPr>
          <a:xfrm>
            <a:off x="7505098" y="4436138"/>
            <a:ext cx="386617" cy="442505"/>
          </a:xfrm>
          <a:prstGeom prst="rect">
            <a:avLst/>
          </a:prstGeom>
        </p:spPr>
      </p:pic>
      <p:sp>
        <p:nvSpPr>
          <p:cNvPr id="162" name="Oval 161">
            <a:extLst>
              <a:ext uri="{FF2B5EF4-FFF2-40B4-BE49-F238E27FC236}">
                <a16:creationId xmlns:a16="http://schemas.microsoft.com/office/drawing/2014/main" id="{4C37178A-F578-C847-A1D8-AE9650B642F2}"/>
              </a:ext>
            </a:extLst>
          </p:cNvPr>
          <p:cNvSpPr/>
          <p:nvPr/>
        </p:nvSpPr>
        <p:spPr>
          <a:xfrm>
            <a:off x="6083716" y="431591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E</a:t>
            </a:r>
            <a:endParaRPr lang="en-GB" dirty="0">
              <a:solidFill>
                <a:schemeClr val="tx1">
                  <a:lumMod val="50000"/>
                </a:schemeClr>
              </a:solidFill>
            </a:endParaRPr>
          </a:p>
        </p:txBody>
      </p:sp>
      <p:sp>
        <p:nvSpPr>
          <p:cNvPr id="188" name="Rectangle 187">
            <a:extLst>
              <a:ext uri="{FF2B5EF4-FFF2-40B4-BE49-F238E27FC236}">
                <a16:creationId xmlns:a16="http://schemas.microsoft.com/office/drawing/2014/main" id="{E2A4A1E0-982B-8941-9CC8-7688092F37E1}"/>
              </a:ext>
            </a:extLst>
          </p:cNvPr>
          <p:cNvSpPr/>
          <p:nvPr/>
        </p:nvSpPr>
        <p:spPr>
          <a:xfrm>
            <a:off x="8457593" y="3913867"/>
            <a:ext cx="1790275" cy="8857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Circuit Diagram</a:t>
            </a:r>
          </a:p>
        </p:txBody>
      </p:sp>
      <p:pic>
        <p:nvPicPr>
          <p:cNvPr id="4" name="Picture 3">
            <a:extLst>
              <a:ext uri="{FF2B5EF4-FFF2-40B4-BE49-F238E27FC236}">
                <a16:creationId xmlns:a16="http://schemas.microsoft.com/office/drawing/2014/main" id="{0F63F4F8-54E9-9541-82CD-68FEDFFB4EBD}"/>
              </a:ext>
            </a:extLst>
          </p:cNvPr>
          <p:cNvPicPr>
            <a:picLocks noChangeAspect="1"/>
          </p:cNvPicPr>
          <p:nvPr/>
        </p:nvPicPr>
        <p:blipFill>
          <a:blip r:embed="rId7"/>
          <a:stretch>
            <a:fillRect/>
          </a:stretch>
        </p:blipFill>
        <p:spPr>
          <a:xfrm>
            <a:off x="5947368" y="5041558"/>
            <a:ext cx="4292007" cy="5003800"/>
          </a:xfrm>
          <a:prstGeom prst="rect">
            <a:avLst/>
          </a:prstGeom>
        </p:spPr>
      </p:pic>
      <p:grpSp>
        <p:nvGrpSpPr>
          <p:cNvPr id="5" name="Group 4">
            <a:extLst>
              <a:ext uri="{FF2B5EF4-FFF2-40B4-BE49-F238E27FC236}">
                <a16:creationId xmlns:a16="http://schemas.microsoft.com/office/drawing/2014/main" id="{3B301A58-98E3-C843-8C70-3391531D4C6C}"/>
              </a:ext>
            </a:extLst>
          </p:cNvPr>
          <p:cNvGrpSpPr/>
          <p:nvPr/>
        </p:nvGrpSpPr>
        <p:grpSpPr>
          <a:xfrm>
            <a:off x="2932943" y="1960243"/>
            <a:ext cx="2042013" cy="914183"/>
            <a:chOff x="2932943" y="1960243"/>
            <a:chExt cx="2042013" cy="914183"/>
          </a:xfrm>
        </p:grpSpPr>
        <p:grpSp>
          <p:nvGrpSpPr>
            <p:cNvPr id="74" name="Group 73">
              <a:extLst>
                <a:ext uri="{FF2B5EF4-FFF2-40B4-BE49-F238E27FC236}">
                  <a16:creationId xmlns:a16="http://schemas.microsoft.com/office/drawing/2014/main" id="{B60CE1EA-C6B3-E842-BFC1-0A59648FD7E4}"/>
                </a:ext>
              </a:extLst>
            </p:cNvPr>
            <p:cNvGrpSpPr/>
            <p:nvPr/>
          </p:nvGrpSpPr>
          <p:grpSpPr>
            <a:xfrm>
              <a:off x="2932943" y="1960243"/>
              <a:ext cx="2042013" cy="900842"/>
              <a:chOff x="4578101" y="1592294"/>
              <a:chExt cx="2042013" cy="900842"/>
            </a:xfrm>
          </p:grpSpPr>
          <p:sp>
            <p:nvSpPr>
              <p:cNvPr id="75" name="Rectangle 74">
                <a:extLst>
                  <a:ext uri="{FF2B5EF4-FFF2-40B4-BE49-F238E27FC236}">
                    <a16:creationId xmlns:a16="http://schemas.microsoft.com/office/drawing/2014/main" id="{1287CD77-6979-A644-AF93-CE1978DB8133}"/>
                  </a:ext>
                </a:extLst>
              </p:cNvPr>
              <p:cNvSpPr/>
              <p:nvPr/>
            </p:nvSpPr>
            <p:spPr>
              <a:xfrm>
                <a:off x="4578101" y="1598855"/>
                <a:ext cx="204201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Selector switch</a:t>
                </a:r>
              </a:p>
            </p:txBody>
          </p:sp>
          <p:sp>
            <p:nvSpPr>
              <p:cNvPr id="76" name="Oval 75">
                <a:extLst>
                  <a:ext uri="{FF2B5EF4-FFF2-40B4-BE49-F238E27FC236}">
                    <a16:creationId xmlns:a16="http://schemas.microsoft.com/office/drawing/2014/main" id="{35EFDA34-7474-814D-8044-FF4A036B516F}"/>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77" name="Oval 76">
                <a:extLst>
                  <a:ext uri="{FF2B5EF4-FFF2-40B4-BE49-F238E27FC236}">
                    <a16:creationId xmlns:a16="http://schemas.microsoft.com/office/drawing/2014/main" id="{827D93F8-E44C-C348-825B-173D888E0FFC}"/>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78" name="Oval 77">
                <a:extLst>
                  <a:ext uri="{FF2B5EF4-FFF2-40B4-BE49-F238E27FC236}">
                    <a16:creationId xmlns:a16="http://schemas.microsoft.com/office/drawing/2014/main" id="{E524239A-85B8-9844-8B45-8DDFE6A72AF4}"/>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79" name="Oval 78">
                <a:extLst>
                  <a:ext uri="{FF2B5EF4-FFF2-40B4-BE49-F238E27FC236}">
                    <a16:creationId xmlns:a16="http://schemas.microsoft.com/office/drawing/2014/main" id="{5C5EA2B0-0ABA-1F4C-BF76-38ABF86D7299}"/>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80" name="Oval 79">
                <a:extLst>
                  <a:ext uri="{FF2B5EF4-FFF2-40B4-BE49-F238E27FC236}">
                    <a16:creationId xmlns:a16="http://schemas.microsoft.com/office/drawing/2014/main" id="{1EB9A479-EEE7-5543-9289-C34436551A36}"/>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81" name="Oval 80">
                <a:extLst>
                  <a:ext uri="{FF2B5EF4-FFF2-40B4-BE49-F238E27FC236}">
                    <a16:creationId xmlns:a16="http://schemas.microsoft.com/office/drawing/2014/main" id="{F19F590A-BAC2-DF44-8C65-A894420A9282}"/>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82" name="Oval 81">
              <a:extLst>
                <a:ext uri="{FF2B5EF4-FFF2-40B4-BE49-F238E27FC236}">
                  <a16:creationId xmlns:a16="http://schemas.microsoft.com/office/drawing/2014/main" id="{D905A5B0-F975-974F-B56A-DAC5DFE2381B}"/>
                </a:ext>
              </a:extLst>
            </p:cNvPr>
            <p:cNvSpPr/>
            <p:nvPr/>
          </p:nvSpPr>
          <p:spPr>
            <a:xfrm>
              <a:off x="3931669" y="258152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T4</a:t>
              </a:r>
              <a:endParaRPr lang="en-GB" dirty="0">
                <a:solidFill>
                  <a:schemeClr val="tx1">
                    <a:lumMod val="50000"/>
                  </a:schemeClr>
                </a:solidFill>
              </a:endParaRPr>
            </a:p>
          </p:txBody>
        </p:sp>
        <p:sp>
          <p:nvSpPr>
            <p:cNvPr id="83" name="Oval 82">
              <a:extLst>
                <a:ext uri="{FF2B5EF4-FFF2-40B4-BE49-F238E27FC236}">
                  <a16:creationId xmlns:a16="http://schemas.microsoft.com/office/drawing/2014/main" id="{8836F590-EECF-C440-AD50-05AFE4F58EF2}"/>
                </a:ext>
              </a:extLst>
            </p:cNvPr>
            <p:cNvSpPr/>
            <p:nvPr/>
          </p:nvSpPr>
          <p:spPr>
            <a:xfrm>
              <a:off x="4239892" y="258152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T5</a:t>
              </a:r>
              <a:endParaRPr lang="en-GB" dirty="0">
                <a:solidFill>
                  <a:schemeClr val="tx1">
                    <a:lumMod val="50000"/>
                  </a:schemeClr>
                </a:solidFill>
              </a:endParaRPr>
            </a:p>
          </p:txBody>
        </p:sp>
        <p:sp>
          <p:nvSpPr>
            <p:cNvPr id="84" name="Oval 83">
              <a:extLst>
                <a:ext uri="{FF2B5EF4-FFF2-40B4-BE49-F238E27FC236}">
                  <a16:creationId xmlns:a16="http://schemas.microsoft.com/office/drawing/2014/main" id="{F031E05C-7AF2-9044-BAE3-C1EE4CE5F008}"/>
                </a:ext>
              </a:extLst>
            </p:cNvPr>
            <p:cNvSpPr/>
            <p:nvPr/>
          </p:nvSpPr>
          <p:spPr>
            <a:xfrm>
              <a:off x="4563613" y="25884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T6</a:t>
              </a:r>
              <a:endParaRPr lang="en-GB" dirty="0">
                <a:solidFill>
                  <a:schemeClr val="tx1">
                    <a:lumMod val="50000"/>
                  </a:schemeClr>
                </a:solidFill>
              </a:endParaRPr>
            </a:p>
          </p:txBody>
        </p:sp>
      </p:grpSp>
      <p:sp>
        <p:nvSpPr>
          <p:cNvPr id="88" name="Oval 87">
            <a:extLst>
              <a:ext uri="{FF2B5EF4-FFF2-40B4-BE49-F238E27FC236}">
                <a16:creationId xmlns:a16="http://schemas.microsoft.com/office/drawing/2014/main" id="{F666E7FF-B534-A24E-8395-D3E59339165F}"/>
              </a:ext>
            </a:extLst>
          </p:cNvPr>
          <p:cNvSpPr/>
          <p:nvPr/>
        </p:nvSpPr>
        <p:spPr>
          <a:xfrm>
            <a:off x="5165296" y="459270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89" name="Oval 88">
            <a:extLst>
              <a:ext uri="{FF2B5EF4-FFF2-40B4-BE49-F238E27FC236}">
                <a16:creationId xmlns:a16="http://schemas.microsoft.com/office/drawing/2014/main" id="{A71141EF-342D-3B46-BD5C-FF5B9B0A7725}"/>
              </a:ext>
            </a:extLst>
          </p:cNvPr>
          <p:cNvSpPr/>
          <p:nvPr/>
        </p:nvSpPr>
        <p:spPr>
          <a:xfrm>
            <a:off x="5506892" y="478679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B2</a:t>
            </a:r>
            <a:endParaRPr lang="en-GB" dirty="0">
              <a:solidFill>
                <a:schemeClr val="tx1">
                  <a:lumMod val="50000"/>
                </a:schemeClr>
              </a:solidFill>
            </a:endParaRPr>
          </a:p>
        </p:txBody>
      </p:sp>
      <p:sp>
        <p:nvSpPr>
          <p:cNvPr id="90" name="Oval 89">
            <a:extLst>
              <a:ext uri="{FF2B5EF4-FFF2-40B4-BE49-F238E27FC236}">
                <a16:creationId xmlns:a16="http://schemas.microsoft.com/office/drawing/2014/main" id="{A26B4E10-5D40-F54A-963E-34CF0EA20346}"/>
              </a:ext>
            </a:extLst>
          </p:cNvPr>
          <p:cNvSpPr/>
          <p:nvPr/>
        </p:nvSpPr>
        <p:spPr>
          <a:xfrm>
            <a:off x="5830651" y="467416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C2</a:t>
            </a:r>
            <a:endParaRPr lang="en-GB" dirty="0">
              <a:solidFill>
                <a:schemeClr val="tx1">
                  <a:lumMod val="50000"/>
                </a:schemeClr>
              </a:solidFill>
            </a:endParaRPr>
          </a:p>
        </p:txBody>
      </p:sp>
    </p:spTree>
    <p:custDataLst>
      <p:tags r:id="rId1"/>
    </p:custDataLst>
    <p:extLst>
      <p:ext uri="{BB962C8B-B14F-4D97-AF65-F5344CB8AC3E}">
        <p14:creationId xmlns:p14="http://schemas.microsoft.com/office/powerpoint/2010/main" val="3833925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8B530AC5-ACE5-8D4D-8805-86571986BF92}"/>
              </a:ext>
            </a:extLst>
          </p:cNvPr>
          <p:cNvGrpSpPr/>
          <p:nvPr/>
        </p:nvGrpSpPr>
        <p:grpSpPr>
          <a:xfrm>
            <a:off x="5844201" y="3154034"/>
            <a:ext cx="1247416" cy="1357028"/>
            <a:chOff x="5091361" y="3715704"/>
            <a:chExt cx="1247416" cy="1357028"/>
          </a:xfrm>
        </p:grpSpPr>
        <p:grpSp>
          <p:nvGrpSpPr>
            <p:cNvPr id="46" name="Group 45">
              <a:extLst>
                <a:ext uri="{FF2B5EF4-FFF2-40B4-BE49-F238E27FC236}">
                  <a16:creationId xmlns:a16="http://schemas.microsoft.com/office/drawing/2014/main" id="{8D1E1CB1-858B-3040-932B-6CB71F579F95}"/>
                </a:ext>
              </a:extLst>
            </p:cNvPr>
            <p:cNvGrpSpPr/>
            <p:nvPr/>
          </p:nvGrpSpPr>
          <p:grpSpPr>
            <a:xfrm>
              <a:off x="5091361" y="3715704"/>
              <a:ext cx="1135323" cy="1357028"/>
              <a:chOff x="5091361" y="3715704"/>
              <a:chExt cx="1135323" cy="1357028"/>
            </a:xfrm>
          </p:grpSpPr>
          <p:grpSp>
            <p:nvGrpSpPr>
              <p:cNvPr id="45" name="Group 44">
                <a:extLst>
                  <a:ext uri="{FF2B5EF4-FFF2-40B4-BE49-F238E27FC236}">
                    <a16:creationId xmlns:a16="http://schemas.microsoft.com/office/drawing/2014/main" id="{46CF5624-276E-5043-BCE5-C9A2E57D6C37}"/>
                  </a:ext>
                </a:extLst>
              </p:cNvPr>
              <p:cNvGrpSpPr/>
              <p:nvPr/>
            </p:nvGrpSpPr>
            <p:grpSpPr>
              <a:xfrm>
                <a:off x="5091361" y="3868477"/>
                <a:ext cx="1135323" cy="1204255"/>
                <a:chOff x="5091361" y="3868477"/>
                <a:chExt cx="1135323" cy="1204255"/>
              </a:xfrm>
            </p:grpSpPr>
            <p:sp>
              <p:nvSpPr>
                <p:cNvPr id="128" name="Oval 127">
                  <a:extLst>
                    <a:ext uri="{FF2B5EF4-FFF2-40B4-BE49-F238E27FC236}">
                      <a16:creationId xmlns:a16="http://schemas.microsoft.com/office/drawing/2014/main" id="{59114EEA-29E6-5E4D-B7BF-0066D98A4581}"/>
                    </a:ext>
                  </a:extLst>
                </p:cNvPr>
                <p:cNvSpPr/>
                <p:nvPr/>
              </p:nvSpPr>
              <p:spPr>
                <a:xfrm>
                  <a:off x="5091361" y="3868477"/>
                  <a:ext cx="1135323" cy="11353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3M</a:t>
                  </a:r>
                </a:p>
              </p:txBody>
            </p:sp>
            <p:sp>
              <p:nvSpPr>
                <p:cNvPr id="88" name="Oval 87">
                  <a:extLst>
                    <a:ext uri="{FF2B5EF4-FFF2-40B4-BE49-F238E27FC236}">
                      <a16:creationId xmlns:a16="http://schemas.microsoft.com/office/drawing/2014/main" id="{F666E7FF-B534-A24E-8395-D3E59339165F}"/>
                    </a:ext>
                  </a:extLst>
                </p:cNvPr>
                <p:cNvSpPr/>
                <p:nvPr/>
              </p:nvSpPr>
              <p:spPr>
                <a:xfrm>
                  <a:off x="5165296" y="459270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89" name="Oval 88">
                  <a:extLst>
                    <a:ext uri="{FF2B5EF4-FFF2-40B4-BE49-F238E27FC236}">
                      <a16:creationId xmlns:a16="http://schemas.microsoft.com/office/drawing/2014/main" id="{A71141EF-342D-3B46-BD5C-FF5B9B0A7725}"/>
                    </a:ext>
                  </a:extLst>
                </p:cNvPr>
                <p:cNvSpPr/>
                <p:nvPr/>
              </p:nvSpPr>
              <p:spPr>
                <a:xfrm>
                  <a:off x="5506892" y="478679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B2</a:t>
                  </a:r>
                  <a:endParaRPr lang="en-GB" dirty="0">
                    <a:solidFill>
                      <a:schemeClr val="tx1">
                        <a:lumMod val="50000"/>
                      </a:schemeClr>
                    </a:solidFill>
                  </a:endParaRPr>
                </a:p>
              </p:txBody>
            </p:sp>
            <p:sp>
              <p:nvSpPr>
                <p:cNvPr id="90" name="Oval 89">
                  <a:extLst>
                    <a:ext uri="{FF2B5EF4-FFF2-40B4-BE49-F238E27FC236}">
                      <a16:creationId xmlns:a16="http://schemas.microsoft.com/office/drawing/2014/main" id="{A26B4E10-5D40-F54A-963E-34CF0EA20346}"/>
                    </a:ext>
                  </a:extLst>
                </p:cNvPr>
                <p:cNvSpPr/>
                <p:nvPr/>
              </p:nvSpPr>
              <p:spPr>
                <a:xfrm>
                  <a:off x="5830651" y="467416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C2</a:t>
                  </a:r>
                  <a:endParaRPr lang="en-GB" dirty="0">
                    <a:solidFill>
                      <a:schemeClr val="tx1">
                        <a:lumMod val="50000"/>
                      </a:schemeClr>
                    </a:solidFill>
                  </a:endParaRPr>
                </a:p>
              </p:txBody>
            </p:sp>
          </p:grpSp>
          <p:sp>
            <p:nvSpPr>
              <p:cNvPr id="132" name="Oval 131">
                <a:extLst>
                  <a:ext uri="{FF2B5EF4-FFF2-40B4-BE49-F238E27FC236}">
                    <a16:creationId xmlns:a16="http://schemas.microsoft.com/office/drawing/2014/main" id="{D3F29BD5-42D3-C443-814C-95A22A850CC2}"/>
                  </a:ext>
                </a:extLst>
              </p:cNvPr>
              <p:cNvSpPr/>
              <p:nvPr/>
            </p:nvSpPr>
            <p:spPr>
              <a:xfrm>
                <a:off x="5148647" y="386563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A3</a:t>
                </a:r>
                <a:endParaRPr lang="en-GB" dirty="0">
                  <a:solidFill>
                    <a:schemeClr val="tx1">
                      <a:lumMod val="50000"/>
                    </a:schemeClr>
                  </a:solidFill>
                </a:endParaRPr>
              </a:p>
            </p:txBody>
          </p:sp>
          <p:sp>
            <p:nvSpPr>
              <p:cNvPr id="133" name="Oval 132">
                <a:extLst>
                  <a:ext uri="{FF2B5EF4-FFF2-40B4-BE49-F238E27FC236}">
                    <a16:creationId xmlns:a16="http://schemas.microsoft.com/office/drawing/2014/main" id="{AA49D7C8-121C-5547-B80D-BB617093FB31}"/>
                  </a:ext>
                </a:extLst>
              </p:cNvPr>
              <p:cNvSpPr/>
              <p:nvPr/>
            </p:nvSpPr>
            <p:spPr>
              <a:xfrm>
                <a:off x="5490243" y="371570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B3</a:t>
                </a:r>
                <a:endParaRPr lang="en-GB" dirty="0">
                  <a:solidFill>
                    <a:schemeClr val="tx1">
                      <a:lumMod val="50000"/>
                    </a:schemeClr>
                  </a:solidFill>
                </a:endParaRPr>
              </a:p>
            </p:txBody>
          </p:sp>
          <p:sp>
            <p:nvSpPr>
              <p:cNvPr id="134" name="Oval 133">
                <a:extLst>
                  <a:ext uri="{FF2B5EF4-FFF2-40B4-BE49-F238E27FC236}">
                    <a16:creationId xmlns:a16="http://schemas.microsoft.com/office/drawing/2014/main" id="{89476306-067D-FC44-AE45-0E52B8D8EA48}"/>
                  </a:ext>
                </a:extLst>
              </p:cNvPr>
              <p:cNvSpPr/>
              <p:nvPr/>
            </p:nvSpPr>
            <p:spPr>
              <a:xfrm>
                <a:off x="5846109" y="387721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C3</a:t>
                </a:r>
                <a:endParaRPr lang="en-GB" dirty="0">
                  <a:solidFill>
                    <a:schemeClr val="tx1">
                      <a:lumMod val="50000"/>
                    </a:schemeClr>
                  </a:solidFill>
                </a:endParaRPr>
              </a:p>
            </p:txBody>
          </p:sp>
        </p:grpSp>
        <p:sp>
          <p:nvSpPr>
            <p:cNvPr id="162" name="Oval 161">
              <a:extLst>
                <a:ext uri="{FF2B5EF4-FFF2-40B4-BE49-F238E27FC236}">
                  <a16:creationId xmlns:a16="http://schemas.microsoft.com/office/drawing/2014/main" id="{4C37178A-F578-C847-A1D8-AE9650B642F2}"/>
                </a:ext>
              </a:extLst>
            </p:cNvPr>
            <p:cNvSpPr/>
            <p:nvPr/>
          </p:nvSpPr>
          <p:spPr>
            <a:xfrm>
              <a:off x="6052841" y="426778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E</a:t>
              </a:r>
              <a:endParaRPr lang="en-GB" dirty="0">
                <a:solidFill>
                  <a:schemeClr val="tx1">
                    <a:lumMod val="50000"/>
                  </a:schemeClr>
                </a:solidFill>
              </a:endParaRPr>
            </a:p>
          </p:txBody>
        </p:sp>
      </p:grpSp>
      <p:sp>
        <p:nvSpPr>
          <p:cNvPr id="2" name="Title 1"/>
          <p:cNvSpPr>
            <a:spLocks noGrp="1"/>
          </p:cNvSpPr>
          <p:nvPr>
            <p:ph type="title"/>
          </p:nvPr>
        </p:nvSpPr>
        <p:spPr>
          <a:xfrm>
            <a:off x="-50706" y="-621799"/>
            <a:ext cx="8831461" cy="967170"/>
          </a:xfrm>
        </p:spPr>
        <p:txBody>
          <a:bodyPr/>
          <a:lstStyle/>
          <a:p>
            <a:r>
              <a:rPr lang="en-GB" dirty="0"/>
              <a:t>Interactive Briefing – Int04 (2 of 3)</a:t>
            </a:r>
          </a:p>
        </p:txBody>
      </p:sp>
      <p:grpSp>
        <p:nvGrpSpPr>
          <p:cNvPr id="33" name="Group 32">
            <a:extLst>
              <a:ext uri="{FF2B5EF4-FFF2-40B4-BE49-F238E27FC236}">
                <a16:creationId xmlns:a16="http://schemas.microsoft.com/office/drawing/2014/main" id="{0C5ECEBF-734F-CA44-B3EE-EFC37C77C171}"/>
              </a:ext>
            </a:extLst>
          </p:cNvPr>
          <p:cNvGrpSpPr/>
          <p:nvPr/>
        </p:nvGrpSpPr>
        <p:grpSpPr>
          <a:xfrm>
            <a:off x="415454" y="2234692"/>
            <a:ext cx="2088159" cy="982466"/>
            <a:chOff x="3340608" y="2401831"/>
            <a:chExt cx="2088159" cy="982466"/>
          </a:xfrm>
        </p:grpSpPr>
        <p:sp>
          <p:nvSpPr>
            <p:cNvPr id="32" name="Rectangle 31">
              <a:extLst>
                <a:ext uri="{FF2B5EF4-FFF2-40B4-BE49-F238E27FC236}">
                  <a16:creationId xmlns:a16="http://schemas.microsoft.com/office/drawing/2014/main" id="{3DD41E09-42C2-D444-B2AA-358E59A9FE6D}"/>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57FF12-E932-4E44-A012-D56E84406198}"/>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a:t>
              </a:r>
            </a:p>
          </p:txBody>
        </p:sp>
        <p:sp>
          <p:nvSpPr>
            <p:cNvPr id="20" name="Oval 19">
              <a:extLst>
                <a:ext uri="{FF2B5EF4-FFF2-40B4-BE49-F238E27FC236}">
                  <a16:creationId xmlns:a16="http://schemas.microsoft.com/office/drawing/2014/main" id="{5EF80833-742D-6744-BEE7-4872F8CD3213}"/>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1" name="Oval 20">
              <a:extLst>
                <a:ext uri="{FF2B5EF4-FFF2-40B4-BE49-F238E27FC236}">
                  <a16:creationId xmlns:a16="http://schemas.microsoft.com/office/drawing/2014/main" id="{75B53063-3DC3-EE48-A434-E38901D6B3C0}"/>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2" name="Oval 21">
              <a:extLst>
                <a:ext uri="{FF2B5EF4-FFF2-40B4-BE49-F238E27FC236}">
                  <a16:creationId xmlns:a16="http://schemas.microsoft.com/office/drawing/2014/main" id="{B8D55EC0-6A77-374D-B205-238F4EB5916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3" name="Oval 22">
              <a:extLst>
                <a:ext uri="{FF2B5EF4-FFF2-40B4-BE49-F238E27FC236}">
                  <a16:creationId xmlns:a16="http://schemas.microsoft.com/office/drawing/2014/main" id="{101095B9-5C44-AF47-92E0-433A5637C3A1}"/>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4" name="Oval 23">
              <a:extLst>
                <a:ext uri="{FF2B5EF4-FFF2-40B4-BE49-F238E27FC236}">
                  <a16:creationId xmlns:a16="http://schemas.microsoft.com/office/drawing/2014/main" id="{48116304-0575-584D-A048-DFF3C506A140}"/>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5" name="Oval 24">
              <a:extLst>
                <a:ext uri="{FF2B5EF4-FFF2-40B4-BE49-F238E27FC236}">
                  <a16:creationId xmlns:a16="http://schemas.microsoft.com/office/drawing/2014/main" id="{C5AA7D01-4488-E141-950C-3EEAE2539658}"/>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6" name="Oval 25">
              <a:extLst>
                <a:ext uri="{FF2B5EF4-FFF2-40B4-BE49-F238E27FC236}">
                  <a16:creationId xmlns:a16="http://schemas.microsoft.com/office/drawing/2014/main" id="{DADBDF27-FC47-A746-91EB-A660BF64CD0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7" name="Oval 26">
              <a:extLst>
                <a:ext uri="{FF2B5EF4-FFF2-40B4-BE49-F238E27FC236}">
                  <a16:creationId xmlns:a16="http://schemas.microsoft.com/office/drawing/2014/main" id="{09B36955-9692-2E42-921B-65E54E6E72A6}"/>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8" name="Oval 27">
              <a:extLst>
                <a:ext uri="{FF2B5EF4-FFF2-40B4-BE49-F238E27FC236}">
                  <a16:creationId xmlns:a16="http://schemas.microsoft.com/office/drawing/2014/main" id="{86AC85C5-BA6A-B347-8F16-B5EB9C3EE8E7}"/>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9" name="Oval 28">
              <a:extLst>
                <a:ext uri="{FF2B5EF4-FFF2-40B4-BE49-F238E27FC236}">
                  <a16:creationId xmlns:a16="http://schemas.microsoft.com/office/drawing/2014/main" id="{EBC7C3EB-55B5-164C-BD0C-7211B54D9D5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0" name="Oval 29">
              <a:extLst>
                <a:ext uri="{FF2B5EF4-FFF2-40B4-BE49-F238E27FC236}">
                  <a16:creationId xmlns:a16="http://schemas.microsoft.com/office/drawing/2014/main" id="{58921182-0C4C-4F47-8486-147AD5E55A6A}"/>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31" name="Oval 30">
              <a:extLst>
                <a:ext uri="{FF2B5EF4-FFF2-40B4-BE49-F238E27FC236}">
                  <a16:creationId xmlns:a16="http://schemas.microsoft.com/office/drawing/2014/main" id="{79236962-B6F5-9340-B491-7F891BF76ABE}"/>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70" name="Group 69">
            <a:extLst>
              <a:ext uri="{FF2B5EF4-FFF2-40B4-BE49-F238E27FC236}">
                <a16:creationId xmlns:a16="http://schemas.microsoft.com/office/drawing/2014/main" id="{E374D5D9-FF82-B041-9A23-2D012E57E6A9}"/>
              </a:ext>
            </a:extLst>
          </p:cNvPr>
          <p:cNvGrpSpPr/>
          <p:nvPr/>
        </p:nvGrpSpPr>
        <p:grpSpPr>
          <a:xfrm>
            <a:off x="1352007" y="1056819"/>
            <a:ext cx="1365556" cy="900842"/>
            <a:chOff x="4578102" y="1592294"/>
            <a:chExt cx="1365556" cy="900842"/>
          </a:xfrm>
        </p:grpSpPr>
        <p:sp>
          <p:nvSpPr>
            <p:cNvPr id="61" name="Rectangle 60">
              <a:extLst>
                <a:ext uri="{FF2B5EF4-FFF2-40B4-BE49-F238E27FC236}">
                  <a16:creationId xmlns:a16="http://schemas.microsoft.com/office/drawing/2014/main" id="{14E853CE-0DCD-DA42-9053-2F21C8AE9FC8}"/>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MPCB</a:t>
              </a:r>
            </a:p>
          </p:txBody>
        </p:sp>
        <p:sp>
          <p:nvSpPr>
            <p:cNvPr id="62" name="Oval 61">
              <a:extLst>
                <a:ext uri="{FF2B5EF4-FFF2-40B4-BE49-F238E27FC236}">
                  <a16:creationId xmlns:a16="http://schemas.microsoft.com/office/drawing/2014/main" id="{F0D05856-EC04-D14C-8329-EDDEBD0C60F8}"/>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63" name="Oval 62">
              <a:extLst>
                <a:ext uri="{FF2B5EF4-FFF2-40B4-BE49-F238E27FC236}">
                  <a16:creationId xmlns:a16="http://schemas.microsoft.com/office/drawing/2014/main" id="{BEB354C7-672A-0244-8240-B8804820BC04}"/>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64" name="Oval 63">
              <a:extLst>
                <a:ext uri="{FF2B5EF4-FFF2-40B4-BE49-F238E27FC236}">
                  <a16:creationId xmlns:a16="http://schemas.microsoft.com/office/drawing/2014/main" id="{06026E75-9912-F243-882A-DA42AFC482AD}"/>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65" name="Oval 64">
              <a:extLst>
                <a:ext uri="{FF2B5EF4-FFF2-40B4-BE49-F238E27FC236}">
                  <a16:creationId xmlns:a16="http://schemas.microsoft.com/office/drawing/2014/main" id="{03F0033B-C89C-9745-B24B-1138EE3AA782}"/>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66" name="Oval 65">
              <a:extLst>
                <a:ext uri="{FF2B5EF4-FFF2-40B4-BE49-F238E27FC236}">
                  <a16:creationId xmlns:a16="http://schemas.microsoft.com/office/drawing/2014/main" id="{1782731B-E600-964F-9420-7F7D78B4B040}"/>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67" name="Oval 66">
              <a:extLst>
                <a:ext uri="{FF2B5EF4-FFF2-40B4-BE49-F238E27FC236}">
                  <a16:creationId xmlns:a16="http://schemas.microsoft.com/office/drawing/2014/main" id="{D1D33CCE-2C1C-A44F-B623-5165C2205069}"/>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pic>
        <p:nvPicPr>
          <p:cNvPr id="98" name="Graphic 97" descr="Scissors">
            <a:extLst>
              <a:ext uri="{FF2B5EF4-FFF2-40B4-BE49-F238E27FC236}">
                <a16:creationId xmlns:a16="http://schemas.microsoft.com/office/drawing/2014/main" id="{068C96E1-75C0-0747-8200-BA5D6BF934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2721" y="80177"/>
            <a:ext cx="914400" cy="914400"/>
          </a:xfrm>
          <a:prstGeom prst="rect">
            <a:avLst/>
          </a:prstGeom>
        </p:spPr>
      </p:pic>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sp>
        <p:nvSpPr>
          <p:cNvPr id="106" name="TextBox 105">
            <a:extLst>
              <a:ext uri="{FF2B5EF4-FFF2-40B4-BE49-F238E27FC236}">
                <a16:creationId xmlns:a16="http://schemas.microsoft.com/office/drawing/2014/main" id="{327021AB-9427-1444-A5E1-E67DD14F8CE9}"/>
              </a:ext>
            </a:extLst>
          </p:cNvPr>
          <p:cNvSpPr txBox="1"/>
          <p:nvPr/>
        </p:nvSpPr>
        <p:spPr>
          <a:xfrm>
            <a:off x="41361" y="4446"/>
            <a:ext cx="3986848" cy="1200329"/>
          </a:xfrm>
          <a:prstGeom prst="rect">
            <a:avLst/>
          </a:prstGeom>
          <a:noFill/>
        </p:spPr>
        <p:txBody>
          <a:bodyPr wrap="square" rtlCol="0">
            <a:spAutoFit/>
          </a:bodyPr>
          <a:lstStyle/>
          <a:p>
            <a:r>
              <a:rPr lang="en-GB" sz="2400" dirty="0"/>
              <a:t>Wire the 3P pole changing motor according to the circuit diagram.</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277797"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35" name="Rectangle 134">
            <a:extLst>
              <a:ext uri="{FF2B5EF4-FFF2-40B4-BE49-F238E27FC236}">
                <a16:creationId xmlns:a16="http://schemas.microsoft.com/office/drawing/2014/main" id="{62C1CF85-1E4D-5A4F-92D6-CD5E3E0F5396}"/>
              </a:ext>
            </a:extLst>
          </p:cNvPr>
          <p:cNvSpPr/>
          <p:nvPr/>
        </p:nvSpPr>
        <p:spPr>
          <a:xfrm>
            <a:off x="8823309" y="1087758"/>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5C8C02F7-BDB3-FE4C-A29C-8CBF5C55D29A}"/>
              </a:ext>
            </a:extLst>
          </p:cNvPr>
          <p:cNvSpPr/>
          <p:nvPr/>
        </p:nvSpPr>
        <p:spPr>
          <a:xfrm>
            <a:off x="9534677" y="1087758"/>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5962BEE6-6AA8-314C-8131-F704463183DF}"/>
              </a:ext>
            </a:extLst>
          </p:cNvPr>
          <p:cNvSpPr/>
          <p:nvPr/>
        </p:nvSpPr>
        <p:spPr>
          <a:xfrm>
            <a:off x="8081095" y="1087758"/>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8" name="Group 137">
            <a:extLst>
              <a:ext uri="{FF2B5EF4-FFF2-40B4-BE49-F238E27FC236}">
                <a16:creationId xmlns:a16="http://schemas.microsoft.com/office/drawing/2014/main" id="{39BAD20E-3628-3543-AE79-71FD04A0D633}"/>
              </a:ext>
            </a:extLst>
          </p:cNvPr>
          <p:cNvGrpSpPr/>
          <p:nvPr/>
        </p:nvGrpSpPr>
        <p:grpSpPr>
          <a:xfrm>
            <a:off x="881070" y="3494176"/>
            <a:ext cx="1365556" cy="900842"/>
            <a:chOff x="4578102" y="1592294"/>
            <a:chExt cx="1365556" cy="900842"/>
          </a:xfrm>
        </p:grpSpPr>
        <p:sp>
          <p:nvSpPr>
            <p:cNvPr id="139" name="Rectangle 138">
              <a:extLst>
                <a:ext uri="{FF2B5EF4-FFF2-40B4-BE49-F238E27FC236}">
                  <a16:creationId xmlns:a16="http://schemas.microsoft.com/office/drawing/2014/main" id="{9CD54A31-BE21-F042-80F5-1622F5EF3C75}"/>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a:t>
              </a:r>
            </a:p>
          </p:txBody>
        </p:sp>
        <p:sp>
          <p:nvSpPr>
            <p:cNvPr id="140" name="Oval 139">
              <a:extLst>
                <a:ext uri="{FF2B5EF4-FFF2-40B4-BE49-F238E27FC236}">
                  <a16:creationId xmlns:a16="http://schemas.microsoft.com/office/drawing/2014/main" id="{71112246-7E06-D444-A8F2-CC47C1D9A166}"/>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41" name="Oval 140">
              <a:extLst>
                <a:ext uri="{FF2B5EF4-FFF2-40B4-BE49-F238E27FC236}">
                  <a16:creationId xmlns:a16="http://schemas.microsoft.com/office/drawing/2014/main" id="{004D5E76-338F-A343-A0FD-F5906F52D3D7}"/>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42" name="Oval 141">
              <a:extLst>
                <a:ext uri="{FF2B5EF4-FFF2-40B4-BE49-F238E27FC236}">
                  <a16:creationId xmlns:a16="http://schemas.microsoft.com/office/drawing/2014/main" id="{E5A03B15-D418-4245-93DA-44C4C398DFA6}"/>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43" name="Oval 142">
              <a:extLst>
                <a:ext uri="{FF2B5EF4-FFF2-40B4-BE49-F238E27FC236}">
                  <a16:creationId xmlns:a16="http://schemas.microsoft.com/office/drawing/2014/main" id="{8903D8B7-9554-1B4A-8A18-0515090840FA}"/>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44" name="Oval 143">
              <a:extLst>
                <a:ext uri="{FF2B5EF4-FFF2-40B4-BE49-F238E27FC236}">
                  <a16:creationId xmlns:a16="http://schemas.microsoft.com/office/drawing/2014/main" id="{F29036B3-17CB-C044-86B5-F78CD17C487D}"/>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45" name="Oval 144">
              <a:extLst>
                <a:ext uri="{FF2B5EF4-FFF2-40B4-BE49-F238E27FC236}">
                  <a16:creationId xmlns:a16="http://schemas.microsoft.com/office/drawing/2014/main" id="{BB0B7462-F9F9-4F4C-8510-82E045BC4B9A}"/>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pic>
        <p:nvPicPr>
          <p:cNvPr id="161" name="Picture 160">
            <a:extLst>
              <a:ext uri="{FF2B5EF4-FFF2-40B4-BE49-F238E27FC236}">
                <a16:creationId xmlns:a16="http://schemas.microsoft.com/office/drawing/2014/main" id="{543CEA09-21D8-C14A-A1DF-097D04E040F1}"/>
              </a:ext>
            </a:extLst>
          </p:cNvPr>
          <p:cNvPicPr>
            <a:picLocks noChangeAspect="1"/>
          </p:cNvPicPr>
          <p:nvPr/>
        </p:nvPicPr>
        <p:blipFill rotWithShape="1">
          <a:blip r:embed="rId6"/>
          <a:srcRect l="35768" t="18466" r="35495" b="23473"/>
          <a:stretch/>
        </p:blipFill>
        <p:spPr>
          <a:xfrm>
            <a:off x="7505098" y="4436138"/>
            <a:ext cx="386617" cy="442505"/>
          </a:xfrm>
          <a:prstGeom prst="rect">
            <a:avLst/>
          </a:prstGeom>
        </p:spPr>
      </p:pic>
      <p:sp>
        <p:nvSpPr>
          <p:cNvPr id="188" name="Rectangle 187">
            <a:extLst>
              <a:ext uri="{FF2B5EF4-FFF2-40B4-BE49-F238E27FC236}">
                <a16:creationId xmlns:a16="http://schemas.microsoft.com/office/drawing/2014/main" id="{E2A4A1E0-982B-8941-9CC8-7688092F37E1}"/>
              </a:ext>
            </a:extLst>
          </p:cNvPr>
          <p:cNvSpPr/>
          <p:nvPr/>
        </p:nvSpPr>
        <p:spPr>
          <a:xfrm>
            <a:off x="8457593" y="3913867"/>
            <a:ext cx="1790275" cy="8857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Circuit Diagram</a:t>
            </a:r>
          </a:p>
        </p:txBody>
      </p:sp>
      <p:pic>
        <p:nvPicPr>
          <p:cNvPr id="4" name="Picture 3">
            <a:extLst>
              <a:ext uri="{FF2B5EF4-FFF2-40B4-BE49-F238E27FC236}">
                <a16:creationId xmlns:a16="http://schemas.microsoft.com/office/drawing/2014/main" id="{0F63F4F8-54E9-9541-82CD-68FEDFFB4EBD}"/>
              </a:ext>
            </a:extLst>
          </p:cNvPr>
          <p:cNvPicPr>
            <a:picLocks noChangeAspect="1"/>
          </p:cNvPicPr>
          <p:nvPr/>
        </p:nvPicPr>
        <p:blipFill>
          <a:blip r:embed="rId7"/>
          <a:stretch>
            <a:fillRect/>
          </a:stretch>
        </p:blipFill>
        <p:spPr>
          <a:xfrm>
            <a:off x="5947368" y="5041558"/>
            <a:ext cx="4292007" cy="5003800"/>
          </a:xfrm>
          <a:prstGeom prst="rect">
            <a:avLst/>
          </a:prstGeom>
        </p:spPr>
      </p:pic>
      <p:cxnSp>
        <p:nvCxnSpPr>
          <p:cNvPr id="94" name="Curved Connector 93">
            <a:extLst>
              <a:ext uri="{FF2B5EF4-FFF2-40B4-BE49-F238E27FC236}">
                <a16:creationId xmlns:a16="http://schemas.microsoft.com/office/drawing/2014/main" id="{5F60415E-8A89-5C40-B3EB-BA6CD989E16A}"/>
              </a:ext>
            </a:extLst>
          </p:cNvPr>
          <p:cNvCxnSpPr>
            <a:cxnSpLocks/>
            <a:stCxn id="125" idx="4"/>
            <a:endCxn id="62" idx="0"/>
          </p:cNvCxnSpPr>
          <p:nvPr/>
        </p:nvCxnSpPr>
        <p:spPr>
          <a:xfrm rot="5400000">
            <a:off x="2820948" y="-835412"/>
            <a:ext cx="635131" cy="3149330"/>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Curved Connector 94">
            <a:extLst>
              <a:ext uri="{FF2B5EF4-FFF2-40B4-BE49-F238E27FC236}">
                <a16:creationId xmlns:a16="http://schemas.microsoft.com/office/drawing/2014/main" id="{5B1B96C6-B6F0-9F40-B549-3164FD0BEF60}"/>
              </a:ext>
            </a:extLst>
          </p:cNvPr>
          <p:cNvCxnSpPr>
            <a:cxnSpLocks/>
            <a:stCxn id="65" idx="4"/>
            <a:endCxn id="20" idx="0"/>
          </p:cNvCxnSpPr>
          <p:nvPr/>
        </p:nvCxnSpPr>
        <p:spPr>
          <a:xfrm rot="5400000">
            <a:off x="923616" y="1654374"/>
            <a:ext cx="330699" cy="923340"/>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Curved Connector 95">
            <a:extLst>
              <a:ext uri="{FF2B5EF4-FFF2-40B4-BE49-F238E27FC236}">
                <a16:creationId xmlns:a16="http://schemas.microsoft.com/office/drawing/2014/main" id="{16070880-A771-134D-B0A1-748A651AF8B7}"/>
              </a:ext>
            </a:extLst>
          </p:cNvPr>
          <p:cNvCxnSpPr>
            <a:cxnSpLocks/>
            <a:stCxn id="23" idx="4"/>
            <a:endCxn id="140" idx="0"/>
          </p:cNvCxnSpPr>
          <p:nvPr/>
        </p:nvCxnSpPr>
        <p:spPr>
          <a:xfrm rot="16200000" flipH="1">
            <a:off x="709541" y="3110806"/>
            <a:ext cx="287910" cy="478829"/>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Curved Connector 96">
            <a:extLst>
              <a:ext uri="{FF2B5EF4-FFF2-40B4-BE49-F238E27FC236}">
                <a16:creationId xmlns:a16="http://schemas.microsoft.com/office/drawing/2014/main" id="{1B0DC1F3-DD44-9B42-9FD9-65EAF96F6137}"/>
              </a:ext>
            </a:extLst>
          </p:cNvPr>
          <p:cNvCxnSpPr>
            <a:cxnSpLocks/>
            <a:stCxn id="109" idx="0"/>
            <a:endCxn id="143" idx="4"/>
          </p:cNvCxnSpPr>
          <p:nvPr/>
        </p:nvCxnSpPr>
        <p:spPr>
          <a:xfrm rot="16200000" flipH="1" flipV="1">
            <a:off x="1388835" y="2337515"/>
            <a:ext cx="1741400" cy="2359673"/>
          </a:xfrm>
          <a:prstGeom prst="curvedConnector5">
            <a:avLst>
              <a:gd name="adj1" fmla="val -13127"/>
              <a:gd name="adj2" fmla="val 50000"/>
              <a:gd name="adj3" fmla="val 113127"/>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3DC02844-8241-E943-9DFE-C766E8CB90B0}"/>
              </a:ext>
            </a:extLst>
          </p:cNvPr>
          <p:cNvGrpSpPr/>
          <p:nvPr/>
        </p:nvGrpSpPr>
        <p:grpSpPr>
          <a:xfrm>
            <a:off x="3227529" y="2646652"/>
            <a:ext cx="2042013" cy="914183"/>
            <a:chOff x="2932943" y="1960243"/>
            <a:chExt cx="2042013" cy="914183"/>
          </a:xfrm>
        </p:grpSpPr>
        <p:grpSp>
          <p:nvGrpSpPr>
            <p:cNvPr id="100" name="Group 99">
              <a:extLst>
                <a:ext uri="{FF2B5EF4-FFF2-40B4-BE49-F238E27FC236}">
                  <a16:creationId xmlns:a16="http://schemas.microsoft.com/office/drawing/2014/main" id="{58BCD944-9962-2748-8A81-E4D3991BFFFF}"/>
                </a:ext>
              </a:extLst>
            </p:cNvPr>
            <p:cNvGrpSpPr/>
            <p:nvPr/>
          </p:nvGrpSpPr>
          <p:grpSpPr>
            <a:xfrm>
              <a:off x="2932943" y="1960243"/>
              <a:ext cx="2042013" cy="900842"/>
              <a:chOff x="4578101" y="1592294"/>
              <a:chExt cx="2042013" cy="900842"/>
            </a:xfrm>
          </p:grpSpPr>
          <p:sp>
            <p:nvSpPr>
              <p:cNvPr id="108" name="Rectangle 107">
                <a:extLst>
                  <a:ext uri="{FF2B5EF4-FFF2-40B4-BE49-F238E27FC236}">
                    <a16:creationId xmlns:a16="http://schemas.microsoft.com/office/drawing/2014/main" id="{08849583-BCF6-5F4B-8664-1604F07A618F}"/>
                  </a:ext>
                </a:extLst>
              </p:cNvPr>
              <p:cNvSpPr/>
              <p:nvPr/>
            </p:nvSpPr>
            <p:spPr>
              <a:xfrm>
                <a:off x="4578101" y="1598855"/>
                <a:ext cx="204201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Selector switch</a:t>
                </a:r>
              </a:p>
            </p:txBody>
          </p:sp>
          <p:sp>
            <p:nvSpPr>
              <p:cNvPr id="109" name="Oval 108">
                <a:extLst>
                  <a:ext uri="{FF2B5EF4-FFF2-40B4-BE49-F238E27FC236}">
                    <a16:creationId xmlns:a16="http://schemas.microsoft.com/office/drawing/2014/main" id="{40EEEB61-62D0-4840-B987-E52A83DA95E0}"/>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10" name="Oval 109">
                <a:extLst>
                  <a:ext uri="{FF2B5EF4-FFF2-40B4-BE49-F238E27FC236}">
                    <a16:creationId xmlns:a16="http://schemas.microsoft.com/office/drawing/2014/main" id="{2D43D830-C3DB-8947-86C4-E80182397C3D}"/>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11" name="Oval 110">
                <a:extLst>
                  <a:ext uri="{FF2B5EF4-FFF2-40B4-BE49-F238E27FC236}">
                    <a16:creationId xmlns:a16="http://schemas.microsoft.com/office/drawing/2014/main" id="{97CFCD53-E711-714C-8718-DF52722374AB}"/>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12" name="Oval 111">
                <a:extLst>
                  <a:ext uri="{FF2B5EF4-FFF2-40B4-BE49-F238E27FC236}">
                    <a16:creationId xmlns:a16="http://schemas.microsoft.com/office/drawing/2014/main" id="{201865D8-F5FC-8C42-9C73-4DFA3C00339E}"/>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13" name="Oval 112">
                <a:extLst>
                  <a:ext uri="{FF2B5EF4-FFF2-40B4-BE49-F238E27FC236}">
                    <a16:creationId xmlns:a16="http://schemas.microsoft.com/office/drawing/2014/main" id="{06BE404B-037E-7745-925B-69B1B041B370}"/>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14" name="Oval 113">
                <a:extLst>
                  <a:ext uri="{FF2B5EF4-FFF2-40B4-BE49-F238E27FC236}">
                    <a16:creationId xmlns:a16="http://schemas.microsoft.com/office/drawing/2014/main" id="{8EA41341-6206-CE40-B174-566F9BEE01B4}"/>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103" name="Oval 102">
              <a:extLst>
                <a:ext uri="{FF2B5EF4-FFF2-40B4-BE49-F238E27FC236}">
                  <a16:creationId xmlns:a16="http://schemas.microsoft.com/office/drawing/2014/main" id="{F519C7B7-9F0D-3242-9BFF-88C8CB7AB499}"/>
                </a:ext>
              </a:extLst>
            </p:cNvPr>
            <p:cNvSpPr/>
            <p:nvPr/>
          </p:nvSpPr>
          <p:spPr>
            <a:xfrm>
              <a:off x="3931669" y="258152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T4</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F0996447-B1C5-244D-B285-A959064B14B4}"/>
                </a:ext>
              </a:extLst>
            </p:cNvPr>
            <p:cNvSpPr/>
            <p:nvPr/>
          </p:nvSpPr>
          <p:spPr>
            <a:xfrm>
              <a:off x="4239892" y="258152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T5</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F701DDA4-3A7F-0549-8621-B3F206D00431}"/>
                </a:ext>
              </a:extLst>
            </p:cNvPr>
            <p:cNvSpPr/>
            <p:nvPr/>
          </p:nvSpPr>
          <p:spPr>
            <a:xfrm>
              <a:off x="4563613" y="25884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T6</a:t>
              </a:r>
              <a:endParaRPr lang="en-GB" dirty="0">
                <a:solidFill>
                  <a:schemeClr val="tx1">
                    <a:lumMod val="50000"/>
                  </a:schemeClr>
                </a:solidFill>
              </a:endParaRPr>
            </a:p>
          </p:txBody>
        </p:sp>
      </p:grpSp>
      <p:cxnSp>
        <p:nvCxnSpPr>
          <p:cNvPr id="115" name="Curved Connector 114">
            <a:extLst>
              <a:ext uri="{FF2B5EF4-FFF2-40B4-BE49-F238E27FC236}">
                <a16:creationId xmlns:a16="http://schemas.microsoft.com/office/drawing/2014/main" id="{69A08B12-158C-C741-8575-2B78D391527A}"/>
              </a:ext>
            </a:extLst>
          </p:cNvPr>
          <p:cNvCxnSpPr>
            <a:cxnSpLocks/>
            <a:stCxn id="132" idx="1"/>
            <a:endCxn id="112" idx="4"/>
          </p:cNvCxnSpPr>
          <p:nvPr/>
        </p:nvCxnSpPr>
        <p:spPr>
          <a:xfrm rot="16200000" flipH="1" flipV="1">
            <a:off x="4587417" y="2184583"/>
            <a:ext cx="194686" cy="2517203"/>
          </a:xfrm>
          <a:prstGeom prst="curvedConnector5">
            <a:avLst>
              <a:gd name="adj1" fmla="val -117420"/>
              <a:gd name="adj2" fmla="val 47992"/>
              <a:gd name="adj3" fmla="val 21742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Curved Connector 115">
            <a:extLst>
              <a:ext uri="{FF2B5EF4-FFF2-40B4-BE49-F238E27FC236}">
                <a16:creationId xmlns:a16="http://schemas.microsoft.com/office/drawing/2014/main" id="{66F0BCF5-A828-DD4B-B844-FD5F0361AE28}"/>
              </a:ext>
            </a:extLst>
          </p:cNvPr>
          <p:cNvCxnSpPr>
            <a:cxnSpLocks/>
            <a:stCxn id="133" idx="0"/>
            <a:endCxn id="114" idx="4"/>
          </p:cNvCxnSpPr>
          <p:nvPr/>
        </p:nvCxnSpPr>
        <p:spPr>
          <a:xfrm rot="16200000" flipH="1" flipV="1">
            <a:off x="5025347" y="2186789"/>
            <a:ext cx="393460" cy="2327949"/>
          </a:xfrm>
          <a:prstGeom prst="curvedConnector5">
            <a:avLst>
              <a:gd name="adj1" fmla="val -58100"/>
              <a:gd name="adj2" fmla="val 50000"/>
              <a:gd name="adj3" fmla="val 1581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7" name="Curved Connector 116">
            <a:extLst>
              <a:ext uri="{FF2B5EF4-FFF2-40B4-BE49-F238E27FC236}">
                <a16:creationId xmlns:a16="http://schemas.microsoft.com/office/drawing/2014/main" id="{6D6735FD-C6C9-DF4E-918F-B477E34D19F2}"/>
              </a:ext>
            </a:extLst>
          </p:cNvPr>
          <p:cNvCxnSpPr>
            <a:cxnSpLocks/>
            <a:stCxn id="134" idx="0"/>
            <a:endCxn id="104" idx="4"/>
          </p:cNvCxnSpPr>
          <p:nvPr/>
        </p:nvCxnSpPr>
        <p:spPr>
          <a:xfrm rot="16200000" flipH="1" flipV="1">
            <a:off x="5590517" y="2402468"/>
            <a:ext cx="238329" cy="2064471"/>
          </a:xfrm>
          <a:prstGeom prst="curvedConnector5">
            <a:avLst>
              <a:gd name="adj1" fmla="val -95918"/>
              <a:gd name="adj2" fmla="val 50000"/>
              <a:gd name="adj3" fmla="val 195918"/>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8" name="Curved Connector 117">
            <a:extLst>
              <a:ext uri="{FF2B5EF4-FFF2-40B4-BE49-F238E27FC236}">
                <a16:creationId xmlns:a16="http://schemas.microsoft.com/office/drawing/2014/main" id="{9EEEB73A-863D-A64F-A42A-7067DFAF6FDD}"/>
              </a:ext>
            </a:extLst>
          </p:cNvPr>
          <p:cNvCxnSpPr>
            <a:cxnSpLocks/>
            <a:stCxn id="161" idx="0"/>
            <a:endCxn id="162" idx="6"/>
          </p:cNvCxnSpPr>
          <p:nvPr/>
        </p:nvCxnSpPr>
        <p:spPr>
          <a:xfrm rot="16200000" flipV="1">
            <a:off x="7101482" y="3839213"/>
            <a:ext cx="587060" cy="606790"/>
          </a:xfrm>
          <a:prstGeom prst="curvedConnector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Curved Connector 118">
            <a:extLst>
              <a:ext uri="{FF2B5EF4-FFF2-40B4-BE49-F238E27FC236}">
                <a16:creationId xmlns:a16="http://schemas.microsoft.com/office/drawing/2014/main" id="{4E0D662F-719C-4F4B-93DC-DD23D5C3AAB6}"/>
              </a:ext>
            </a:extLst>
          </p:cNvPr>
          <p:cNvCxnSpPr>
            <a:cxnSpLocks/>
            <a:stCxn id="88" idx="4"/>
            <a:endCxn id="113" idx="4"/>
          </p:cNvCxnSpPr>
          <p:nvPr/>
        </p:nvCxnSpPr>
        <p:spPr>
          <a:xfrm rot="5400000" flipH="1">
            <a:off x="4509520" y="2765390"/>
            <a:ext cx="776445" cy="2326723"/>
          </a:xfrm>
          <a:prstGeom prst="curvedConnector3">
            <a:avLst>
              <a:gd name="adj1" fmla="val -2944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0" name="Curved Connector 119">
            <a:extLst>
              <a:ext uri="{FF2B5EF4-FFF2-40B4-BE49-F238E27FC236}">
                <a16:creationId xmlns:a16="http://schemas.microsoft.com/office/drawing/2014/main" id="{6549B5E9-51DC-3B4F-9F5B-18086D8D05FF}"/>
              </a:ext>
            </a:extLst>
          </p:cNvPr>
          <p:cNvCxnSpPr>
            <a:cxnSpLocks/>
            <a:stCxn id="89" idx="4"/>
            <a:endCxn id="103" idx="4"/>
          </p:cNvCxnSpPr>
          <p:nvPr/>
        </p:nvCxnSpPr>
        <p:spPr>
          <a:xfrm rot="5400000" flipH="1">
            <a:off x="4907365" y="3015728"/>
            <a:ext cx="957193" cy="2033477"/>
          </a:xfrm>
          <a:prstGeom prst="curvedConnector3">
            <a:avLst>
              <a:gd name="adj1" fmla="val -23882"/>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1" name="Curved Connector 120">
            <a:extLst>
              <a:ext uri="{FF2B5EF4-FFF2-40B4-BE49-F238E27FC236}">
                <a16:creationId xmlns:a16="http://schemas.microsoft.com/office/drawing/2014/main" id="{BB43DB19-7629-DE4B-8E1A-9EFDB223BC16}"/>
              </a:ext>
            </a:extLst>
          </p:cNvPr>
          <p:cNvCxnSpPr>
            <a:cxnSpLocks/>
            <a:stCxn id="90" idx="4"/>
            <a:endCxn id="107" idx="4"/>
          </p:cNvCxnSpPr>
          <p:nvPr/>
        </p:nvCxnSpPr>
        <p:spPr>
          <a:xfrm rot="5400000" flipH="1">
            <a:off x="5445015" y="3116987"/>
            <a:ext cx="837596" cy="1725292"/>
          </a:xfrm>
          <a:prstGeom prst="curvedConnector3">
            <a:avLst>
              <a:gd name="adj1" fmla="val -27292"/>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Curved Connector 128">
            <a:extLst>
              <a:ext uri="{FF2B5EF4-FFF2-40B4-BE49-F238E27FC236}">
                <a16:creationId xmlns:a16="http://schemas.microsoft.com/office/drawing/2014/main" id="{C228A350-15B0-7A4E-A70C-C2F0A6532825}"/>
              </a:ext>
            </a:extLst>
          </p:cNvPr>
          <p:cNvCxnSpPr>
            <a:cxnSpLocks/>
            <a:stCxn id="126" idx="4"/>
            <a:endCxn id="63" idx="4"/>
          </p:cNvCxnSpPr>
          <p:nvPr/>
        </p:nvCxnSpPr>
        <p:spPr>
          <a:xfrm rot="5400000">
            <a:off x="3286977" y="-791034"/>
            <a:ext cx="718883" cy="3548694"/>
          </a:xfrm>
          <a:prstGeom prst="curvedConnector3">
            <a:avLst>
              <a:gd name="adj1" fmla="val 131799"/>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1" name="Curved Connector 130">
            <a:extLst>
              <a:ext uri="{FF2B5EF4-FFF2-40B4-BE49-F238E27FC236}">
                <a16:creationId xmlns:a16="http://schemas.microsoft.com/office/drawing/2014/main" id="{E9C92390-553B-934C-9AA9-D57A7CBC9928}"/>
              </a:ext>
            </a:extLst>
          </p:cNvPr>
          <p:cNvCxnSpPr>
            <a:cxnSpLocks/>
            <a:stCxn id="66" idx="4"/>
            <a:endCxn id="21" idx="0"/>
          </p:cNvCxnSpPr>
          <p:nvPr/>
        </p:nvCxnSpPr>
        <p:spPr>
          <a:xfrm rot="5400000">
            <a:off x="1231839" y="1654374"/>
            <a:ext cx="330699" cy="923340"/>
          </a:xfrm>
          <a:prstGeom prst="curved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Curved Connector 145">
            <a:extLst>
              <a:ext uri="{FF2B5EF4-FFF2-40B4-BE49-F238E27FC236}">
                <a16:creationId xmlns:a16="http://schemas.microsoft.com/office/drawing/2014/main" id="{5AD88FC8-0368-E441-9A8A-1EE7B7E0B78E}"/>
              </a:ext>
            </a:extLst>
          </p:cNvPr>
          <p:cNvCxnSpPr>
            <a:cxnSpLocks/>
            <a:stCxn id="141" idx="0"/>
            <a:endCxn id="24" idx="4"/>
          </p:cNvCxnSpPr>
          <p:nvPr/>
        </p:nvCxnSpPr>
        <p:spPr>
          <a:xfrm rot="16200000" flipV="1">
            <a:off x="1017765" y="3110806"/>
            <a:ext cx="287910" cy="478829"/>
          </a:xfrm>
          <a:prstGeom prst="curved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Curved Connector 146">
            <a:extLst>
              <a:ext uri="{FF2B5EF4-FFF2-40B4-BE49-F238E27FC236}">
                <a16:creationId xmlns:a16="http://schemas.microsoft.com/office/drawing/2014/main" id="{E12D56F0-E66E-3A46-91D4-0C09E5B01352}"/>
              </a:ext>
            </a:extLst>
          </p:cNvPr>
          <p:cNvCxnSpPr>
            <a:cxnSpLocks/>
            <a:stCxn id="110" idx="0"/>
            <a:endCxn id="144" idx="4"/>
          </p:cNvCxnSpPr>
          <p:nvPr/>
        </p:nvCxnSpPr>
        <p:spPr>
          <a:xfrm rot="16200000" flipH="1" flipV="1">
            <a:off x="1697058" y="2337515"/>
            <a:ext cx="1741400" cy="2359673"/>
          </a:xfrm>
          <a:prstGeom prst="curvedConnector5">
            <a:avLst>
              <a:gd name="adj1" fmla="val -13127"/>
              <a:gd name="adj2" fmla="val 50000"/>
              <a:gd name="adj3" fmla="val 113127"/>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Curved Connector 147">
            <a:extLst>
              <a:ext uri="{FF2B5EF4-FFF2-40B4-BE49-F238E27FC236}">
                <a16:creationId xmlns:a16="http://schemas.microsoft.com/office/drawing/2014/main" id="{9D60FBC9-DD8F-FA49-9DEF-81BEBB2D1D55}"/>
              </a:ext>
            </a:extLst>
          </p:cNvPr>
          <p:cNvCxnSpPr>
            <a:cxnSpLocks/>
            <a:stCxn id="127" idx="4"/>
            <a:endCxn id="64" idx="5"/>
          </p:cNvCxnSpPr>
          <p:nvPr/>
        </p:nvCxnSpPr>
        <p:spPr>
          <a:xfrm rot="5400000">
            <a:off x="4102931" y="-841641"/>
            <a:ext cx="343444" cy="3955533"/>
          </a:xfrm>
          <a:prstGeom prst="curvedConnector3">
            <a:avLst>
              <a:gd name="adj1" fmla="val 178753"/>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9" name="Curved Connector 148">
            <a:extLst>
              <a:ext uri="{FF2B5EF4-FFF2-40B4-BE49-F238E27FC236}">
                <a16:creationId xmlns:a16="http://schemas.microsoft.com/office/drawing/2014/main" id="{72B09BFC-50E2-374B-B3EE-645DF4EB065E}"/>
              </a:ext>
            </a:extLst>
          </p:cNvPr>
          <p:cNvCxnSpPr>
            <a:cxnSpLocks/>
            <a:stCxn id="22" idx="0"/>
            <a:endCxn id="67" idx="4"/>
          </p:cNvCxnSpPr>
          <p:nvPr/>
        </p:nvCxnSpPr>
        <p:spPr>
          <a:xfrm rot="5400000" flipH="1" flipV="1">
            <a:off x="1555560" y="1661341"/>
            <a:ext cx="330699" cy="923340"/>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0" name="Curved Connector 149">
            <a:extLst>
              <a:ext uri="{FF2B5EF4-FFF2-40B4-BE49-F238E27FC236}">
                <a16:creationId xmlns:a16="http://schemas.microsoft.com/office/drawing/2014/main" id="{E490952E-F1C5-3147-98CB-F792F4FD8B54}"/>
              </a:ext>
            </a:extLst>
          </p:cNvPr>
          <p:cNvCxnSpPr>
            <a:cxnSpLocks/>
            <a:stCxn id="142" idx="0"/>
            <a:endCxn id="25" idx="4"/>
          </p:cNvCxnSpPr>
          <p:nvPr/>
        </p:nvCxnSpPr>
        <p:spPr>
          <a:xfrm rot="16200000" flipV="1">
            <a:off x="1341486" y="3117772"/>
            <a:ext cx="287910" cy="478829"/>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1" name="Curved Connector 150">
            <a:extLst>
              <a:ext uri="{FF2B5EF4-FFF2-40B4-BE49-F238E27FC236}">
                <a16:creationId xmlns:a16="http://schemas.microsoft.com/office/drawing/2014/main" id="{7FCF823F-1E87-9E49-80B8-20C6DF776DD5}"/>
              </a:ext>
            </a:extLst>
          </p:cNvPr>
          <p:cNvCxnSpPr>
            <a:cxnSpLocks/>
            <a:stCxn id="111" idx="0"/>
            <a:endCxn id="145" idx="4"/>
          </p:cNvCxnSpPr>
          <p:nvPr/>
        </p:nvCxnSpPr>
        <p:spPr>
          <a:xfrm rot="16200000" flipH="1" flipV="1">
            <a:off x="2020779" y="2344481"/>
            <a:ext cx="1741400" cy="2359673"/>
          </a:xfrm>
          <a:prstGeom prst="curvedConnector5">
            <a:avLst>
              <a:gd name="adj1" fmla="val -13127"/>
              <a:gd name="adj2" fmla="val 50000"/>
              <a:gd name="adj3" fmla="val 113127"/>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05555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Vid04</a:t>
            </a:r>
          </a:p>
        </p:txBody>
      </p:sp>
      <p:sp>
        <p:nvSpPr>
          <p:cNvPr id="10" name="TextBox 9">
            <a:extLst>
              <a:ext uri="{FF2B5EF4-FFF2-40B4-BE49-F238E27FC236}">
                <a16:creationId xmlns:a16="http://schemas.microsoft.com/office/drawing/2014/main" id="{EE873CF0-745B-F94E-B4D8-FF3F9D2D9076}"/>
              </a:ext>
            </a:extLst>
          </p:cNvPr>
          <p:cNvSpPr txBox="1"/>
          <p:nvPr/>
        </p:nvSpPr>
        <p:spPr>
          <a:xfrm>
            <a:off x="883403" y="976393"/>
            <a:ext cx="4633994" cy="4524315"/>
          </a:xfrm>
          <a:prstGeom prst="rect">
            <a:avLst/>
          </a:prstGeom>
          <a:noFill/>
        </p:spPr>
        <p:txBody>
          <a:bodyPr wrap="square" rtlCol="0">
            <a:spAutoFit/>
          </a:bodyPr>
          <a:lstStyle/>
          <a:p>
            <a:r>
              <a:rPr lang="en-GB" dirty="0"/>
              <a:t>Video of an expert electrician explaining each part of the main motor circuit, what all the symbols mean and how to wire it.</a:t>
            </a:r>
          </a:p>
          <a:p>
            <a:pPr marL="342900" indent="-342900">
              <a:buFont typeface="+mj-lt"/>
              <a:buAutoNum type="arabicPeriod"/>
            </a:pPr>
            <a:r>
              <a:rPr lang="en-GB" dirty="0"/>
              <a:t>Explain</a:t>
            </a:r>
          </a:p>
          <a:p>
            <a:pPr marL="800100" lvl="1" indent="-342900">
              <a:buFont typeface="+mj-lt"/>
              <a:buAutoNum type="arabicPeriod"/>
            </a:pPr>
            <a:r>
              <a:rPr lang="en-GB" dirty="0"/>
              <a:t>The need for motor circuit protection including MPCB and overload relay</a:t>
            </a:r>
          </a:p>
          <a:p>
            <a:pPr marL="800100" lvl="1" indent="-342900">
              <a:buFont typeface="+mj-lt"/>
              <a:buAutoNum type="arabicPeriod"/>
            </a:pPr>
            <a:r>
              <a:rPr lang="en-GB" dirty="0"/>
              <a:t>Which connections need to be connected to which.</a:t>
            </a:r>
          </a:p>
          <a:p>
            <a:pPr marL="342900" indent="-342900">
              <a:buFont typeface="+mj-lt"/>
              <a:buAutoNum type="arabicPeriod"/>
            </a:pPr>
            <a:r>
              <a:rPr lang="en-GB" dirty="0"/>
              <a:t>Note that the Overloads are ”in line” and therefore need to protect the motor at low and high speed. But because the motor will draw more current at high speed, it needs to be set to the higher of the 2 ampere values on the nameplate (show these values on the motor nameplate) </a:t>
            </a:r>
          </a:p>
          <a:p>
            <a:pPr marL="342900" indent="-342900">
              <a:buFont typeface="+mj-lt"/>
              <a:buAutoNum type="arabicPeriod"/>
            </a:pPr>
            <a:endParaRPr lang="en-GB" dirty="0"/>
          </a:p>
        </p:txBody>
      </p:sp>
      <p:pic>
        <p:nvPicPr>
          <p:cNvPr id="4" name="Picture 3">
            <a:extLst>
              <a:ext uri="{FF2B5EF4-FFF2-40B4-BE49-F238E27FC236}">
                <a16:creationId xmlns:a16="http://schemas.microsoft.com/office/drawing/2014/main" id="{1004804C-3D07-C64A-9507-570B4A62A213}"/>
              </a:ext>
            </a:extLst>
          </p:cNvPr>
          <p:cNvPicPr>
            <a:picLocks noChangeAspect="1"/>
          </p:cNvPicPr>
          <p:nvPr/>
        </p:nvPicPr>
        <p:blipFill>
          <a:blip r:embed="rId4"/>
          <a:stretch>
            <a:fillRect/>
          </a:stretch>
        </p:blipFill>
        <p:spPr>
          <a:xfrm>
            <a:off x="5875374" y="0"/>
            <a:ext cx="4364001" cy="5003800"/>
          </a:xfrm>
          <a:prstGeom prst="rect">
            <a:avLst/>
          </a:prstGeom>
        </p:spPr>
      </p:pic>
    </p:spTree>
    <p:custDataLst>
      <p:tags r:id="rId1"/>
    </p:custDataLst>
    <p:extLst>
      <p:ext uri="{BB962C8B-B14F-4D97-AF65-F5344CB8AC3E}">
        <p14:creationId xmlns:p14="http://schemas.microsoft.com/office/powerpoint/2010/main" val="171970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Int03 (1 of 3)</a:t>
            </a:r>
          </a:p>
        </p:txBody>
      </p:sp>
      <p:sp>
        <p:nvSpPr>
          <p:cNvPr id="60" name="TextBox 59">
            <a:extLst>
              <a:ext uri="{FF2B5EF4-FFF2-40B4-BE49-F238E27FC236}">
                <a16:creationId xmlns:a16="http://schemas.microsoft.com/office/drawing/2014/main" id="{3D78C41D-74C4-124D-816B-FFC225743E18}"/>
              </a:ext>
            </a:extLst>
          </p:cNvPr>
          <p:cNvSpPr txBox="1"/>
          <p:nvPr/>
        </p:nvSpPr>
        <p:spPr>
          <a:xfrm>
            <a:off x="249815" y="174062"/>
            <a:ext cx="3991082" cy="4247317"/>
          </a:xfrm>
          <a:prstGeom prst="rect">
            <a:avLst/>
          </a:prstGeom>
          <a:noFill/>
        </p:spPr>
        <p:txBody>
          <a:bodyPr wrap="square" rtlCol="0">
            <a:spAutoFit/>
          </a:bodyPr>
          <a:lstStyle/>
          <a:p>
            <a:r>
              <a:rPr lang="en-GB" b="1" dirty="0"/>
              <a:t>Instructions</a:t>
            </a:r>
          </a:p>
          <a:p>
            <a:pPr marL="342900" indent="-342900">
              <a:buFont typeface="+mj-lt"/>
              <a:buAutoNum type="arabicPeriod"/>
            </a:pPr>
            <a:r>
              <a:rPr lang="en-GB" dirty="0"/>
              <a:t>To add a wire between 2 points, click the starting connection and then click the ending connection.</a:t>
            </a:r>
          </a:p>
          <a:p>
            <a:pPr marL="342900" indent="-342900">
              <a:buFont typeface="+mj-lt"/>
              <a:buAutoNum type="arabicPeriod"/>
            </a:pPr>
            <a:r>
              <a:rPr lang="en-GB" dirty="0"/>
              <a:t>To delete a wire, click on it and then click the </a:t>
            </a:r>
            <a:r>
              <a:rPr lang="en-GB" b="1" dirty="0"/>
              <a:t>Delete</a:t>
            </a:r>
            <a:r>
              <a:rPr lang="en-GB" dirty="0"/>
              <a:t> icon in the top right corner.</a:t>
            </a:r>
          </a:p>
          <a:p>
            <a:pPr marL="342900" indent="-342900">
              <a:buFont typeface="+mj-lt"/>
              <a:buAutoNum type="arabicPeriod"/>
            </a:pPr>
            <a:r>
              <a:rPr lang="en-GB" dirty="0"/>
              <a:t>To change the colour of a wire, click on it and then click on the colour.</a:t>
            </a:r>
          </a:p>
          <a:p>
            <a:pPr marL="342900" indent="-342900">
              <a:buFont typeface="+mj-lt"/>
              <a:buAutoNum type="arabicPeriod"/>
            </a:pPr>
            <a:r>
              <a:rPr lang="en-GB" dirty="0"/>
              <a:t>To move a component, click and drag it to a new position.</a:t>
            </a:r>
          </a:p>
          <a:p>
            <a:endParaRPr lang="en-GB" dirty="0"/>
          </a:p>
          <a:p>
            <a:r>
              <a:rPr lang="en-GB" b="1" dirty="0"/>
              <a:t>Practice</a:t>
            </a:r>
          </a:p>
          <a:p>
            <a:r>
              <a:rPr lang="en-GB" dirty="0"/>
              <a:t>Connect the motor protection circuit breaker up to the contactor</a:t>
            </a:r>
          </a:p>
        </p:txBody>
      </p:sp>
      <p:pic>
        <p:nvPicPr>
          <p:cNvPr id="4" name="Graphic 3" descr="Scissors">
            <a:extLst>
              <a:ext uri="{FF2B5EF4-FFF2-40B4-BE49-F238E27FC236}">
                <a16:creationId xmlns:a16="http://schemas.microsoft.com/office/drawing/2014/main" id="{325FF590-D99C-7142-9134-57F1DEA217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81275" y="317026"/>
            <a:ext cx="914400" cy="914400"/>
          </a:xfrm>
          <a:prstGeom prst="rect">
            <a:avLst/>
          </a:prstGeom>
        </p:spPr>
      </p:pic>
      <p:sp>
        <p:nvSpPr>
          <p:cNvPr id="16" name="Rectangle 15">
            <a:extLst>
              <a:ext uri="{FF2B5EF4-FFF2-40B4-BE49-F238E27FC236}">
                <a16:creationId xmlns:a16="http://schemas.microsoft.com/office/drawing/2014/main" id="{ECF223D1-9000-D441-9D7D-2EEBDB3168C5}"/>
              </a:ext>
            </a:extLst>
          </p:cNvPr>
          <p:cNvSpPr/>
          <p:nvPr/>
        </p:nvSpPr>
        <p:spPr>
          <a:xfrm>
            <a:off x="8750157" y="1307214"/>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DF483FB6-6D62-6C45-85C3-A798CDD61E83}"/>
              </a:ext>
            </a:extLst>
          </p:cNvPr>
          <p:cNvSpPr/>
          <p:nvPr/>
        </p:nvSpPr>
        <p:spPr>
          <a:xfrm>
            <a:off x="9461525" y="1307214"/>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0A7E05A8-4BD9-2B4F-B38E-80D34773B0A4}"/>
              </a:ext>
            </a:extLst>
          </p:cNvPr>
          <p:cNvSpPr/>
          <p:nvPr/>
        </p:nvSpPr>
        <p:spPr>
          <a:xfrm>
            <a:off x="8449100" y="2150934"/>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cxnSp>
        <p:nvCxnSpPr>
          <p:cNvPr id="90" name="Curved Connector 89">
            <a:extLst>
              <a:ext uri="{FF2B5EF4-FFF2-40B4-BE49-F238E27FC236}">
                <a16:creationId xmlns:a16="http://schemas.microsoft.com/office/drawing/2014/main" id="{350E307D-2B47-644B-B84C-284780113024}"/>
              </a:ext>
            </a:extLst>
          </p:cNvPr>
          <p:cNvCxnSpPr>
            <a:cxnSpLocks/>
            <a:stCxn id="46" idx="4"/>
            <a:endCxn id="97" idx="0"/>
          </p:cNvCxnSpPr>
          <p:nvPr/>
        </p:nvCxnSpPr>
        <p:spPr>
          <a:xfrm rot="5400000">
            <a:off x="4853214" y="3028071"/>
            <a:ext cx="1459524" cy="14043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740CD23A-4B38-7444-8408-23A970EE1793}"/>
              </a:ext>
            </a:extLst>
          </p:cNvPr>
          <p:cNvGrpSpPr/>
          <p:nvPr/>
        </p:nvGrpSpPr>
        <p:grpSpPr>
          <a:xfrm>
            <a:off x="5300919" y="3781347"/>
            <a:ext cx="2088159" cy="982466"/>
            <a:chOff x="3340608" y="2401831"/>
            <a:chExt cx="2088159" cy="982466"/>
          </a:xfrm>
        </p:grpSpPr>
        <p:sp>
          <p:nvSpPr>
            <p:cNvPr id="95" name="Rectangle 94">
              <a:extLst>
                <a:ext uri="{FF2B5EF4-FFF2-40B4-BE49-F238E27FC236}">
                  <a16:creationId xmlns:a16="http://schemas.microsoft.com/office/drawing/2014/main" id="{1831D513-9625-ED44-9B09-0D83DA21D21A}"/>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ectangle 95">
              <a:extLst>
                <a:ext uri="{FF2B5EF4-FFF2-40B4-BE49-F238E27FC236}">
                  <a16:creationId xmlns:a16="http://schemas.microsoft.com/office/drawing/2014/main" id="{A7E4781D-EC51-4B44-BBDD-F6C7C177BC1A}"/>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Forward</a:t>
              </a:r>
            </a:p>
          </p:txBody>
        </p:sp>
        <p:sp>
          <p:nvSpPr>
            <p:cNvPr id="97" name="Oval 96">
              <a:extLst>
                <a:ext uri="{FF2B5EF4-FFF2-40B4-BE49-F238E27FC236}">
                  <a16:creationId xmlns:a16="http://schemas.microsoft.com/office/drawing/2014/main" id="{78CA87B0-0885-DD4A-9CA6-3E904D674C4E}"/>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98" name="Oval 97">
              <a:extLst>
                <a:ext uri="{FF2B5EF4-FFF2-40B4-BE49-F238E27FC236}">
                  <a16:creationId xmlns:a16="http://schemas.microsoft.com/office/drawing/2014/main" id="{43FE7B47-BCC2-6B47-B9B8-AB2A3A7CA9D9}"/>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19A8E449-0346-B049-88C4-49DB7F4EBBC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1821FB81-7046-3744-AC1C-69CBE59664F4}"/>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01" name="Oval 100">
              <a:extLst>
                <a:ext uri="{FF2B5EF4-FFF2-40B4-BE49-F238E27FC236}">
                  <a16:creationId xmlns:a16="http://schemas.microsoft.com/office/drawing/2014/main" id="{0CA13E02-A992-DC45-8838-4099DBEAF72F}"/>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02" name="Oval 101">
              <a:extLst>
                <a:ext uri="{FF2B5EF4-FFF2-40B4-BE49-F238E27FC236}">
                  <a16:creationId xmlns:a16="http://schemas.microsoft.com/office/drawing/2014/main" id="{8544B38C-0418-5A48-A87D-CC8F52152320}"/>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436D530D-791B-2A49-9564-1467A368A2F1}"/>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8123831E-7145-4A4C-B55B-9A090CF88E27}"/>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05" name="Oval 104">
              <a:extLst>
                <a:ext uri="{FF2B5EF4-FFF2-40B4-BE49-F238E27FC236}">
                  <a16:creationId xmlns:a16="http://schemas.microsoft.com/office/drawing/2014/main" id="{2876132A-E1ED-764C-9886-85BEA0BA53FF}"/>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6" name="Oval 105">
              <a:extLst>
                <a:ext uri="{FF2B5EF4-FFF2-40B4-BE49-F238E27FC236}">
                  <a16:creationId xmlns:a16="http://schemas.microsoft.com/office/drawing/2014/main" id="{135268E1-4128-6E4B-A149-ABC59A844B04}"/>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4B80EC3A-5C98-AF4B-A316-70ED60EAA105}"/>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5F082AA7-D48D-7E44-A355-939C68062D40}"/>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41" name="Group 40">
            <a:extLst>
              <a:ext uri="{FF2B5EF4-FFF2-40B4-BE49-F238E27FC236}">
                <a16:creationId xmlns:a16="http://schemas.microsoft.com/office/drawing/2014/main" id="{B983886F-6BBD-D54F-872F-59F56A8EA97A}"/>
              </a:ext>
            </a:extLst>
          </p:cNvPr>
          <p:cNvGrpSpPr/>
          <p:nvPr/>
        </p:nvGrpSpPr>
        <p:grpSpPr>
          <a:xfrm>
            <a:off x="5454564" y="1474649"/>
            <a:ext cx="1365556" cy="900842"/>
            <a:chOff x="4578102" y="1592294"/>
            <a:chExt cx="1365556" cy="900842"/>
          </a:xfrm>
        </p:grpSpPr>
        <p:sp>
          <p:nvSpPr>
            <p:cNvPr id="42" name="Rectangle 41">
              <a:extLst>
                <a:ext uri="{FF2B5EF4-FFF2-40B4-BE49-F238E27FC236}">
                  <a16:creationId xmlns:a16="http://schemas.microsoft.com/office/drawing/2014/main" id="{174A67EA-060C-B24A-B215-41776480FEB3}"/>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MPCB</a:t>
              </a:r>
            </a:p>
          </p:txBody>
        </p:sp>
        <p:sp>
          <p:nvSpPr>
            <p:cNvPr id="43" name="Oval 42">
              <a:extLst>
                <a:ext uri="{FF2B5EF4-FFF2-40B4-BE49-F238E27FC236}">
                  <a16:creationId xmlns:a16="http://schemas.microsoft.com/office/drawing/2014/main" id="{CA9CAF34-2E9F-EB40-B8AE-B064976C7C89}"/>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44" name="Oval 43">
              <a:extLst>
                <a:ext uri="{FF2B5EF4-FFF2-40B4-BE49-F238E27FC236}">
                  <a16:creationId xmlns:a16="http://schemas.microsoft.com/office/drawing/2014/main" id="{2B60D080-2066-7A49-9359-14C2E441C5FB}"/>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45" name="Oval 44">
              <a:extLst>
                <a:ext uri="{FF2B5EF4-FFF2-40B4-BE49-F238E27FC236}">
                  <a16:creationId xmlns:a16="http://schemas.microsoft.com/office/drawing/2014/main" id="{4C9F97D3-5895-3341-8D5F-8C9CB8D79F1F}"/>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46" name="Oval 45">
              <a:extLst>
                <a:ext uri="{FF2B5EF4-FFF2-40B4-BE49-F238E27FC236}">
                  <a16:creationId xmlns:a16="http://schemas.microsoft.com/office/drawing/2014/main" id="{29F3C553-85ED-7F4F-A0D8-DD4A11C502DB}"/>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47" name="Oval 46">
              <a:extLst>
                <a:ext uri="{FF2B5EF4-FFF2-40B4-BE49-F238E27FC236}">
                  <a16:creationId xmlns:a16="http://schemas.microsoft.com/office/drawing/2014/main" id="{A5DEA816-D6BF-8F4F-B6FF-12C7523F1A8A}"/>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48" name="Oval 47">
              <a:extLst>
                <a:ext uri="{FF2B5EF4-FFF2-40B4-BE49-F238E27FC236}">
                  <a16:creationId xmlns:a16="http://schemas.microsoft.com/office/drawing/2014/main" id="{DA1698DC-347E-614C-9CBD-740F9B4DCC16}"/>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cxnSp>
        <p:nvCxnSpPr>
          <p:cNvPr id="51" name="Curved Connector 50">
            <a:extLst>
              <a:ext uri="{FF2B5EF4-FFF2-40B4-BE49-F238E27FC236}">
                <a16:creationId xmlns:a16="http://schemas.microsoft.com/office/drawing/2014/main" id="{7A36054F-F0F1-6943-A961-61DEAE9A7285}"/>
              </a:ext>
            </a:extLst>
          </p:cNvPr>
          <p:cNvCxnSpPr>
            <a:cxnSpLocks/>
            <a:stCxn id="47" idx="4"/>
            <a:endCxn id="98" idx="0"/>
          </p:cNvCxnSpPr>
          <p:nvPr/>
        </p:nvCxnSpPr>
        <p:spPr>
          <a:xfrm rot="5400000">
            <a:off x="5161437" y="3028071"/>
            <a:ext cx="1459524" cy="14043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Curved Connector 53">
            <a:extLst>
              <a:ext uri="{FF2B5EF4-FFF2-40B4-BE49-F238E27FC236}">
                <a16:creationId xmlns:a16="http://schemas.microsoft.com/office/drawing/2014/main" id="{7C455F08-D713-E94B-93F2-1823B7776115}"/>
              </a:ext>
            </a:extLst>
          </p:cNvPr>
          <p:cNvCxnSpPr>
            <a:cxnSpLocks/>
            <a:stCxn id="48" idx="4"/>
            <a:endCxn id="99" idx="0"/>
          </p:cNvCxnSpPr>
          <p:nvPr/>
        </p:nvCxnSpPr>
        <p:spPr>
          <a:xfrm rot="5400000">
            <a:off x="5485158" y="3035037"/>
            <a:ext cx="1459524" cy="14043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7707C101-A950-AC48-B531-D6D77DF75F45}"/>
              </a:ext>
            </a:extLst>
          </p:cNvPr>
          <p:cNvSpPr/>
          <p:nvPr/>
        </p:nvSpPr>
        <p:spPr>
          <a:xfrm>
            <a:off x="8007943" y="1307214"/>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3740227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Int04 (2 of 3)</a:t>
            </a:r>
          </a:p>
        </p:txBody>
      </p:sp>
      <p:pic>
        <p:nvPicPr>
          <p:cNvPr id="98" name="Graphic 97" descr="Scissors">
            <a:extLst>
              <a:ext uri="{FF2B5EF4-FFF2-40B4-BE49-F238E27FC236}">
                <a16:creationId xmlns:a16="http://schemas.microsoft.com/office/drawing/2014/main" id="{068C96E1-75C0-0747-8200-BA5D6BF934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2721" y="80177"/>
            <a:ext cx="914400" cy="914400"/>
          </a:xfrm>
          <a:prstGeom prst="rect">
            <a:avLst/>
          </a:prstGeom>
        </p:spPr>
      </p:pic>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sp>
        <p:nvSpPr>
          <p:cNvPr id="106" name="TextBox 105">
            <a:extLst>
              <a:ext uri="{FF2B5EF4-FFF2-40B4-BE49-F238E27FC236}">
                <a16:creationId xmlns:a16="http://schemas.microsoft.com/office/drawing/2014/main" id="{327021AB-9427-1444-A5E1-E67DD14F8CE9}"/>
              </a:ext>
            </a:extLst>
          </p:cNvPr>
          <p:cNvSpPr txBox="1"/>
          <p:nvPr/>
        </p:nvSpPr>
        <p:spPr>
          <a:xfrm>
            <a:off x="41361" y="4446"/>
            <a:ext cx="3986848" cy="1200329"/>
          </a:xfrm>
          <a:prstGeom prst="rect">
            <a:avLst/>
          </a:prstGeom>
          <a:noFill/>
        </p:spPr>
        <p:txBody>
          <a:bodyPr wrap="square" rtlCol="0">
            <a:spAutoFit/>
          </a:bodyPr>
          <a:lstStyle/>
          <a:p>
            <a:r>
              <a:rPr lang="en-GB" sz="2400" dirty="0"/>
              <a:t>Wire the 3P pole changing motor according to the circuit diagram.</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277797"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35" name="Rectangle 134">
            <a:extLst>
              <a:ext uri="{FF2B5EF4-FFF2-40B4-BE49-F238E27FC236}">
                <a16:creationId xmlns:a16="http://schemas.microsoft.com/office/drawing/2014/main" id="{62C1CF85-1E4D-5A4F-92D6-CD5E3E0F5396}"/>
              </a:ext>
            </a:extLst>
          </p:cNvPr>
          <p:cNvSpPr/>
          <p:nvPr/>
        </p:nvSpPr>
        <p:spPr>
          <a:xfrm>
            <a:off x="8823309" y="1087758"/>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5C8C02F7-BDB3-FE4C-A29C-8CBF5C55D29A}"/>
              </a:ext>
            </a:extLst>
          </p:cNvPr>
          <p:cNvSpPr/>
          <p:nvPr/>
        </p:nvSpPr>
        <p:spPr>
          <a:xfrm>
            <a:off x="9534677" y="1087758"/>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5962BEE6-6AA8-314C-8131-F704463183DF}"/>
              </a:ext>
            </a:extLst>
          </p:cNvPr>
          <p:cNvSpPr/>
          <p:nvPr/>
        </p:nvSpPr>
        <p:spPr>
          <a:xfrm>
            <a:off x="8081095" y="1087758"/>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Rectangle 187">
            <a:extLst>
              <a:ext uri="{FF2B5EF4-FFF2-40B4-BE49-F238E27FC236}">
                <a16:creationId xmlns:a16="http://schemas.microsoft.com/office/drawing/2014/main" id="{E2A4A1E0-982B-8941-9CC8-7688092F37E1}"/>
              </a:ext>
            </a:extLst>
          </p:cNvPr>
          <p:cNvSpPr/>
          <p:nvPr/>
        </p:nvSpPr>
        <p:spPr>
          <a:xfrm>
            <a:off x="8457593" y="3913867"/>
            <a:ext cx="1790275" cy="8857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Circuit Diagram</a:t>
            </a:r>
          </a:p>
        </p:txBody>
      </p:sp>
      <p:pic>
        <p:nvPicPr>
          <p:cNvPr id="6" name="Picture 5">
            <a:extLst>
              <a:ext uri="{FF2B5EF4-FFF2-40B4-BE49-F238E27FC236}">
                <a16:creationId xmlns:a16="http://schemas.microsoft.com/office/drawing/2014/main" id="{B9C216AF-B7A9-4843-9C71-FF6AF05362AA}"/>
              </a:ext>
            </a:extLst>
          </p:cNvPr>
          <p:cNvPicPr>
            <a:picLocks noChangeAspect="1"/>
          </p:cNvPicPr>
          <p:nvPr/>
        </p:nvPicPr>
        <p:blipFill>
          <a:blip r:embed="rId6"/>
          <a:stretch>
            <a:fillRect/>
          </a:stretch>
        </p:blipFill>
        <p:spPr>
          <a:xfrm>
            <a:off x="6340609" y="5101510"/>
            <a:ext cx="4136914" cy="5003800"/>
          </a:xfrm>
          <a:prstGeom prst="rect">
            <a:avLst/>
          </a:prstGeom>
        </p:spPr>
      </p:pic>
      <p:grpSp>
        <p:nvGrpSpPr>
          <p:cNvPr id="85" name="Group 84">
            <a:extLst>
              <a:ext uri="{FF2B5EF4-FFF2-40B4-BE49-F238E27FC236}">
                <a16:creationId xmlns:a16="http://schemas.microsoft.com/office/drawing/2014/main" id="{A650A437-4C47-FD4B-9F00-05944E2A6FB7}"/>
              </a:ext>
            </a:extLst>
          </p:cNvPr>
          <p:cNvGrpSpPr/>
          <p:nvPr/>
        </p:nvGrpSpPr>
        <p:grpSpPr>
          <a:xfrm>
            <a:off x="166454" y="4002505"/>
            <a:ext cx="2088159" cy="982466"/>
            <a:chOff x="3340608" y="2401831"/>
            <a:chExt cx="2088159" cy="982466"/>
          </a:xfrm>
        </p:grpSpPr>
        <p:sp>
          <p:nvSpPr>
            <p:cNvPr id="86" name="Rectangle 85">
              <a:extLst>
                <a:ext uri="{FF2B5EF4-FFF2-40B4-BE49-F238E27FC236}">
                  <a16:creationId xmlns:a16="http://schemas.microsoft.com/office/drawing/2014/main" id="{E7826E6D-4EC7-DF41-9F0B-8A72EA9663CD}"/>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Rectangle 86">
              <a:extLst>
                <a:ext uri="{FF2B5EF4-FFF2-40B4-BE49-F238E27FC236}">
                  <a16:creationId xmlns:a16="http://schemas.microsoft.com/office/drawing/2014/main" id="{07DC8DD0-AEA1-2344-BDBC-7D8ACBB14F83}"/>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ContactorF</a:t>
              </a:r>
              <a:endParaRPr lang="en-GB" dirty="0"/>
            </a:p>
          </p:txBody>
        </p:sp>
        <p:sp>
          <p:nvSpPr>
            <p:cNvPr id="94" name="Oval 93">
              <a:extLst>
                <a:ext uri="{FF2B5EF4-FFF2-40B4-BE49-F238E27FC236}">
                  <a16:creationId xmlns:a16="http://schemas.microsoft.com/office/drawing/2014/main" id="{DA8ACF09-D58E-6D42-B671-892ABAE56202}"/>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95" name="Oval 94">
              <a:extLst>
                <a:ext uri="{FF2B5EF4-FFF2-40B4-BE49-F238E27FC236}">
                  <a16:creationId xmlns:a16="http://schemas.microsoft.com/office/drawing/2014/main" id="{4B44AEE1-46AF-2946-9F38-61FFE36C52A0}"/>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96" name="Oval 95">
              <a:extLst>
                <a:ext uri="{FF2B5EF4-FFF2-40B4-BE49-F238E27FC236}">
                  <a16:creationId xmlns:a16="http://schemas.microsoft.com/office/drawing/2014/main" id="{5DC873CE-6EE7-BF4D-81CD-7BCAB6814C65}"/>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97" name="Oval 96">
              <a:extLst>
                <a:ext uri="{FF2B5EF4-FFF2-40B4-BE49-F238E27FC236}">
                  <a16:creationId xmlns:a16="http://schemas.microsoft.com/office/drawing/2014/main" id="{AA76A0B2-F673-504B-A70D-AA6ECBD7AD17}"/>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B891D770-7EE7-2D43-A3FE-8F81955017EB}"/>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71AE737A-8F81-3C42-B82E-FFF63EF1DEE0}"/>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F43C6007-07EB-244D-8B7B-0812E106C5EA}"/>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52BC6FFE-1FBB-B945-A8A5-550E693A6EDE}"/>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064FA87B-A7A3-1545-A020-E3C4CEF2F3F9}"/>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A92B3CE7-9BE6-BC42-B78E-28FA314A2409}"/>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9" name="Oval 108">
              <a:extLst>
                <a:ext uri="{FF2B5EF4-FFF2-40B4-BE49-F238E27FC236}">
                  <a16:creationId xmlns:a16="http://schemas.microsoft.com/office/drawing/2014/main" id="{AA682307-5B73-7A46-84C4-69B8C113CC6D}"/>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10" name="Oval 109">
              <a:extLst>
                <a:ext uri="{FF2B5EF4-FFF2-40B4-BE49-F238E27FC236}">
                  <a16:creationId xmlns:a16="http://schemas.microsoft.com/office/drawing/2014/main" id="{27C161BE-E246-5249-9AAC-5FBE667C1E0C}"/>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11" name="Group 110">
            <a:extLst>
              <a:ext uri="{FF2B5EF4-FFF2-40B4-BE49-F238E27FC236}">
                <a16:creationId xmlns:a16="http://schemas.microsoft.com/office/drawing/2014/main" id="{4EF97B78-00EA-D543-A43E-8D4D4616F0B7}"/>
              </a:ext>
            </a:extLst>
          </p:cNvPr>
          <p:cNvGrpSpPr/>
          <p:nvPr/>
        </p:nvGrpSpPr>
        <p:grpSpPr>
          <a:xfrm>
            <a:off x="1703881" y="2061939"/>
            <a:ext cx="743919" cy="826525"/>
            <a:chOff x="2112155" y="3360948"/>
            <a:chExt cx="743919" cy="826525"/>
          </a:xfrm>
        </p:grpSpPr>
        <p:sp>
          <p:nvSpPr>
            <p:cNvPr id="112" name="Oval 111">
              <a:extLst>
                <a:ext uri="{FF2B5EF4-FFF2-40B4-BE49-F238E27FC236}">
                  <a16:creationId xmlns:a16="http://schemas.microsoft.com/office/drawing/2014/main" id="{676D85D8-DFC6-6340-9774-10491ED86BC4}"/>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Start</a:t>
              </a:r>
              <a:endParaRPr lang="en-GB" b="1" dirty="0"/>
            </a:p>
          </p:txBody>
        </p:sp>
        <p:sp>
          <p:nvSpPr>
            <p:cNvPr id="113" name="Oval 112">
              <a:extLst>
                <a:ext uri="{FF2B5EF4-FFF2-40B4-BE49-F238E27FC236}">
                  <a16:creationId xmlns:a16="http://schemas.microsoft.com/office/drawing/2014/main" id="{C67AD3D4-6C75-6841-BE39-97813061AB39}"/>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14" name="Oval 113">
              <a:extLst>
                <a:ext uri="{FF2B5EF4-FFF2-40B4-BE49-F238E27FC236}">
                  <a16:creationId xmlns:a16="http://schemas.microsoft.com/office/drawing/2014/main" id="{D3B55818-D51C-0042-B8FD-08CD096D2318}"/>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15" name="Group 114">
            <a:extLst>
              <a:ext uri="{FF2B5EF4-FFF2-40B4-BE49-F238E27FC236}">
                <a16:creationId xmlns:a16="http://schemas.microsoft.com/office/drawing/2014/main" id="{9C559F1F-6FA2-6D43-B449-5C5E5D4435DD}"/>
              </a:ext>
            </a:extLst>
          </p:cNvPr>
          <p:cNvGrpSpPr/>
          <p:nvPr/>
        </p:nvGrpSpPr>
        <p:grpSpPr>
          <a:xfrm>
            <a:off x="204882" y="2100797"/>
            <a:ext cx="642893" cy="893876"/>
            <a:chOff x="4578102" y="1592294"/>
            <a:chExt cx="642893" cy="893876"/>
          </a:xfrm>
        </p:grpSpPr>
        <p:sp>
          <p:nvSpPr>
            <p:cNvPr id="116" name="Rectangle 115">
              <a:extLst>
                <a:ext uri="{FF2B5EF4-FFF2-40B4-BE49-F238E27FC236}">
                  <a16:creationId xmlns:a16="http://schemas.microsoft.com/office/drawing/2014/main" id="{AB27F2EE-0301-9644-9DDA-8139972C5C0B}"/>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Breaker1</a:t>
              </a:r>
            </a:p>
          </p:txBody>
        </p:sp>
        <p:sp>
          <p:nvSpPr>
            <p:cNvPr id="117" name="Oval 116">
              <a:extLst>
                <a:ext uri="{FF2B5EF4-FFF2-40B4-BE49-F238E27FC236}">
                  <a16:creationId xmlns:a16="http://schemas.microsoft.com/office/drawing/2014/main" id="{77B6C244-8C4F-714E-8615-93F7A162A18D}"/>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18" name="Oval 117">
              <a:extLst>
                <a:ext uri="{FF2B5EF4-FFF2-40B4-BE49-F238E27FC236}">
                  <a16:creationId xmlns:a16="http://schemas.microsoft.com/office/drawing/2014/main" id="{40785BE1-799F-7344-A66B-4F321ED5EEE8}"/>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grpSp>
        <p:nvGrpSpPr>
          <p:cNvPr id="119" name="Group 118">
            <a:extLst>
              <a:ext uri="{FF2B5EF4-FFF2-40B4-BE49-F238E27FC236}">
                <a16:creationId xmlns:a16="http://schemas.microsoft.com/office/drawing/2014/main" id="{46C895D5-6854-D84F-9177-3CDEEE41DAF3}"/>
              </a:ext>
            </a:extLst>
          </p:cNvPr>
          <p:cNvGrpSpPr/>
          <p:nvPr/>
        </p:nvGrpSpPr>
        <p:grpSpPr>
          <a:xfrm>
            <a:off x="952892" y="2087679"/>
            <a:ext cx="642893" cy="893876"/>
            <a:chOff x="4578102" y="1592294"/>
            <a:chExt cx="642893" cy="893876"/>
          </a:xfrm>
        </p:grpSpPr>
        <p:sp>
          <p:nvSpPr>
            <p:cNvPr id="120" name="Rectangle 119">
              <a:extLst>
                <a:ext uri="{FF2B5EF4-FFF2-40B4-BE49-F238E27FC236}">
                  <a16:creationId xmlns:a16="http://schemas.microsoft.com/office/drawing/2014/main" id="{20D1EAD1-8E5F-8E46-95C0-24CED5EA5E5A}"/>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Breaker2</a:t>
              </a:r>
            </a:p>
          </p:txBody>
        </p:sp>
        <p:sp>
          <p:nvSpPr>
            <p:cNvPr id="121" name="Oval 120">
              <a:extLst>
                <a:ext uri="{FF2B5EF4-FFF2-40B4-BE49-F238E27FC236}">
                  <a16:creationId xmlns:a16="http://schemas.microsoft.com/office/drawing/2014/main" id="{3468BC65-8B53-E740-A450-B4023687966A}"/>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22" name="Oval 121">
              <a:extLst>
                <a:ext uri="{FF2B5EF4-FFF2-40B4-BE49-F238E27FC236}">
                  <a16:creationId xmlns:a16="http://schemas.microsoft.com/office/drawing/2014/main" id="{409D173B-0F3C-984A-966B-40B59B282E73}"/>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grpSp>
        <p:nvGrpSpPr>
          <p:cNvPr id="129" name="Group 128">
            <a:extLst>
              <a:ext uri="{FF2B5EF4-FFF2-40B4-BE49-F238E27FC236}">
                <a16:creationId xmlns:a16="http://schemas.microsoft.com/office/drawing/2014/main" id="{052F02CA-D369-5446-8738-F301C10A91C2}"/>
              </a:ext>
            </a:extLst>
          </p:cNvPr>
          <p:cNvGrpSpPr/>
          <p:nvPr/>
        </p:nvGrpSpPr>
        <p:grpSpPr>
          <a:xfrm>
            <a:off x="3280354" y="2087679"/>
            <a:ext cx="743919" cy="780591"/>
            <a:chOff x="2112154" y="2400534"/>
            <a:chExt cx="743919" cy="780591"/>
          </a:xfrm>
        </p:grpSpPr>
        <p:sp>
          <p:nvSpPr>
            <p:cNvPr id="130" name="Oval 129">
              <a:extLst>
                <a:ext uri="{FF2B5EF4-FFF2-40B4-BE49-F238E27FC236}">
                  <a16:creationId xmlns:a16="http://schemas.microsoft.com/office/drawing/2014/main" id="{3E24FDEB-7741-654B-A46E-19FB61850ED0}"/>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Stop</a:t>
              </a:r>
            </a:p>
          </p:txBody>
        </p:sp>
        <p:sp>
          <p:nvSpPr>
            <p:cNvPr id="131" name="Oval 130">
              <a:extLst>
                <a:ext uri="{FF2B5EF4-FFF2-40B4-BE49-F238E27FC236}">
                  <a16:creationId xmlns:a16="http://schemas.microsoft.com/office/drawing/2014/main" id="{9BFB4108-5DB4-A040-9662-3767F17D045D}"/>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46" name="Oval 145">
              <a:extLst>
                <a:ext uri="{FF2B5EF4-FFF2-40B4-BE49-F238E27FC236}">
                  <a16:creationId xmlns:a16="http://schemas.microsoft.com/office/drawing/2014/main" id="{7F8E1DA0-0860-7542-8FDF-834D99A626D8}"/>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47" name="Group 146">
            <a:extLst>
              <a:ext uri="{FF2B5EF4-FFF2-40B4-BE49-F238E27FC236}">
                <a16:creationId xmlns:a16="http://schemas.microsoft.com/office/drawing/2014/main" id="{FC0AB7B2-BE09-4B48-BB17-FD76BBB3A1FF}"/>
              </a:ext>
            </a:extLst>
          </p:cNvPr>
          <p:cNvGrpSpPr/>
          <p:nvPr/>
        </p:nvGrpSpPr>
        <p:grpSpPr>
          <a:xfrm>
            <a:off x="197956" y="3065813"/>
            <a:ext cx="2055200" cy="900842"/>
            <a:chOff x="1902331" y="2858863"/>
            <a:chExt cx="2055200" cy="900842"/>
          </a:xfrm>
        </p:grpSpPr>
        <p:grpSp>
          <p:nvGrpSpPr>
            <p:cNvPr id="148" name="Group 147">
              <a:extLst>
                <a:ext uri="{FF2B5EF4-FFF2-40B4-BE49-F238E27FC236}">
                  <a16:creationId xmlns:a16="http://schemas.microsoft.com/office/drawing/2014/main" id="{748F436F-BBF4-E54B-940B-0FB7292EC978}"/>
                </a:ext>
              </a:extLst>
            </p:cNvPr>
            <p:cNvGrpSpPr/>
            <p:nvPr/>
          </p:nvGrpSpPr>
          <p:grpSpPr>
            <a:xfrm>
              <a:off x="1902331" y="2858863"/>
              <a:ext cx="1365556" cy="900842"/>
              <a:chOff x="4578102" y="1592294"/>
              <a:chExt cx="1365556" cy="900842"/>
            </a:xfrm>
          </p:grpSpPr>
          <p:sp>
            <p:nvSpPr>
              <p:cNvPr id="154" name="Rectangle 153">
                <a:extLst>
                  <a:ext uri="{FF2B5EF4-FFF2-40B4-BE49-F238E27FC236}">
                    <a16:creationId xmlns:a16="http://schemas.microsoft.com/office/drawing/2014/main" id="{1E9190EB-E907-B946-82D6-4B205C6D0CA3}"/>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a:t>
                </a:r>
              </a:p>
            </p:txBody>
          </p:sp>
          <p:sp>
            <p:nvSpPr>
              <p:cNvPr id="155" name="Oval 154">
                <a:extLst>
                  <a:ext uri="{FF2B5EF4-FFF2-40B4-BE49-F238E27FC236}">
                    <a16:creationId xmlns:a16="http://schemas.microsoft.com/office/drawing/2014/main" id="{D045D4DF-828F-3F4C-B032-63C03D103FC3}"/>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56" name="Oval 155">
                <a:extLst>
                  <a:ext uri="{FF2B5EF4-FFF2-40B4-BE49-F238E27FC236}">
                    <a16:creationId xmlns:a16="http://schemas.microsoft.com/office/drawing/2014/main" id="{A10DB224-A2BA-A342-88EB-3223F6017C0A}"/>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57" name="Oval 156">
                <a:extLst>
                  <a:ext uri="{FF2B5EF4-FFF2-40B4-BE49-F238E27FC236}">
                    <a16:creationId xmlns:a16="http://schemas.microsoft.com/office/drawing/2014/main" id="{12620339-53C0-BB4F-B166-816F27A4FB7D}"/>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58" name="Oval 157">
                <a:extLst>
                  <a:ext uri="{FF2B5EF4-FFF2-40B4-BE49-F238E27FC236}">
                    <a16:creationId xmlns:a16="http://schemas.microsoft.com/office/drawing/2014/main" id="{9265C4A5-C036-DA44-9A20-8C9F24F300EB}"/>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59" name="Oval 158">
                <a:extLst>
                  <a:ext uri="{FF2B5EF4-FFF2-40B4-BE49-F238E27FC236}">
                    <a16:creationId xmlns:a16="http://schemas.microsoft.com/office/drawing/2014/main" id="{86834253-93F6-5B41-81BF-D9BA1132CFF6}"/>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60" name="Oval 159">
                <a:extLst>
                  <a:ext uri="{FF2B5EF4-FFF2-40B4-BE49-F238E27FC236}">
                    <a16:creationId xmlns:a16="http://schemas.microsoft.com/office/drawing/2014/main" id="{4FCF6840-7589-F748-A436-8451E60D0EAF}"/>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149" name="Rectangle 148">
              <a:extLst>
                <a:ext uri="{FF2B5EF4-FFF2-40B4-BE49-F238E27FC236}">
                  <a16:creationId xmlns:a16="http://schemas.microsoft.com/office/drawing/2014/main" id="{553DCF72-A234-A54B-A4BA-715456758181}"/>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0" name="Oval 149">
              <a:extLst>
                <a:ext uri="{FF2B5EF4-FFF2-40B4-BE49-F238E27FC236}">
                  <a16:creationId xmlns:a16="http://schemas.microsoft.com/office/drawing/2014/main" id="{D5C7508D-3C74-0E4B-9B5A-529EE5A93B90}"/>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51" name="Oval 150">
              <a:extLst>
                <a:ext uri="{FF2B5EF4-FFF2-40B4-BE49-F238E27FC236}">
                  <a16:creationId xmlns:a16="http://schemas.microsoft.com/office/drawing/2014/main" id="{A5C45D39-77D1-4247-9A0F-491DD3A6A836}"/>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52" name="Oval 151">
              <a:extLst>
                <a:ext uri="{FF2B5EF4-FFF2-40B4-BE49-F238E27FC236}">
                  <a16:creationId xmlns:a16="http://schemas.microsoft.com/office/drawing/2014/main" id="{53408598-6A07-F847-B283-2AD44179622D}"/>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53" name="Oval 152">
              <a:extLst>
                <a:ext uri="{FF2B5EF4-FFF2-40B4-BE49-F238E27FC236}">
                  <a16:creationId xmlns:a16="http://schemas.microsoft.com/office/drawing/2014/main" id="{CECA0ECD-E022-514B-A099-A2A94F9B027F}"/>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spTree>
    <p:custDataLst>
      <p:tags r:id="rId1"/>
    </p:custDataLst>
    <p:extLst>
      <p:ext uri="{BB962C8B-B14F-4D97-AF65-F5344CB8AC3E}">
        <p14:creationId xmlns:p14="http://schemas.microsoft.com/office/powerpoint/2010/main" val="39718503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Int04 (2 of 3)</a:t>
            </a:r>
          </a:p>
        </p:txBody>
      </p:sp>
      <p:pic>
        <p:nvPicPr>
          <p:cNvPr id="98" name="Graphic 97" descr="Scissors">
            <a:extLst>
              <a:ext uri="{FF2B5EF4-FFF2-40B4-BE49-F238E27FC236}">
                <a16:creationId xmlns:a16="http://schemas.microsoft.com/office/drawing/2014/main" id="{068C96E1-75C0-0747-8200-BA5D6BF934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2721" y="80177"/>
            <a:ext cx="914400" cy="914400"/>
          </a:xfrm>
          <a:prstGeom prst="rect">
            <a:avLst/>
          </a:prstGeom>
        </p:spPr>
      </p:pic>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sp>
        <p:nvSpPr>
          <p:cNvPr id="106" name="TextBox 105">
            <a:extLst>
              <a:ext uri="{FF2B5EF4-FFF2-40B4-BE49-F238E27FC236}">
                <a16:creationId xmlns:a16="http://schemas.microsoft.com/office/drawing/2014/main" id="{327021AB-9427-1444-A5E1-E67DD14F8CE9}"/>
              </a:ext>
            </a:extLst>
          </p:cNvPr>
          <p:cNvSpPr txBox="1"/>
          <p:nvPr/>
        </p:nvSpPr>
        <p:spPr>
          <a:xfrm>
            <a:off x="41361" y="4446"/>
            <a:ext cx="3986848" cy="1200329"/>
          </a:xfrm>
          <a:prstGeom prst="rect">
            <a:avLst/>
          </a:prstGeom>
          <a:noFill/>
        </p:spPr>
        <p:txBody>
          <a:bodyPr wrap="square" rtlCol="0">
            <a:spAutoFit/>
          </a:bodyPr>
          <a:lstStyle/>
          <a:p>
            <a:r>
              <a:rPr lang="en-GB" sz="2400" dirty="0"/>
              <a:t>Wire the 3P pole changing motor according to the circuit diagram.</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277797"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35" name="Rectangle 134">
            <a:extLst>
              <a:ext uri="{FF2B5EF4-FFF2-40B4-BE49-F238E27FC236}">
                <a16:creationId xmlns:a16="http://schemas.microsoft.com/office/drawing/2014/main" id="{62C1CF85-1E4D-5A4F-92D6-CD5E3E0F5396}"/>
              </a:ext>
            </a:extLst>
          </p:cNvPr>
          <p:cNvSpPr/>
          <p:nvPr/>
        </p:nvSpPr>
        <p:spPr>
          <a:xfrm>
            <a:off x="8823309" y="1087758"/>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5C8C02F7-BDB3-FE4C-A29C-8CBF5C55D29A}"/>
              </a:ext>
            </a:extLst>
          </p:cNvPr>
          <p:cNvSpPr/>
          <p:nvPr/>
        </p:nvSpPr>
        <p:spPr>
          <a:xfrm>
            <a:off x="9534677" y="1087758"/>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5962BEE6-6AA8-314C-8131-F704463183DF}"/>
              </a:ext>
            </a:extLst>
          </p:cNvPr>
          <p:cNvSpPr/>
          <p:nvPr/>
        </p:nvSpPr>
        <p:spPr>
          <a:xfrm>
            <a:off x="8081095" y="1087758"/>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Rectangle 187">
            <a:extLst>
              <a:ext uri="{FF2B5EF4-FFF2-40B4-BE49-F238E27FC236}">
                <a16:creationId xmlns:a16="http://schemas.microsoft.com/office/drawing/2014/main" id="{E2A4A1E0-982B-8941-9CC8-7688092F37E1}"/>
              </a:ext>
            </a:extLst>
          </p:cNvPr>
          <p:cNvSpPr/>
          <p:nvPr/>
        </p:nvSpPr>
        <p:spPr>
          <a:xfrm>
            <a:off x="8457593" y="3913867"/>
            <a:ext cx="1790275" cy="8857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Circuit Diagram</a:t>
            </a:r>
          </a:p>
        </p:txBody>
      </p:sp>
      <p:pic>
        <p:nvPicPr>
          <p:cNvPr id="6" name="Picture 5">
            <a:extLst>
              <a:ext uri="{FF2B5EF4-FFF2-40B4-BE49-F238E27FC236}">
                <a16:creationId xmlns:a16="http://schemas.microsoft.com/office/drawing/2014/main" id="{B9C216AF-B7A9-4843-9C71-FF6AF05362AA}"/>
              </a:ext>
            </a:extLst>
          </p:cNvPr>
          <p:cNvPicPr>
            <a:picLocks noChangeAspect="1"/>
          </p:cNvPicPr>
          <p:nvPr/>
        </p:nvPicPr>
        <p:blipFill>
          <a:blip r:embed="rId6"/>
          <a:stretch>
            <a:fillRect/>
          </a:stretch>
        </p:blipFill>
        <p:spPr>
          <a:xfrm>
            <a:off x="6340609" y="5101510"/>
            <a:ext cx="4136914" cy="5003800"/>
          </a:xfrm>
          <a:prstGeom prst="rect">
            <a:avLst/>
          </a:prstGeom>
        </p:spPr>
      </p:pic>
      <p:grpSp>
        <p:nvGrpSpPr>
          <p:cNvPr id="85" name="Group 84">
            <a:extLst>
              <a:ext uri="{FF2B5EF4-FFF2-40B4-BE49-F238E27FC236}">
                <a16:creationId xmlns:a16="http://schemas.microsoft.com/office/drawing/2014/main" id="{A650A437-4C47-FD4B-9F00-05944E2A6FB7}"/>
              </a:ext>
            </a:extLst>
          </p:cNvPr>
          <p:cNvGrpSpPr/>
          <p:nvPr/>
        </p:nvGrpSpPr>
        <p:grpSpPr>
          <a:xfrm>
            <a:off x="3812066" y="2819158"/>
            <a:ext cx="2088159" cy="982466"/>
            <a:chOff x="3340608" y="2401831"/>
            <a:chExt cx="2088159" cy="982466"/>
          </a:xfrm>
        </p:grpSpPr>
        <p:sp>
          <p:nvSpPr>
            <p:cNvPr id="86" name="Rectangle 85">
              <a:extLst>
                <a:ext uri="{FF2B5EF4-FFF2-40B4-BE49-F238E27FC236}">
                  <a16:creationId xmlns:a16="http://schemas.microsoft.com/office/drawing/2014/main" id="{E7826E6D-4EC7-DF41-9F0B-8A72EA9663CD}"/>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Rectangle 86">
              <a:extLst>
                <a:ext uri="{FF2B5EF4-FFF2-40B4-BE49-F238E27FC236}">
                  <a16:creationId xmlns:a16="http://schemas.microsoft.com/office/drawing/2014/main" id="{07DC8DD0-AEA1-2344-BDBC-7D8ACBB14F83}"/>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ContactorF</a:t>
              </a:r>
              <a:endParaRPr lang="en-GB" dirty="0"/>
            </a:p>
          </p:txBody>
        </p:sp>
        <p:sp>
          <p:nvSpPr>
            <p:cNvPr id="94" name="Oval 93">
              <a:extLst>
                <a:ext uri="{FF2B5EF4-FFF2-40B4-BE49-F238E27FC236}">
                  <a16:creationId xmlns:a16="http://schemas.microsoft.com/office/drawing/2014/main" id="{DA8ACF09-D58E-6D42-B671-892ABAE56202}"/>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95" name="Oval 94">
              <a:extLst>
                <a:ext uri="{FF2B5EF4-FFF2-40B4-BE49-F238E27FC236}">
                  <a16:creationId xmlns:a16="http://schemas.microsoft.com/office/drawing/2014/main" id="{4B44AEE1-46AF-2946-9F38-61FFE36C52A0}"/>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96" name="Oval 95">
              <a:extLst>
                <a:ext uri="{FF2B5EF4-FFF2-40B4-BE49-F238E27FC236}">
                  <a16:creationId xmlns:a16="http://schemas.microsoft.com/office/drawing/2014/main" id="{5DC873CE-6EE7-BF4D-81CD-7BCAB6814C65}"/>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97" name="Oval 96">
              <a:extLst>
                <a:ext uri="{FF2B5EF4-FFF2-40B4-BE49-F238E27FC236}">
                  <a16:creationId xmlns:a16="http://schemas.microsoft.com/office/drawing/2014/main" id="{AA76A0B2-F673-504B-A70D-AA6ECBD7AD17}"/>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B891D770-7EE7-2D43-A3FE-8F81955017EB}"/>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71AE737A-8F81-3C42-B82E-FFF63EF1DEE0}"/>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F43C6007-07EB-244D-8B7B-0812E106C5EA}"/>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52BC6FFE-1FBB-B945-A8A5-550E693A6EDE}"/>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064FA87B-A7A3-1545-A020-E3C4CEF2F3F9}"/>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A92B3CE7-9BE6-BC42-B78E-28FA314A2409}"/>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9" name="Oval 108">
              <a:extLst>
                <a:ext uri="{FF2B5EF4-FFF2-40B4-BE49-F238E27FC236}">
                  <a16:creationId xmlns:a16="http://schemas.microsoft.com/office/drawing/2014/main" id="{AA682307-5B73-7A46-84C4-69B8C113CC6D}"/>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10" name="Oval 109">
              <a:extLst>
                <a:ext uri="{FF2B5EF4-FFF2-40B4-BE49-F238E27FC236}">
                  <a16:creationId xmlns:a16="http://schemas.microsoft.com/office/drawing/2014/main" id="{27C161BE-E246-5249-9AAC-5FBE667C1E0C}"/>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11" name="Group 110">
            <a:extLst>
              <a:ext uri="{FF2B5EF4-FFF2-40B4-BE49-F238E27FC236}">
                <a16:creationId xmlns:a16="http://schemas.microsoft.com/office/drawing/2014/main" id="{4EF97B78-00EA-D543-A43E-8D4D4616F0B7}"/>
              </a:ext>
            </a:extLst>
          </p:cNvPr>
          <p:cNvGrpSpPr/>
          <p:nvPr/>
        </p:nvGrpSpPr>
        <p:grpSpPr>
          <a:xfrm>
            <a:off x="2336819" y="3983867"/>
            <a:ext cx="743919" cy="826525"/>
            <a:chOff x="2112155" y="3360948"/>
            <a:chExt cx="743919" cy="826525"/>
          </a:xfrm>
        </p:grpSpPr>
        <p:sp>
          <p:nvSpPr>
            <p:cNvPr id="112" name="Oval 111">
              <a:extLst>
                <a:ext uri="{FF2B5EF4-FFF2-40B4-BE49-F238E27FC236}">
                  <a16:creationId xmlns:a16="http://schemas.microsoft.com/office/drawing/2014/main" id="{676D85D8-DFC6-6340-9774-10491ED86BC4}"/>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Start</a:t>
              </a:r>
              <a:endParaRPr lang="en-GB" b="1" dirty="0"/>
            </a:p>
          </p:txBody>
        </p:sp>
        <p:sp>
          <p:nvSpPr>
            <p:cNvPr id="113" name="Oval 112">
              <a:extLst>
                <a:ext uri="{FF2B5EF4-FFF2-40B4-BE49-F238E27FC236}">
                  <a16:creationId xmlns:a16="http://schemas.microsoft.com/office/drawing/2014/main" id="{C67AD3D4-6C75-6841-BE39-97813061AB39}"/>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14" name="Oval 113">
              <a:extLst>
                <a:ext uri="{FF2B5EF4-FFF2-40B4-BE49-F238E27FC236}">
                  <a16:creationId xmlns:a16="http://schemas.microsoft.com/office/drawing/2014/main" id="{D3B55818-D51C-0042-B8FD-08CD096D2318}"/>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15" name="Group 114">
            <a:extLst>
              <a:ext uri="{FF2B5EF4-FFF2-40B4-BE49-F238E27FC236}">
                <a16:creationId xmlns:a16="http://schemas.microsoft.com/office/drawing/2014/main" id="{9C559F1F-6FA2-6D43-B449-5C5E5D4435DD}"/>
              </a:ext>
            </a:extLst>
          </p:cNvPr>
          <p:cNvGrpSpPr/>
          <p:nvPr/>
        </p:nvGrpSpPr>
        <p:grpSpPr>
          <a:xfrm>
            <a:off x="2447797" y="1219230"/>
            <a:ext cx="642893" cy="893876"/>
            <a:chOff x="4578102" y="1592294"/>
            <a:chExt cx="642893" cy="893876"/>
          </a:xfrm>
        </p:grpSpPr>
        <p:sp>
          <p:nvSpPr>
            <p:cNvPr id="116" name="Rectangle 115">
              <a:extLst>
                <a:ext uri="{FF2B5EF4-FFF2-40B4-BE49-F238E27FC236}">
                  <a16:creationId xmlns:a16="http://schemas.microsoft.com/office/drawing/2014/main" id="{AB27F2EE-0301-9644-9DDA-8139972C5C0B}"/>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Breaker1</a:t>
              </a:r>
            </a:p>
          </p:txBody>
        </p:sp>
        <p:sp>
          <p:nvSpPr>
            <p:cNvPr id="117" name="Oval 116">
              <a:extLst>
                <a:ext uri="{FF2B5EF4-FFF2-40B4-BE49-F238E27FC236}">
                  <a16:creationId xmlns:a16="http://schemas.microsoft.com/office/drawing/2014/main" id="{77B6C244-8C4F-714E-8615-93F7A162A18D}"/>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18" name="Oval 117">
              <a:extLst>
                <a:ext uri="{FF2B5EF4-FFF2-40B4-BE49-F238E27FC236}">
                  <a16:creationId xmlns:a16="http://schemas.microsoft.com/office/drawing/2014/main" id="{40785BE1-799F-7344-A66B-4F321ED5EEE8}"/>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grpSp>
        <p:nvGrpSpPr>
          <p:cNvPr id="119" name="Group 118">
            <a:extLst>
              <a:ext uri="{FF2B5EF4-FFF2-40B4-BE49-F238E27FC236}">
                <a16:creationId xmlns:a16="http://schemas.microsoft.com/office/drawing/2014/main" id="{46C895D5-6854-D84F-9177-3CDEEE41DAF3}"/>
              </a:ext>
            </a:extLst>
          </p:cNvPr>
          <p:cNvGrpSpPr/>
          <p:nvPr/>
        </p:nvGrpSpPr>
        <p:grpSpPr>
          <a:xfrm>
            <a:off x="6250416" y="1604652"/>
            <a:ext cx="642893" cy="893876"/>
            <a:chOff x="4578102" y="1592294"/>
            <a:chExt cx="642893" cy="893876"/>
          </a:xfrm>
        </p:grpSpPr>
        <p:sp>
          <p:nvSpPr>
            <p:cNvPr id="120" name="Rectangle 119">
              <a:extLst>
                <a:ext uri="{FF2B5EF4-FFF2-40B4-BE49-F238E27FC236}">
                  <a16:creationId xmlns:a16="http://schemas.microsoft.com/office/drawing/2014/main" id="{20D1EAD1-8E5F-8E46-95C0-24CED5EA5E5A}"/>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Breaker2</a:t>
              </a:r>
            </a:p>
          </p:txBody>
        </p:sp>
        <p:sp>
          <p:nvSpPr>
            <p:cNvPr id="121" name="Oval 120">
              <a:extLst>
                <a:ext uri="{FF2B5EF4-FFF2-40B4-BE49-F238E27FC236}">
                  <a16:creationId xmlns:a16="http://schemas.microsoft.com/office/drawing/2014/main" id="{3468BC65-8B53-E740-A450-B4023687966A}"/>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22" name="Oval 121">
              <a:extLst>
                <a:ext uri="{FF2B5EF4-FFF2-40B4-BE49-F238E27FC236}">
                  <a16:creationId xmlns:a16="http://schemas.microsoft.com/office/drawing/2014/main" id="{409D173B-0F3C-984A-966B-40B59B282E73}"/>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grpSp>
        <p:nvGrpSpPr>
          <p:cNvPr id="129" name="Group 128">
            <a:extLst>
              <a:ext uri="{FF2B5EF4-FFF2-40B4-BE49-F238E27FC236}">
                <a16:creationId xmlns:a16="http://schemas.microsoft.com/office/drawing/2014/main" id="{052F02CA-D369-5446-8738-F301C10A91C2}"/>
              </a:ext>
            </a:extLst>
          </p:cNvPr>
          <p:cNvGrpSpPr/>
          <p:nvPr/>
        </p:nvGrpSpPr>
        <p:grpSpPr>
          <a:xfrm>
            <a:off x="898773" y="1462433"/>
            <a:ext cx="743919" cy="780591"/>
            <a:chOff x="2112154" y="2400534"/>
            <a:chExt cx="743919" cy="780591"/>
          </a:xfrm>
        </p:grpSpPr>
        <p:sp>
          <p:nvSpPr>
            <p:cNvPr id="130" name="Oval 129">
              <a:extLst>
                <a:ext uri="{FF2B5EF4-FFF2-40B4-BE49-F238E27FC236}">
                  <a16:creationId xmlns:a16="http://schemas.microsoft.com/office/drawing/2014/main" id="{3E24FDEB-7741-654B-A46E-19FB61850ED0}"/>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Stop</a:t>
              </a:r>
            </a:p>
          </p:txBody>
        </p:sp>
        <p:sp>
          <p:nvSpPr>
            <p:cNvPr id="131" name="Oval 130">
              <a:extLst>
                <a:ext uri="{FF2B5EF4-FFF2-40B4-BE49-F238E27FC236}">
                  <a16:creationId xmlns:a16="http://schemas.microsoft.com/office/drawing/2014/main" id="{9BFB4108-5DB4-A040-9662-3767F17D045D}"/>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46" name="Oval 145">
              <a:extLst>
                <a:ext uri="{FF2B5EF4-FFF2-40B4-BE49-F238E27FC236}">
                  <a16:creationId xmlns:a16="http://schemas.microsoft.com/office/drawing/2014/main" id="{7F8E1DA0-0860-7542-8FDF-834D99A626D8}"/>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47" name="Group 146">
            <a:extLst>
              <a:ext uri="{FF2B5EF4-FFF2-40B4-BE49-F238E27FC236}">
                <a16:creationId xmlns:a16="http://schemas.microsoft.com/office/drawing/2014/main" id="{FC0AB7B2-BE09-4B48-BB17-FD76BBB3A1FF}"/>
              </a:ext>
            </a:extLst>
          </p:cNvPr>
          <p:cNvGrpSpPr/>
          <p:nvPr/>
        </p:nvGrpSpPr>
        <p:grpSpPr>
          <a:xfrm>
            <a:off x="197956" y="3065813"/>
            <a:ext cx="2055200" cy="900842"/>
            <a:chOff x="1902331" y="2858863"/>
            <a:chExt cx="2055200" cy="900842"/>
          </a:xfrm>
        </p:grpSpPr>
        <p:grpSp>
          <p:nvGrpSpPr>
            <p:cNvPr id="148" name="Group 147">
              <a:extLst>
                <a:ext uri="{FF2B5EF4-FFF2-40B4-BE49-F238E27FC236}">
                  <a16:creationId xmlns:a16="http://schemas.microsoft.com/office/drawing/2014/main" id="{748F436F-BBF4-E54B-940B-0FB7292EC978}"/>
                </a:ext>
              </a:extLst>
            </p:cNvPr>
            <p:cNvGrpSpPr/>
            <p:nvPr/>
          </p:nvGrpSpPr>
          <p:grpSpPr>
            <a:xfrm>
              <a:off x="1902331" y="2858863"/>
              <a:ext cx="1365556" cy="900842"/>
              <a:chOff x="4578102" y="1592294"/>
              <a:chExt cx="1365556" cy="900842"/>
            </a:xfrm>
          </p:grpSpPr>
          <p:sp>
            <p:nvSpPr>
              <p:cNvPr id="154" name="Rectangle 153">
                <a:extLst>
                  <a:ext uri="{FF2B5EF4-FFF2-40B4-BE49-F238E27FC236}">
                    <a16:creationId xmlns:a16="http://schemas.microsoft.com/office/drawing/2014/main" id="{1E9190EB-E907-B946-82D6-4B205C6D0CA3}"/>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a:t>
                </a:r>
              </a:p>
            </p:txBody>
          </p:sp>
          <p:sp>
            <p:nvSpPr>
              <p:cNvPr id="155" name="Oval 154">
                <a:extLst>
                  <a:ext uri="{FF2B5EF4-FFF2-40B4-BE49-F238E27FC236}">
                    <a16:creationId xmlns:a16="http://schemas.microsoft.com/office/drawing/2014/main" id="{D045D4DF-828F-3F4C-B032-63C03D103FC3}"/>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56" name="Oval 155">
                <a:extLst>
                  <a:ext uri="{FF2B5EF4-FFF2-40B4-BE49-F238E27FC236}">
                    <a16:creationId xmlns:a16="http://schemas.microsoft.com/office/drawing/2014/main" id="{A10DB224-A2BA-A342-88EB-3223F6017C0A}"/>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57" name="Oval 156">
                <a:extLst>
                  <a:ext uri="{FF2B5EF4-FFF2-40B4-BE49-F238E27FC236}">
                    <a16:creationId xmlns:a16="http://schemas.microsoft.com/office/drawing/2014/main" id="{12620339-53C0-BB4F-B166-816F27A4FB7D}"/>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58" name="Oval 157">
                <a:extLst>
                  <a:ext uri="{FF2B5EF4-FFF2-40B4-BE49-F238E27FC236}">
                    <a16:creationId xmlns:a16="http://schemas.microsoft.com/office/drawing/2014/main" id="{9265C4A5-C036-DA44-9A20-8C9F24F300EB}"/>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59" name="Oval 158">
                <a:extLst>
                  <a:ext uri="{FF2B5EF4-FFF2-40B4-BE49-F238E27FC236}">
                    <a16:creationId xmlns:a16="http://schemas.microsoft.com/office/drawing/2014/main" id="{86834253-93F6-5B41-81BF-D9BA1132CFF6}"/>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60" name="Oval 159">
                <a:extLst>
                  <a:ext uri="{FF2B5EF4-FFF2-40B4-BE49-F238E27FC236}">
                    <a16:creationId xmlns:a16="http://schemas.microsoft.com/office/drawing/2014/main" id="{4FCF6840-7589-F748-A436-8451E60D0EAF}"/>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149" name="Rectangle 148">
              <a:extLst>
                <a:ext uri="{FF2B5EF4-FFF2-40B4-BE49-F238E27FC236}">
                  <a16:creationId xmlns:a16="http://schemas.microsoft.com/office/drawing/2014/main" id="{553DCF72-A234-A54B-A4BA-715456758181}"/>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0" name="Oval 149">
              <a:extLst>
                <a:ext uri="{FF2B5EF4-FFF2-40B4-BE49-F238E27FC236}">
                  <a16:creationId xmlns:a16="http://schemas.microsoft.com/office/drawing/2014/main" id="{D5C7508D-3C74-0E4B-9B5A-529EE5A93B90}"/>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51" name="Oval 150">
              <a:extLst>
                <a:ext uri="{FF2B5EF4-FFF2-40B4-BE49-F238E27FC236}">
                  <a16:creationId xmlns:a16="http://schemas.microsoft.com/office/drawing/2014/main" id="{A5C45D39-77D1-4247-9A0F-491DD3A6A836}"/>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52" name="Oval 151">
              <a:extLst>
                <a:ext uri="{FF2B5EF4-FFF2-40B4-BE49-F238E27FC236}">
                  <a16:creationId xmlns:a16="http://schemas.microsoft.com/office/drawing/2014/main" id="{53408598-6A07-F847-B283-2AD44179622D}"/>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53" name="Oval 152">
              <a:extLst>
                <a:ext uri="{FF2B5EF4-FFF2-40B4-BE49-F238E27FC236}">
                  <a16:creationId xmlns:a16="http://schemas.microsoft.com/office/drawing/2014/main" id="{CECA0ECD-E022-514B-A099-A2A94F9B027F}"/>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cxnSp>
        <p:nvCxnSpPr>
          <p:cNvPr id="67" name="Curved Connector 66">
            <a:extLst>
              <a:ext uri="{FF2B5EF4-FFF2-40B4-BE49-F238E27FC236}">
                <a16:creationId xmlns:a16="http://schemas.microsoft.com/office/drawing/2014/main" id="{C2E38722-4D00-3A47-8FFD-58FB01D978D8}"/>
              </a:ext>
            </a:extLst>
          </p:cNvPr>
          <p:cNvCxnSpPr>
            <a:cxnSpLocks/>
            <a:stCxn id="125" idx="4"/>
            <a:endCxn id="117" idx="0"/>
          </p:cNvCxnSpPr>
          <p:nvPr/>
        </p:nvCxnSpPr>
        <p:spPr>
          <a:xfrm rot="5400000">
            <a:off x="3287637" y="-206311"/>
            <a:ext cx="797542" cy="2053540"/>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Curved Connector 69">
            <a:extLst>
              <a:ext uri="{FF2B5EF4-FFF2-40B4-BE49-F238E27FC236}">
                <a16:creationId xmlns:a16="http://schemas.microsoft.com/office/drawing/2014/main" id="{A54035F6-B35A-EF43-B2E1-A01A22C03434}"/>
              </a:ext>
            </a:extLst>
          </p:cNvPr>
          <p:cNvCxnSpPr>
            <a:cxnSpLocks/>
            <a:stCxn id="118" idx="4"/>
            <a:endCxn id="131" idx="1"/>
          </p:cNvCxnSpPr>
          <p:nvPr/>
        </p:nvCxnSpPr>
        <p:spPr>
          <a:xfrm rot="5400000" flipH="1">
            <a:off x="1603632" y="1070314"/>
            <a:ext cx="608799" cy="1476787"/>
          </a:xfrm>
          <a:prstGeom prst="curvedConnector5">
            <a:avLst>
              <a:gd name="adj1" fmla="val -37549"/>
              <a:gd name="adj2" fmla="val 46577"/>
              <a:gd name="adj3" fmla="val 137549"/>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Curved Connector 72">
            <a:extLst>
              <a:ext uri="{FF2B5EF4-FFF2-40B4-BE49-F238E27FC236}">
                <a16:creationId xmlns:a16="http://schemas.microsoft.com/office/drawing/2014/main" id="{1AB69307-7C55-644D-871F-89B08C417136}"/>
              </a:ext>
            </a:extLst>
          </p:cNvPr>
          <p:cNvCxnSpPr>
            <a:cxnSpLocks/>
            <a:stCxn id="152" idx="0"/>
            <a:endCxn id="146" idx="4"/>
          </p:cNvCxnSpPr>
          <p:nvPr/>
        </p:nvCxnSpPr>
        <p:spPr>
          <a:xfrm rot="16200000" flipV="1">
            <a:off x="1252570" y="2261187"/>
            <a:ext cx="873005" cy="836680"/>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Curved Connector 75">
            <a:extLst>
              <a:ext uri="{FF2B5EF4-FFF2-40B4-BE49-F238E27FC236}">
                <a16:creationId xmlns:a16="http://schemas.microsoft.com/office/drawing/2014/main" id="{7F80D41D-EBCD-3649-95FF-66C9DD2B7AFA}"/>
              </a:ext>
            </a:extLst>
          </p:cNvPr>
          <p:cNvCxnSpPr>
            <a:cxnSpLocks/>
            <a:stCxn id="113" idx="0"/>
            <a:endCxn id="153" idx="4"/>
          </p:cNvCxnSpPr>
          <p:nvPr/>
        </p:nvCxnSpPr>
        <p:spPr>
          <a:xfrm rot="16200000" flipV="1">
            <a:off x="2343051" y="3618140"/>
            <a:ext cx="130089" cy="601365"/>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Curved Connector 78">
            <a:extLst>
              <a:ext uri="{FF2B5EF4-FFF2-40B4-BE49-F238E27FC236}">
                <a16:creationId xmlns:a16="http://schemas.microsoft.com/office/drawing/2014/main" id="{9E32F287-6C00-3F45-819F-52C28397890E}"/>
              </a:ext>
            </a:extLst>
          </p:cNvPr>
          <p:cNvCxnSpPr>
            <a:cxnSpLocks/>
            <a:stCxn id="103" idx="0"/>
            <a:endCxn id="114" idx="4"/>
          </p:cNvCxnSpPr>
          <p:nvPr/>
        </p:nvCxnSpPr>
        <p:spPr>
          <a:xfrm rot="16200000" flipH="1" flipV="1">
            <a:off x="2865162" y="2696103"/>
            <a:ext cx="1957904" cy="2270674"/>
          </a:xfrm>
          <a:prstGeom prst="curvedConnector5">
            <a:avLst>
              <a:gd name="adj1" fmla="val -11676"/>
              <a:gd name="adj2" fmla="val 50000"/>
              <a:gd name="adj3" fmla="val 111676"/>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Curved Connector 83">
            <a:extLst>
              <a:ext uri="{FF2B5EF4-FFF2-40B4-BE49-F238E27FC236}">
                <a16:creationId xmlns:a16="http://schemas.microsoft.com/office/drawing/2014/main" id="{188E2316-5A37-6E43-AE04-5BA0F82F8963}"/>
              </a:ext>
            </a:extLst>
          </p:cNvPr>
          <p:cNvCxnSpPr>
            <a:cxnSpLocks/>
            <a:stCxn id="104" idx="4"/>
            <a:endCxn id="122" idx="4"/>
          </p:cNvCxnSpPr>
          <p:nvPr/>
        </p:nvCxnSpPr>
        <p:spPr>
          <a:xfrm rot="5400000" flipH="1" flipV="1">
            <a:off x="5063479" y="2416059"/>
            <a:ext cx="1303096" cy="1468034"/>
          </a:xfrm>
          <a:prstGeom prst="curvedConnector3">
            <a:avLst>
              <a:gd name="adj1" fmla="val -1754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Curved Connector 87">
            <a:extLst>
              <a:ext uri="{FF2B5EF4-FFF2-40B4-BE49-F238E27FC236}">
                <a16:creationId xmlns:a16="http://schemas.microsoft.com/office/drawing/2014/main" id="{F65DC460-CE99-5B45-83ED-0394CE8BEBC0}"/>
              </a:ext>
            </a:extLst>
          </p:cNvPr>
          <p:cNvCxnSpPr>
            <a:cxnSpLocks/>
            <a:stCxn id="127" idx="4"/>
            <a:endCxn id="121" idx="0"/>
          </p:cNvCxnSpPr>
          <p:nvPr/>
        </p:nvCxnSpPr>
        <p:spPr>
          <a:xfrm rot="16200000" flipH="1">
            <a:off x="6037214" y="1179608"/>
            <a:ext cx="640249" cy="209838"/>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Curved Connector 89">
            <a:extLst>
              <a:ext uri="{FF2B5EF4-FFF2-40B4-BE49-F238E27FC236}">
                <a16:creationId xmlns:a16="http://schemas.microsoft.com/office/drawing/2014/main" id="{BC43E7F9-B3EB-5047-9E98-445FB4D71224}"/>
              </a:ext>
            </a:extLst>
          </p:cNvPr>
          <p:cNvCxnSpPr>
            <a:cxnSpLocks/>
            <a:stCxn id="108" idx="4"/>
            <a:endCxn id="114" idx="5"/>
          </p:cNvCxnSpPr>
          <p:nvPr/>
        </p:nvCxnSpPr>
        <p:spPr>
          <a:xfrm rot="5400000">
            <a:off x="3527503" y="2898635"/>
            <a:ext cx="1152252" cy="2587515"/>
          </a:xfrm>
          <a:prstGeom prst="curvedConnector3">
            <a:avLst>
              <a:gd name="adj1" fmla="val 123474"/>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Curved Connector 127">
            <a:extLst>
              <a:ext uri="{FF2B5EF4-FFF2-40B4-BE49-F238E27FC236}">
                <a16:creationId xmlns:a16="http://schemas.microsoft.com/office/drawing/2014/main" id="{3AFFB608-5E92-EA4C-B814-D270CB8981EB}"/>
              </a:ext>
            </a:extLst>
          </p:cNvPr>
          <p:cNvCxnSpPr>
            <a:cxnSpLocks/>
            <a:stCxn id="107" idx="0"/>
            <a:endCxn id="113" idx="0"/>
          </p:cNvCxnSpPr>
          <p:nvPr/>
        </p:nvCxnSpPr>
        <p:spPr>
          <a:xfrm rot="16200000" flipH="1" flipV="1">
            <a:off x="3500407" y="2086887"/>
            <a:ext cx="1105350" cy="2688609"/>
          </a:xfrm>
          <a:prstGeom prst="curvedConnector3">
            <a:avLst>
              <a:gd name="adj1" fmla="val -20681"/>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17354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5.2: Pole Changing Motor Selector Switch Starter</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2" y="1091869"/>
            <a:ext cx="3712940" cy="3911931"/>
          </a:xfrm>
        </p:spPr>
        <p:txBody>
          <a:bodyPr>
            <a:noAutofit/>
          </a:bodyPr>
          <a:lstStyle/>
          <a:p>
            <a:pPr marL="0" indent="0" algn="just">
              <a:buNone/>
            </a:pPr>
            <a:r>
              <a:rPr lang="en-GB" sz="2400" dirty="0"/>
              <a:t>In the previous unit, we learnt about the theory of pole changing motors and how they can be connected in either delta or star formation to create motors with a constant power output (constant kilowatt) or constant torque as they are switched from low to high speed.</a:t>
            </a:r>
          </a:p>
        </p:txBody>
      </p:sp>
      <p:graphicFrame>
        <p:nvGraphicFramePr>
          <p:cNvPr id="4" name="Table 3">
            <a:extLst>
              <a:ext uri="{FF2B5EF4-FFF2-40B4-BE49-F238E27FC236}">
                <a16:creationId xmlns:a16="http://schemas.microsoft.com/office/drawing/2014/main" id="{2687BBD4-EA74-D547-ABA5-38A99714BB73}"/>
              </a:ext>
            </a:extLst>
          </p:cNvPr>
          <p:cNvGraphicFramePr>
            <a:graphicFrameLocks noGrp="1"/>
          </p:cNvGraphicFramePr>
          <p:nvPr>
            <p:extLst>
              <p:ext uri="{D42A27DB-BD31-4B8C-83A1-F6EECF244321}">
                <p14:modId xmlns:p14="http://schemas.microsoft.com/office/powerpoint/2010/main" val="4288204770"/>
              </p:ext>
            </p:extLst>
          </p:nvPr>
        </p:nvGraphicFramePr>
        <p:xfrm>
          <a:off x="5036949" y="1091869"/>
          <a:ext cx="4797720" cy="3566160"/>
        </p:xfrm>
        <a:graphic>
          <a:graphicData uri="http://schemas.openxmlformats.org/drawingml/2006/table">
            <a:tbl>
              <a:tblPr firstRow="1" bandRow="1">
                <a:tableStyleId>{5C22544A-7EE6-4342-B048-85BDC9FD1C3A}</a:tableStyleId>
              </a:tblPr>
              <a:tblGrid>
                <a:gridCol w="2398860">
                  <a:extLst>
                    <a:ext uri="{9D8B030D-6E8A-4147-A177-3AD203B41FA5}">
                      <a16:colId xmlns:a16="http://schemas.microsoft.com/office/drawing/2014/main" val="1761710936"/>
                    </a:ext>
                  </a:extLst>
                </a:gridCol>
                <a:gridCol w="2398860">
                  <a:extLst>
                    <a:ext uri="{9D8B030D-6E8A-4147-A177-3AD203B41FA5}">
                      <a16:colId xmlns:a16="http://schemas.microsoft.com/office/drawing/2014/main" val="1366969498"/>
                    </a:ext>
                  </a:extLst>
                </a:gridCol>
              </a:tblGrid>
              <a:tr h="370840">
                <a:tc>
                  <a:txBody>
                    <a:bodyPr/>
                    <a:lstStyle/>
                    <a:p>
                      <a:r>
                        <a:rPr lang="en-GB" sz="2400" dirty="0"/>
                        <a:t>Constant-kilowatt</a:t>
                      </a:r>
                    </a:p>
                  </a:txBody>
                  <a:tcPr/>
                </a:tc>
                <a:tc>
                  <a:txBody>
                    <a:bodyPr/>
                    <a:lstStyle/>
                    <a:p>
                      <a:r>
                        <a:rPr lang="en-GB" sz="2400" dirty="0"/>
                        <a:t>Constant Torque</a:t>
                      </a:r>
                    </a:p>
                  </a:txBody>
                  <a:tcPr/>
                </a:tc>
                <a:extLst>
                  <a:ext uri="{0D108BD9-81ED-4DB2-BD59-A6C34878D82A}">
                    <a16:rowId xmlns:a16="http://schemas.microsoft.com/office/drawing/2014/main" val="1259543782"/>
                  </a:ext>
                </a:extLst>
              </a:tr>
              <a:tr h="370840">
                <a:tc>
                  <a:txBody>
                    <a:bodyPr/>
                    <a:lstStyle/>
                    <a:p>
                      <a:r>
                        <a:rPr lang="en-GB" sz="2400" dirty="0"/>
                        <a:t>Connected in </a:t>
                      </a:r>
                      <a:r>
                        <a:rPr lang="en-GB" sz="2400" b="1" dirty="0"/>
                        <a:t>delta</a:t>
                      </a:r>
                    </a:p>
                  </a:txBody>
                  <a:tcPr/>
                </a:tc>
                <a:tc>
                  <a:txBody>
                    <a:bodyPr/>
                    <a:lstStyle/>
                    <a:p>
                      <a:r>
                        <a:rPr lang="en-GB" sz="2400" dirty="0"/>
                        <a:t>Connected in </a:t>
                      </a:r>
                      <a:r>
                        <a:rPr lang="en-GB" sz="2400" b="1" dirty="0"/>
                        <a:t>star</a:t>
                      </a:r>
                    </a:p>
                  </a:txBody>
                  <a:tcPr/>
                </a:tc>
                <a:extLst>
                  <a:ext uri="{0D108BD9-81ED-4DB2-BD59-A6C34878D82A}">
                    <a16:rowId xmlns:a16="http://schemas.microsoft.com/office/drawing/2014/main" val="2992573703"/>
                  </a:ext>
                </a:extLst>
              </a:tr>
              <a:tr h="370840">
                <a:tc>
                  <a:txBody>
                    <a:bodyPr/>
                    <a:lstStyle/>
                    <a:p>
                      <a:r>
                        <a:rPr lang="en-GB" sz="2400" dirty="0"/>
                        <a:t>Torque </a:t>
                      </a:r>
                      <a:r>
                        <a:rPr lang="en-GB" sz="2400" b="1" dirty="0"/>
                        <a:t>decreases</a:t>
                      </a:r>
                      <a:r>
                        <a:rPr lang="en-GB" sz="2400" dirty="0"/>
                        <a:t> as speed </a:t>
                      </a:r>
                      <a:r>
                        <a:rPr lang="en-GB" sz="2400" b="1" dirty="0"/>
                        <a:t>increases</a:t>
                      </a:r>
                      <a:r>
                        <a:rPr lang="en-GB" sz="2400" dirty="0"/>
                        <a:t> so total power output stays the </a:t>
                      </a:r>
                      <a:r>
                        <a:rPr lang="en-GB" sz="2400" b="1" dirty="0"/>
                        <a:t>same.</a:t>
                      </a:r>
                    </a:p>
                  </a:txBody>
                  <a:tcPr/>
                </a:tc>
                <a:tc>
                  <a:txBody>
                    <a:bodyPr/>
                    <a:lstStyle/>
                    <a:p>
                      <a:r>
                        <a:rPr lang="en-GB" sz="2400" dirty="0"/>
                        <a:t>Torque stays the </a:t>
                      </a:r>
                      <a:r>
                        <a:rPr lang="en-GB" sz="2400" b="1" dirty="0"/>
                        <a:t>same</a:t>
                      </a:r>
                      <a:r>
                        <a:rPr lang="en-GB" sz="2400" dirty="0"/>
                        <a:t> so power output </a:t>
                      </a:r>
                      <a:r>
                        <a:rPr lang="en-GB" sz="2400" b="1" dirty="0"/>
                        <a:t>increases</a:t>
                      </a:r>
                      <a:r>
                        <a:rPr lang="en-GB" sz="2400" dirty="0"/>
                        <a:t> as the speed </a:t>
                      </a:r>
                      <a:r>
                        <a:rPr lang="en-GB" sz="2400" b="1" dirty="0"/>
                        <a:t>increases.</a:t>
                      </a:r>
                    </a:p>
                  </a:txBody>
                  <a:tcPr/>
                </a:tc>
                <a:extLst>
                  <a:ext uri="{0D108BD9-81ED-4DB2-BD59-A6C34878D82A}">
                    <a16:rowId xmlns:a16="http://schemas.microsoft.com/office/drawing/2014/main" val="1659007563"/>
                  </a:ext>
                </a:extLst>
              </a:tr>
            </a:tbl>
          </a:graphicData>
        </a:graphic>
      </p:graphicFrame>
      <p:pic>
        <p:nvPicPr>
          <p:cNvPr id="7" name="Graphic 6" descr="Magnifying glass">
            <a:extLst>
              <a:ext uri="{FF2B5EF4-FFF2-40B4-BE49-F238E27FC236}">
                <a16:creationId xmlns:a16="http://schemas.microsoft.com/office/drawing/2014/main" id="{0E4B82F5-3DB3-C74D-9E0E-858E639007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77469" y="776377"/>
            <a:ext cx="587474" cy="587474"/>
          </a:xfrm>
          <a:prstGeom prst="rect">
            <a:avLst/>
          </a:prstGeom>
        </p:spPr>
      </p:pic>
    </p:spTree>
    <p:custDataLst>
      <p:tags r:id="rId1"/>
    </p:custDataLst>
    <p:extLst>
      <p:ext uri="{BB962C8B-B14F-4D97-AF65-F5344CB8AC3E}">
        <p14:creationId xmlns:p14="http://schemas.microsoft.com/office/powerpoint/2010/main" val="3974072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selector switch</a:t>
            </a:r>
          </a:p>
        </p:txBody>
      </p:sp>
      <p:sp>
        <p:nvSpPr>
          <p:cNvPr id="3" name="Content Placeholder 2"/>
          <p:cNvSpPr>
            <a:spLocks noGrp="1"/>
          </p:cNvSpPr>
          <p:nvPr>
            <p:ph idx="1"/>
          </p:nvPr>
        </p:nvSpPr>
        <p:spPr>
          <a:xfrm>
            <a:off x="1122531" y="1091869"/>
            <a:ext cx="4735827" cy="3911931"/>
          </a:xfrm>
        </p:spPr>
        <p:txBody>
          <a:bodyPr>
            <a:noAutofit/>
          </a:bodyPr>
          <a:lstStyle/>
          <a:p>
            <a:pPr marL="0" indent="0" algn="just">
              <a:buNone/>
            </a:pPr>
            <a:r>
              <a:rPr lang="en-GB" sz="2400" dirty="0"/>
              <a:t>In this unit, we are going to see how to connect a pole changing motor to a selector switch so that we can control its speed and switch it from low speed to high speed.</a:t>
            </a:r>
          </a:p>
          <a:p>
            <a:pPr marL="0" indent="0" algn="just">
              <a:buNone/>
            </a:pPr>
            <a:r>
              <a:rPr lang="en-GB" sz="2400" dirty="0"/>
              <a:t>Selector switches are manual switches that you turn. They can have 2, 3 or more different switch positions.</a:t>
            </a:r>
          </a:p>
        </p:txBody>
      </p:sp>
      <p:sp>
        <p:nvSpPr>
          <p:cNvPr id="8" name="Rectangle 7">
            <a:extLst>
              <a:ext uri="{FF2B5EF4-FFF2-40B4-BE49-F238E27FC236}">
                <a16:creationId xmlns:a16="http://schemas.microsoft.com/office/drawing/2014/main" id="{512345F2-E4A8-3F4A-B988-C04FDED4159F}"/>
              </a:ext>
            </a:extLst>
          </p:cNvPr>
          <p:cNvSpPr/>
          <p:nvPr/>
        </p:nvSpPr>
        <p:spPr>
          <a:xfrm>
            <a:off x="5923559" y="1233577"/>
            <a:ext cx="4253769" cy="29164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YT01</a:t>
            </a:r>
          </a:p>
        </p:txBody>
      </p:sp>
      <p:sp>
        <p:nvSpPr>
          <p:cNvPr id="9" name="Rectangle 8">
            <a:extLst>
              <a:ext uri="{FF2B5EF4-FFF2-40B4-BE49-F238E27FC236}">
                <a16:creationId xmlns:a16="http://schemas.microsoft.com/office/drawing/2014/main" id="{43AF549A-4495-474D-AF85-1E2AB189E8D4}"/>
              </a:ext>
            </a:extLst>
          </p:cNvPr>
          <p:cNvSpPr/>
          <p:nvPr/>
        </p:nvSpPr>
        <p:spPr>
          <a:xfrm>
            <a:off x="1122530" y="4320518"/>
            <a:ext cx="4735827" cy="461665"/>
          </a:xfrm>
          <a:prstGeom prst="rect">
            <a:avLst/>
          </a:prstGeom>
          <a:solidFill>
            <a:schemeClr val="tx2">
              <a:lumMod val="40000"/>
              <a:lumOff val="60000"/>
            </a:schemeClr>
          </a:solidFill>
        </p:spPr>
        <p:txBody>
          <a:bodyPr wrap="square">
            <a:spAutoFit/>
          </a:bodyPr>
          <a:lstStyle/>
          <a:p>
            <a:r>
              <a:rPr lang="en-GB" sz="2400" i="1" dirty="0"/>
              <a:t>Watch the video to find out more.</a:t>
            </a:r>
            <a:endParaRPr lang="en-ZA" sz="2400" i="1" dirty="0"/>
          </a:p>
        </p:txBody>
      </p:sp>
      <p:pic>
        <p:nvPicPr>
          <p:cNvPr id="10" name="Graphic 9" descr="User">
            <a:extLst>
              <a:ext uri="{FF2B5EF4-FFF2-40B4-BE49-F238E27FC236}">
                <a16:creationId xmlns:a16="http://schemas.microsoft.com/office/drawing/2014/main" id="{BC9B71BD-3E41-1A45-9F9A-94671E788F7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4150038"/>
            <a:ext cx="854046" cy="854046"/>
          </a:xfrm>
          <a:prstGeom prst="rect">
            <a:avLst/>
          </a:prstGeom>
        </p:spPr>
      </p:pic>
    </p:spTree>
    <p:custDataLst>
      <p:tags r:id="rId1"/>
    </p:custDataLst>
    <p:extLst>
      <p:ext uri="{BB962C8B-B14F-4D97-AF65-F5344CB8AC3E}">
        <p14:creationId xmlns:p14="http://schemas.microsoft.com/office/powerpoint/2010/main" val="1355108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Pole changing motor selector switches</a:t>
            </a:r>
          </a:p>
        </p:txBody>
      </p:sp>
      <p:sp>
        <p:nvSpPr>
          <p:cNvPr id="3" name="Content Placeholder 2"/>
          <p:cNvSpPr>
            <a:spLocks noGrp="1"/>
          </p:cNvSpPr>
          <p:nvPr>
            <p:ph idx="1"/>
          </p:nvPr>
        </p:nvSpPr>
        <p:spPr>
          <a:xfrm>
            <a:off x="1122531" y="1091869"/>
            <a:ext cx="4379367" cy="2395250"/>
          </a:xfrm>
        </p:spPr>
        <p:txBody>
          <a:bodyPr>
            <a:noAutofit/>
          </a:bodyPr>
          <a:lstStyle/>
          <a:p>
            <a:pPr marL="0" indent="0" algn="just">
              <a:buNone/>
            </a:pPr>
            <a:r>
              <a:rPr lang="en-GB" sz="2400" dirty="0"/>
              <a:t>Pole changing motors need special selector switches with 9 connections. Spend a few minutes playing with the interactive selector switch connected to the delta and star two-speed motors.</a:t>
            </a:r>
          </a:p>
        </p:txBody>
      </p:sp>
      <p:sp>
        <p:nvSpPr>
          <p:cNvPr id="6" name="Rectangle 5">
            <a:extLst>
              <a:ext uri="{FF2B5EF4-FFF2-40B4-BE49-F238E27FC236}">
                <a16:creationId xmlns:a16="http://schemas.microsoft.com/office/drawing/2014/main" id="{EDF0DEE1-95F3-7A4D-A30A-5C3CB9888727}"/>
              </a:ext>
            </a:extLst>
          </p:cNvPr>
          <p:cNvSpPr/>
          <p:nvPr/>
        </p:nvSpPr>
        <p:spPr>
          <a:xfrm>
            <a:off x="5610903" y="1125297"/>
            <a:ext cx="4253769" cy="29164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Int01</a:t>
            </a:r>
          </a:p>
        </p:txBody>
      </p:sp>
      <p:sp>
        <p:nvSpPr>
          <p:cNvPr id="7" name="Rectangle 6">
            <a:extLst>
              <a:ext uri="{FF2B5EF4-FFF2-40B4-BE49-F238E27FC236}">
                <a16:creationId xmlns:a16="http://schemas.microsoft.com/office/drawing/2014/main" id="{71A9FFB2-C71A-9F40-BB3D-C708B5EFEE04}"/>
              </a:ext>
            </a:extLst>
          </p:cNvPr>
          <p:cNvSpPr/>
          <p:nvPr/>
        </p:nvSpPr>
        <p:spPr>
          <a:xfrm>
            <a:off x="1103824" y="3630233"/>
            <a:ext cx="4398074" cy="830997"/>
          </a:xfrm>
          <a:prstGeom prst="rect">
            <a:avLst/>
          </a:prstGeom>
          <a:solidFill>
            <a:schemeClr val="tx2">
              <a:lumMod val="40000"/>
              <a:lumOff val="60000"/>
            </a:schemeClr>
          </a:solidFill>
        </p:spPr>
        <p:txBody>
          <a:bodyPr wrap="square">
            <a:spAutoFit/>
          </a:bodyPr>
          <a:lstStyle/>
          <a:p>
            <a:r>
              <a:rPr lang="en-GB" sz="2400" i="1" dirty="0"/>
              <a:t>Click on the image to access the interactive selector switch.</a:t>
            </a:r>
            <a:endParaRPr lang="en-ZA" sz="2400" i="1" dirty="0"/>
          </a:p>
        </p:txBody>
      </p:sp>
      <p:pic>
        <p:nvPicPr>
          <p:cNvPr id="9" name="Graphic 8" descr="User">
            <a:extLst>
              <a:ext uri="{FF2B5EF4-FFF2-40B4-BE49-F238E27FC236}">
                <a16:creationId xmlns:a16="http://schemas.microsoft.com/office/drawing/2014/main" id="{5B1076CB-8297-1D43-B6AB-24B6363F24C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9778" y="3630233"/>
            <a:ext cx="854046" cy="854046"/>
          </a:xfrm>
          <a:prstGeom prst="rect">
            <a:avLst/>
          </a:prstGeom>
        </p:spPr>
      </p:pic>
    </p:spTree>
    <p:custDataLst>
      <p:tags r:id="rId1"/>
    </p:custDataLst>
    <p:extLst>
      <p:ext uri="{BB962C8B-B14F-4D97-AF65-F5344CB8AC3E}">
        <p14:creationId xmlns:p14="http://schemas.microsoft.com/office/powerpoint/2010/main" val="393671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7330" y="2893032"/>
            <a:ext cx="7830638" cy="1203480"/>
          </a:xfrm>
        </p:spPr>
        <p:txBody>
          <a:bodyPr>
            <a:noAutofit/>
          </a:bodyPr>
          <a:lstStyle/>
          <a:p>
            <a:pPr marL="0" indent="0" algn="just">
              <a:buNone/>
            </a:pPr>
            <a:r>
              <a:rPr lang="en-GB" sz="2400" dirty="0"/>
              <a:t>You should have noticed that the selector switch is connected in exactly the same way to both the delta and star types of two-speed pole changing motors.</a:t>
            </a:r>
          </a:p>
        </p:txBody>
      </p:sp>
      <p:pic>
        <p:nvPicPr>
          <p:cNvPr id="4" name="Picture 3">
            <a:extLst>
              <a:ext uri="{FF2B5EF4-FFF2-40B4-BE49-F238E27FC236}">
                <a16:creationId xmlns:a16="http://schemas.microsoft.com/office/drawing/2014/main" id="{3143075C-75DB-144A-85B4-6E3F2C34EEEB}"/>
              </a:ext>
            </a:extLst>
          </p:cNvPr>
          <p:cNvPicPr>
            <a:picLocks noChangeAspect="1"/>
          </p:cNvPicPr>
          <p:nvPr/>
        </p:nvPicPr>
        <p:blipFill>
          <a:blip r:embed="rId4"/>
          <a:stretch>
            <a:fillRect/>
          </a:stretch>
        </p:blipFill>
        <p:spPr>
          <a:xfrm>
            <a:off x="1505286" y="677341"/>
            <a:ext cx="6728078" cy="1801163"/>
          </a:xfrm>
          <a:prstGeom prst="rect">
            <a:avLst/>
          </a:prstGeom>
        </p:spPr>
      </p:pic>
    </p:spTree>
    <p:custDataLst>
      <p:tags r:id="rId1"/>
    </p:custDataLst>
    <p:extLst>
      <p:ext uri="{BB962C8B-B14F-4D97-AF65-F5344CB8AC3E}">
        <p14:creationId xmlns:p14="http://schemas.microsoft.com/office/powerpoint/2010/main" val="1790232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Safety first</a:t>
            </a:r>
          </a:p>
        </p:txBody>
      </p:sp>
      <p:sp>
        <p:nvSpPr>
          <p:cNvPr id="3" name="Content Placeholder 2"/>
          <p:cNvSpPr>
            <a:spLocks noGrp="1"/>
          </p:cNvSpPr>
          <p:nvPr>
            <p:ph idx="1"/>
          </p:nvPr>
        </p:nvSpPr>
        <p:spPr>
          <a:xfrm>
            <a:off x="1122531" y="1091869"/>
            <a:ext cx="5764044" cy="1751540"/>
          </a:xfrm>
        </p:spPr>
        <p:txBody>
          <a:bodyPr>
            <a:noAutofit/>
          </a:bodyPr>
          <a:lstStyle/>
          <a:p>
            <a:pPr marL="0" indent="0">
              <a:buNone/>
            </a:pPr>
            <a:r>
              <a:rPr lang="en-GB" sz="2400" dirty="0"/>
              <a:t>When you work with motors you must put your safety and the safety of others first. You must complete the necessary </a:t>
            </a:r>
            <a:r>
              <a:rPr lang="en-GB" sz="2400" b="1" dirty="0"/>
              <a:t>Hazard Identification and Control (HIAC) Form</a:t>
            </a:r>
            <a:r>
              <a:rPr lang="en-GB" sz="2400" dirty="0"/>
              <a:t>.</a:t>
            </a:r>
          </a:p>
        </p:txBody>
      </p:sp>
      <p:sp>
        <p:nvSpPr>
          <p:cNvPr id="7" name="Rounded Rectangle 6">
            <a:extLst>
              <a:ext uri="{FF2B5EF4-FFF2-40B4-BE49-F238E27FC236}">
                <a16:creationId xmlns:a16="http://schemas.microsoft.com/office/drawing/2014/main" id="{90EFEA04-8C1E-BF44-A78E-D85951DE4E92}"/>
              </a:ext>
            </a:extLst>
          </p:cNvPr>
          <p:cNvSpPr/>
          <p:nvPr/>
        </p:nvSpPr>
        <p:spPr>
          <a:xfrm>
            <a:off x="1025718" y="3911931"/>
            <a:ext cx="3786114"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Get help with HIAC Forms</a:t>
            </a:r>
          </a:p>
        </p:txBody>
      </p:sp>
      <p:sp>
        <p:nvSpPr>
          <p:cNvPr id="4" name="Rectangle 3">
            <a:extLst>
              <a:ext uri="{FF2B5EF4-FFF2-40B4-BE49-F238E27FC236}">
                <a16:creationId xmlns:a16="http://schemas.microsoft.com/office/drawing/2014/main" id="{7CFC7EF5-079F-439F-8238-A6F3E6240F7E}"/>
              </a:ext>
            </a:extLst>
          </p:cNvPr>
          <p:cNvSpPr/>
          <p:nvPr/>
        </p:nvSpPr>
        <p:spPr>
          <a:xfrm>
            <a:off x="1057330" y="2550260"/>
            <a:ext cx="4917586" cy="1200329"/>
          </a:xfrm>
          <a:prstGeom prst="rect">
            <a:avLst/>
          </a:prstGeom>
          <a:solidFill>
            <a:schemeClr val="tx2">
              <a:lumMod val="40000"/>
              <a:lumOff val="60000"/>
            </a:schemeClr>
          </a:solidFill>
        </p:spPr>
        <p:txBody>
          <a:bodyPr wrap="square">
            <a:spAutoFit/>
          </a:bodyPr>
          <a:lstStyle/>
          <a:p>
            <a:r>
              <a:rPr lang="en-GB" sz="2400" i="1" dirty="0"/>
              <a:t>Need help with HIACs? Click the button to go to Topic X in The World of an Electrician</a:t>
            </a:r>
            <a:endParaRPr lang="en-ZA" sz="2400" i="1" dirty="0"/>
          </a:p>
        </p:txBody>
      </p:sp>
      <p:pic>
        <p:nvPicPr>
          <p:cNvPr id="5" name="Picture 4">
            <a:extLst>
              <a:ext uri="{FF2B5EF4-FFF2-40B4-BE49-F238E27FC236}">
                <a16:creationId xmlns:a16="http://schemas.microsoft.com/office/drawing/2014/main" id="{F726A74C-AC7B-0241-B6A4-6A41C9F27E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85491" y="1091869"/>
            <a:ext cx="2966354" cy="2614168"/>
          </a:xfrm>
          <a:prstGeom prst="rect">
            <a:avLst/>
          </a:prstGeom>
        </p:spPr>
      </p:pic>
      <p:pic>
        <p:nvPicPr>
          <p:cNvPr id="9" name="Graphic 8" descr="User">
            <a:extLst>
              <a:ext uri="{FF2B5EF4-FFF2-40B4-BE49-F238E27FC236}">
                <a16:creationId xmlns:a16="http://schemas.microsoft.com/office/drawing/2014/main" id="{6947E288-A5C5-3C47-99C7-2710519A696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1672" y="2550191"/>
            <a:ext cx="854046" cy="854046"/>
          </a:xfrm>
          <a:prstGeom prst="rect">
            <a:avLst/>
          </a:prstGeom>
        </p:spPr>
      </p:pic>
    </p:spTree>
    <p:custDataLst>
      <p:tags r:id="rId1"/>
    </p:custDataLst>
    <p:extLst>
      <p:ext uri="{BB962C8B-B14F-4D97-AF65-F5344CB8AC3E}">
        <p14:creationId xmlns:p14="http://schemas.microsoft.com/office/powerpoint/2010/main" val="15139587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3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23594</TotalTime>
  <Words>3402</Words>
  <Application>Microsoft Office PowerPoint</Application>
  <PresentationFormat>Custom</PresentationFormat>
  <Paragraphs>599</Paragraphs>
  <Slides>37</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Open Sans</vt:lpstr>
      <vt:lpstr>Office Theme</vt:lpstr>
      <vt:lpstr>Three Phase Motors</vt:lpstr>
      <vt:lpstr>Assumed prior learning</vt:lpstr>
      <vt:lpstr>Outcomes</vt:lpstr>
      <vt:lpstr>Unit 5.2: Pole Changing Motor Selector Switch Starter</vt:lpstr>
      <vt:lpstr>Introduction</vt:lpstr>
      <vt:lpstr>The selector switch</vt:lpstr>
      <vt:lpstr>Pole changing motor selector switches</vt:lpstr>
      <vt:lpstr>PowerPoint Presentation</vt:lpstr>
      <vt:lpstr>Safety first</vt:lpstr>
      <vt:lpstr>Before We Begin</vt:lpstr>
      <vt:lpstr>Testing a selector switch?</vt:lpstr>
      <vt:lpstr>Phasing out pole changing motors</vt:lpstr>
      <vt:lpstr>Same direction for both speeds</vt:lpstr>
      <vt:lpstr>The main circuit</vt:lpstr>
      <vt:lpstr>Wire up the main circuit</vt:lpstr>
      <vt:lpstr>Wire it up</vt:lpstr>
      <vt:lpstr>Conclusion</vt:lpstr>
      <vt:lpstr>Interactive Briefing – Int01 (1 of 3)</vt:lpstr>
      <vt:lpstr>Interactive Briefing – Int01 (2 of 3)</vt:lpstr>
      <vt:lpstr>Interactive Briefing – Int01 (3 of 3)</vt:lpstr>
      <vt:lpstr>Video Briefing – Vid01 (1 of 4)</vt:lpstr>
      <vt:lpstr>Video Briefing – Vid01 (2 of 4)</vt:lpstr>
      <vt:lpstr>Video Briefing – Vid01 (3 of 4)</vt:lpstr>
      <vt:lpstr>Video Briefing – Vid01 (4 of 4)</vt:lpstr>
      <vt:lpstr>Video Briefing – Vid02 (1 of 3)</vt:lpstr>
      <vt:lpstr>Video Briefing – Vid02 (2 of 3)</vt:lpstr>
      <vt:lpstr>Video Briefing – Vid02 (3 of 3)</vt:lpstr>
      <vt:lpstr>Video Briefing – Vid03 (1 of 3)</vt:lpstr>
      <vt:lpstr>Video Briefing – Vid03 (2 of 3)</vt:lpstr>
      <vt:lpstr>Video Briefing – Vid03 (3 of 3)</vt:lpstr>
      <vt:lpstr>Interactive Briefing – Int02 (1 of 3)</vt:lpstr>
      <vt:lpstr>Interactive Briefing – Int04 (2 of 3)</vt:lpstr>
      <vt:lpstr>Interactive Briefing – Int04 (2 of 3)</vt:lpstr>
      <vt:lpstr>Video Briefing – Vid04</vt:lpstr>
      <vt:lpstr>Interactive Briefing – Int03 (1 of 3)</vt:lpstr>
      <vt:lpstr>Interactive Briefing – Int04 (2 of 3)</vt:lpstr>
      <vt:lpstr>Interactive Briefing – Int04 (2 of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765</cp:revision>
  <dcterms:created xsi:type="dcterms:W3CDTF">2018-02-02T12:07:09Z</dcterms:created>
  <dcterms:modified xsi:type="dcterms:W3CDTF">2018-09-20T07:11:50Z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