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comments/comment1.xml" ContentType="application/vnd.openxmlformats-officedocument.presentationml.comment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comments/comment2.xml" ContentType="application/vnd.openxmlformats-officedocument.presentationml.comments+xml"/>
  <Override PartName="/ppt/tags/tag13.xml" ContentType="application/vnd.openxmlformats-officedocument.presentationml.tags+xml"/>
  <Override PartName="/ppt/notesSlides/notesSlide10.xml" ContentType="application/vnd.openxmlformats-officedocument.presentationml.notesSlide+xml"/>
  <Override PartName="/ppt/comments/comment3.xml" ContentType="application/vnd.openxmlformats-officedocument.presentationml.comments+xml"/>
  <Override PartName="/ppt/tags/tag14.xml" ContentType="application/vnd.openxmlformats-officedocument.presentationml.tags+xml"/>
  <Override PartName="/ppt/notesSlides/notesSlide11.xml" ContentType="application/vnd.openxmlformats-officedocument.presentationml.notesSlide+xml"/>
  <Override PartName="/ppt/comments/comment4.xml" ContentType="application/vnd.openxmlformats-officedocument.presentationml.comments+xml"/>
  <Override PartName="/ppt/tags/tag15.xml" ContentType="application/vnd.openxmlformats-officedocument.presentationml.tags+xml"/>
  <Override PartName="/ppt/notesSlides/notesSlide12.xml" ContentType="application/vnd.openxmlformats-officedocument.presentationml.notesSlide+xml"/>
  <Override PartName="/ppt/comments/comment5.xml" ContentType="application/vnd.openxmlformats-officedocument.presentationml.comments+xml"/>
  <Override PartName="/ppt/tags/tag16.xml" ContentType="application/vnd.openxmlformats-officedocument.presentationml.tags+xml"/>
  <Override PartName="/ppt/notesSlides/notesSlide13.xml" ContentType="application/vnd.openxmlformats-officedocument.presentationml.notesSlide+xml"/>
  <Override PartName="/ppt/comments/comment6.xml" ContentType="application/vnd.openxmlformats-officedocument.presentationml.comments+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comments/comment7.xml" ContentType="application/vnd.openxmlformats-officedocument.presentationml.comments+xml"/>
  <Override PartName="/ppt/tags/tag21.xml" ContentType="application/vnd.openxmlformats-officedocument.presentationml.tags+xml"/>
  <Override PartName="/ppt/notesSlides/notesSlide18.xml" ContentType="application/vnd.openxmlformats-officedocument.presentationml.notesSlide+xml"/>
  <Override PartName="/ppt/comments/comment8.xml" ContentType="application/vnd.openxmlformats-officedocument.presentationml.comments+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comments/comment9.xml" ContentType="application/vnd.openxmlformats-officedocument.presentationml.comments+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comments/comment10.xml" ContentType="application/vnd.openxmlformats-officedocument.presentationml.comments+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tags/tag35.xml" ContentType="application/vnd.openxmlformats-officedocument.presentationml.tags+xml"/>
  <Override PartName="/ppt/notesSlides/notesSlide32.xml" ContentType="application/vnd.openxmlformats-officedocument.presentationml.notesSlide+xml"/>
  <Override PartName="/ppt/tags/tag36.xml" ContentType="application/vnd.openxmlformats-officedocument.presentationml.tags+xml"/>
  <Override PartName="/ppt/notesSlides/notesSlide33.xml" ContentType="application/vnd.openxmlformats-officedocument.presentationml.notesSlide+xml"/>
  <Override PartName="/ppt/tags/tag37.xml" ContentType="application/vnd.openxmlformats-officedocument.presentationml.tags+xml"/>
  <Override PartName="/ppt/notesSlides/notesSlide34.xml" ContentType="application/vnd.openxmlformats-officedocument.presentationml.notesSlide+xml"/>
  <Override PartName="/ppt/tags/tag38.xml" ContentType="application/vnd.openxmlformats-officedocument.presentationml.tags+xml"/>
  <Override PartName="/ppt/notesSlides/notesSlide35.xml" ContentType="application/vnd.openxmlformats-officedocument.presentationml.notesSlide+xml"/>
  <Override PartName="/ppt/comments/comment11.xml" ContentType="application/vnd.openxmlformats-officedocument.presentationml.comments+xml"/>
  <Override PartName="/ppt/tags/tag39.xml" ContentType="application/vnd.openxmlformats-officedocument.presentationml.tags+xml"/>
  <Override PartName="/ppt/notesSlides/notesSlide36.xml" ContentType="application/vnd.openxmlformats-officedocument.presentationml.notesSlide+xml"/>
  <Override PartName="/ppt/comments/comment12.xml" ContentType="application/vnd.openxmlformats-officedocument.presentationml.comments+xml"/>
  <Override PartName="/ppt/tags/tag40.xml" ContentType="application/vnd.openxmlformats-officedocument.presentationml.tags+xml"/>
  <Override PartName="/ppt/notesSlides/notesSlide37.xml" ContentType="application/vnd.openxmlformats-officedocument.presentationml.notesSlide+xml"/>
  <Override PartName="/ppt/tags/tag41.xml" ContentType="application/vnd.openxmlformats-officedocument.presentationml.tags+xml"/>
  <Override PartName="/ppt/notesSlides/notesSlide38.xml" ContentType="application/vnd.openxmlformats-officedocument.presentationml.notesSlide+xml"/>
  <Override PartName="/ppt/comments/comment13.xml" ContentType="application/vnd.openxmlformats-officedocument.presentationml.comments+xml"/>
  <Override PartName="/ppt/tags/tag42.xml" ContentType="application/vnd.openxmlformats-officedocument.presentationml.tags+xml"/>
  <Override PartName="/ppt/notesSlides/notesSlide39.xml" ContentType="application/vnd.openxmlformats-officedocument.presentationml.notesSlide+xml"/>
  <Override PartName="/ppt/tags/tag43.xml" ContentType="application/vnd.openxmlformats-officedocument.presentationml.tags+xml"/>
  <Override PartName="/ppt/notesSlides/notesSlide40.xml" ContentType="application/vnd.openxmlformats-officedocument.presentationml.notesSlide+xml"/>
  <Override PartName="/ppt/comments/comment14.xml" ContentType="application/vnd.openxmlformats-officedocument.presentationml.comments+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comments/comment15.xml" ContentType="application/vnd.openxmlformats-officedocument.presentationml.comments+xml"/>
  <Override PartName="/ppt/tags/tag47.xml" ContentType="application/vnd.openxmlformats-officedocument.presentationml.tags+xml"/>
  <Override PartName="/ppt/notesSlides/notesSlide44.xml" ContentType="application/vnd.openxmlformats-officedocument.presentationml.notesSlide+xml"/>
  <Override PartName="/ppt/comments/comment16.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47"/>
  </p:notesMasterIdLst>
  <p:sldIdLst>
    <p:sldId id="256" r:id="rId2"/>
    <p:sldId id="309" r:id="rId3"/>
    <p:sldId id="268" r:id="rId4"/>
    <p:sldId id="278" r:id="rId5"/>
    <p:sldId id="525" r:id="rId6"/>
    <p:sldId id="571" r:id="rId7"/>
    <p:sldId id="478" r:id="rId8"/>
    <p:sldId id="588" r:id="rId9"/>
    <p:sldId id="589" r:id="rId10"/>
    <p:sldId id="526" r:id="rId11"/>
    <p:sldId id="333" r:id="rId12"/>
    <p:sldId id="339" r:id="rId13"/>
    <p:sldId id="550" r:id="rId14"/>
    <p:sldId id="371" r:id="rId15"/>
    <p:sldId id="513" r:id="rId16"/>
    <p:sldId id="510" r:id="rId17"/>
    <p:sldId id="404" r:id="rId18"/>
    <p:sldId id="593" r:id="rId19"/>
    <p:sldId id="489" r:id="rId20"/>
    <p:sldId id="511" r:id="rId21"/>
    <p:sldId id="512" r:id="rId22"/>
    <p:sldId id="514" r:id="rId23"/>
    <p:sldId id="516" r:id="rId24"/>
    <p:sldId id="518" r:id="rId25"/>
    <p:sldId id="520" r:id="rId26"/>
    <p:sldId id="521" r:id="rId27"/>
    <p:sldId id="522" r:id="rId28"/>
    <p:sldId id="562" r:id="rId29"/>
    <p:sldId id="596" r:id="rId30"/>
    <p:sldId id="597" r:id="rId31"/>
    <p:sldId id="601" r:id="rId32"/>
    <p:sldId id="579" r:id="rId33"/>
    <p:sldId id="590" r:id="rId34"/>
    <p:sldId id="591" r:id="rId35"/>
    <p:sldId id="436" r:id="rId36"/>
    <p:sldId id="418" r:id="rId37"/>
    <p:sldId id="592" r:id="rId38"/>
    <p:sldId id="573" r:id="rId39"/>
    <p:sldId id="390" r:id="rId40"/>
    <p:sldId id="594" r:id="rId41"/>
    <p:sldId id="595" r:id="rId42"/>
    <p:sldId id="602" r:id="rId43"/>
    <p:sldId id="598" r:id="rId44"/>
    <p:sldId id="599" r:id="rId45"/>
    <p:sldId id="600" r:id="rId46"/>
  </p:sldIdLst>
  <p:sldSz cx="10239375" cy="5003800"/>
  <p:notesSz cx="6858000" cy="9144000"/>
  <p:custDataLst>
    <p:tags r:id="rId4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525"/>
            <p14:sldId id="571"/>
            <p14:sldId id="478"/>
            <p14:sldId id="588"/>
            <p14:sldId id="589"/>
            <p14:sldId id="526"/>
            <p14:sldId id="333"/>
            <p14:sldId id="339"/>
            <p14:sldId id="550"/>
            <p14:sldId id="371"/>
            <p14:sldId id="513"/>
            <p14:sldId id="510"/>
            <p14:sldId id="404"/>
            <p14:sldId id="593"/>
            <p14:sldId id="489"/>
            <p14:sldId id="511"/>
            <p14:sldId id="512"/>
            <p14:sldId id="514"/>
            <p14:sldId id="516"/>
            <p14:sldId id="518"/>
            <p14:sldId id="520"/>
            <p14:sldId id="521"/>
            <p14:sldId id="522"/>
            <p14:sldId id="562"/>
            <p14:sldId id="596"/>
            <p14:sldId id="597"/>
            <p14:sldId id="601"/>
          </p14:sldIdLst>
        </p14:section>
        <p14:section name="Appendix" id="{61A5EB1E-5BAC-224D-8F20-5D1D8E086C2B}">
          <p14:sldIdLst>
            <p14:sldId id="579"/>
            <p14:sldId id="590"/>
            <p14:sldId id="591"/>
            <p14:sldId id="436"/>
            <p14:sldId id="418"/>
            <p14:sldId id="592"/>
            <p14:sldId id="573"/>
            <p14:sldId id="390"/>
            <p14:sldId id="594"/>
            <p14:sldId id="595"/>
            <p14:sldId id="602"/>
            <p14:sldId id="598"/>
            <p14:sldId id="599"/>
            <p14:sldId id="60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39"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88"/>
    <p:restoredTop sz="76510" autoAdjust="0"/>
  </p:normalViewPr>
  <p:slideViewPr>
    <p:cSldViewPr snapToGrid="0" snapToObjects="1">
      <p:cViewPr varScale="1">
        <p:scale>
          <a:sx n="119" d="100"/>
          <a:sy n="119" d="100"/>
        </p:scale>
        <p:origin x="72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7-12T14:58:33.192" idx="70">
    <p:pos x="6101" y="657"/>
    <p:text>Img01</p:text>
    <p:extLst mod="1">
      <p:ext uri="{C676402C-5697-4E1C-873F-D02D1690AC5C}">
        <p15:threadingInfo xmlns:p15="http://schemas.microsoft.com/office/powerpoint/2012/main" timeZoneBias="-12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18-05-23T13:27:02.517" idx="26">
    <p:pos x="2143" y="2296"/>
    <p:text>Button 01</p:text>
    <p:extLst>
      <p:ext uri="{C676402C-5697-4E1C-873F-D02D1690AC5C}">
        <p15:threadingInfo xmlns:p15="http://schemas.microsoft.com/office/powerpoint/2012/main" timeZoneBias="-120"/>
      </p:ext>
    </p:extLst>
  </p:cm>
  <p:cm authorId="1" dt="2018-05-23T13:36:02.701" idx="27">
    <p:pos x="5511" y="786"/>
    <p:text>Img12</p:text>
    <p:extLst mod="1">
      <p:ext uri="{C676402C-5697-4E1C-873F-D02D1690AC5C}">
        <p15:threadingInfo xmlns:p15="http://schemas.microsoft.com/office/powerpoint/2012/main" timeZoneBias="-120"/>
      </p:ext>
    </p:extLst>
  </p:cm>
  <p:cm authorId="1" dt="2018-05-23T13:37:58.027" idx="28">
    <p:pos x="5112" y="2763"/>
    <p:text>Button 02</p:text>
    <p:extLst>
      <p:ext uri="{C676402C-5697-4E1C-873F-D02D1690AC5C}">
        <p15:threadingInfo xmlns:p15="http://schemas.microsoft.com/office/powerpoint/2012/main" timeZoneBias="-12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18-07-10T10:39:01.423" idx="63">
    <p:pos x="6229" y="1084"/>
    <p:text>Button01</p:text>
    <p:extLst>
      <p:ext uri="{C676402C-5697-4E1C-873F-D02D1690AC5C}">
        <p15:threadingInfo xmlns:p15="http://schemas.microsoft.com/office/powerpoint/2012/main" timeZoneBias="-120"/>
      </p:ext>
    </p:extLst>
  </p:cm>
  <p:cm authorId="1" dt="2018-07-10T10:39:11.174" idx="64">
    <p:pos x="6287" y="1494"/>
    <p:text>Button02</p:text>
    <p:extLst>
      <p:ext uri="{C676402C-5697-4E1C-873F-D02D1690AC5C}">
        <p15:threadingInfo xmlns:p15="http://schemas.microsoft.com/office/powerpoint/2012/main" timeZoneBias="-120"/>
      </p:ext>
    </p:extLst>
  </p:cm>
  <p:cm authorId="1" dt="2018-07-10T10:55:06.890" idx="65">
    <p:pos x="6316" y="1962"/>
    <p:text>Button03</p:text>
    <p:extLst>
      <p:ext uri="{C676402C-5697-4E1C-873F-D02D1690AC5C}">
        <p15:threadingInfo xmlns:p15="http://schemas.microsoft.com/office/powerpoint/2012/main" timeZoneBias="-120"/>
      </p:ext>
    </p:extLst>
  </p:cm>
  <p:cm authorId="1" dt="2018-07-11T14:23:41.035" idx="69">
    <p:pos x="6259" y="2325"/>
    <p:text>Button04</p:text>
    <p:extLst>
      <p:ext uri="{C676402C-5697-4E1C-873F-D02D1690AC5C}">
        <p15:threadingInfo xmlns:p15="http://schemas.microsoft.com/office/powerpoint/2012/main" timeZoneBias="-12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18-07-10T10:39:01.423" idx="63">
    <p:pos x="6229" y="1084"/>
    <p:text>Button01</p:text>
    <p:extLst>
      <p:ext uri="{C676402C-5697-4E1C-873F-D02D1690AC5C}">
        <p15:threadingInfo xmlns:p15="http://schemas.microsoft.com/office/powerpoint/2012/main" timeZoneBias="-120"/>
      </p:ext>
    </p:extLst>
  </p:cm>
  <p:cm authorId="1" dt="2018-07-10T10:39:11.174" idx="64">
    <p:pos x="6287" y="1494"/>
    <p:text>Button02</p:text>
    <p:extLst>
      <p:ext uri="{C676402C-5697-4E1C-873F-D02D1690AC5C}">
        <p15:threadingInfo xmlns:p15="http://schemas.microsoft.com/office/powerpoint/2012/main" timeZoneBias="-120"/>
      </p:ext>
    </p:extLst>
  </p:cm>
  <p:cm authorId="1" dt="2018-07-10T10:55:06.890" idx="65">
    <p:pos x="6316" y="1962"/>
    <p:text>Button03</p:text>
    <p:extLst>
      <p:ext uri="{C676402C-5697-4E1C-873F-D02D1690AC5C}">
        <p15:threadingInfo xmlns:p15="http://schemas.microsoft.com/office/powerpoint/2012/main" timeZoneBias="-120"/>
      </p:ext>
    </p:extLst>
  </p:cm>
  <p:cm authorId="1" dt="2018-07-11T14:23:41.035" idx="69">
    <p:pos x="6259" y="2325"/>
    <p:text>Button04</p:text>
    <p:extLst>
      <p:ext uri="{C676402C-5697-4E1C-873F-D02D1690AC5C}">
        <p15:threadingInfo xmlns:p15="http://schemas.microsoft.com/office/powerpoint/2012/main" timeZoneBias="-120"/>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18-07-28T09:47:46.496" idx="131">
    <p:pos x="4930" y="186"/>
    <p:text>Button01</p:text>
    <p:extLst>
      <p:ext uri="{C676402C-5697-4E1C-873F-D02D1690AC5C}">
        <p15:threadingInfo xmlns:p15="http://schemas.microsoft.com/office/powerpoint/2012/main" timeZoneBias="-180"/>
      </p:ext>
    </p:extLst>
  </p:cm>
</p:cmLst>
</file>

<file path=ppt/comments/comment14.xml><?xml version="1.0" encoding="utf-8"?>
<p:cmLst xmlns:a="http://schemas.openxmlformats.org/drawingml/2006/main" xmlns:r="http://schemas.openxmlformats.org/officeDocument/2006/relationships" xmlns:p="http://schemas.openxmlformats.org/presentationml/2006/main">
  <p:cm authorId="1" dt="2018-07-28T10:33:53.659" idx="133">
    <p:pos x="2441" y="2587"/>
    <p:text>T1</p:text>
    <p:extLst>
      <p:ext uri="{C676402C-5697-4E1C-873F-D02D1690AC5C}">
        <p15:threadingInfo xmlns:p15="http://schemas.microsoft.com/office/powerpoint/2012/main" timeZoneBias="-180"/>
      </p:ext>
    </p:extLst>
  </p:cm>
  <p:cm authorId="1" dt="2018-07-28T10:34:05.520" idx="134">
    <p:pos x="2929" y="2558"/>
    <p:text>R1</p:text>
    <p:extLst>
      <p:ext uri="{C676402C-5697-4E1C-873F-D02D1690AC5C}">
        <p15:threadingInfo xmlns:p15="http://schemas.microsoft.com/office/powerpoint/2012/main" timeZoneBias="-180"/>
      </p:ext>
    </p:extLst>
  </p:cm>
  <p:cm authorId="1" dt="2018-07-28T10:34:12.608" idx="135">
    <p:pos x="3417" y="2558"/>
    <p:text>T2</p:text>
    <p:extLst>
      <p:ext uri="{C676402C-5697-4E1C-873F-D02D1690AC5C}">
        <p15:threadingInfo xmlns:p15="http://schemas.microsoft.com/office/powerpoint/2012/main" timeZoneBias="-180"/>
      </p:ext>
    </p:extLst>
  </p:cm>
  <p:cm authorId="1" dt="2018-07-28T10:34:17.833" idx="136">
    <p:pos x="3876" y="2568"/>
    <p:text>R2</p:text>
    <p:extLst>
      <p:ext uri="{C676402C-5697-4E1C-873F-D02D1690AC5C}">
        <p15:threadingInfo xmlns:p15="http://schemas.microsoft.com/office/powerpoint/2012/main" timeZoneBias="-180"/>
      </p:ext>
    </p:extLst>
  </p:cm>
  <p:cm authorId="1" dt="2018-07-28T10:34:22.735" idx="137">
    <p:pos x="4354" y="2587"/>
    <p:text>T3</p:text>
    <p:extLst>
      <p:ext uri="{C676402C-5697-4E1C-873F-D02D1690AC5C}">
        <p15:threadingInfo xmlns:p15="http://schemas.microsoft.com/office/powerpoint/2012/main" timeZoneBias="-180"/>
      </p:ext>
    </p:extLst>
  </p:cm>
  <p:cm authorId="1" dt="2018-07-28T10:34:27.156" idx="138">
    <p:pos x="4852" y="2558"/>
    <p:text>R3</p:text>
    <p:extLst>
      <p:ext uri="{C676402C-5697-4E1C-873F-D02D1690AC5C}">
        <p15:threadingInfo xmlns:p15="http://schemas.microsoft.com/office/powerpoint/2012/main" timeZoneBias="-180"/>
      </p:ext>
    </p:extLst>
  </p:cm>
  <p:cm authorId="1" dt="2018-07-28T10:34:35.290" idx="139">
    <p:pos x="4784" y="2129"/>
    <p:text>This retaining contact is not necessary</p:text>
    <p:extLst>
      <p:ext uri="{C676402C-5697-4E1C-873F-D02D1690AC5C}">
        <p15:threadingInfo xmlns:p15="http://schemas.microsoft.com/office/powerpoint/2012/main" timeZoneBias="-180"/>
      </p:ext>
    </p:extLst>
  </p:cm>
</p:cmLst>
</file>

<file path=ppt/comments/comment15.xml><?xml version="1.0" encoding="utf-8"?>
<p:cmLst xmlns:a="http://schemas.openxmlformats.org/drawingml/2006/main" xmlns:r="http://schemas.openxmlformats.org/officeDocument/2006/relationships" xmlns:p="http://schemas.openxmlformats.org/presentationml/2006/main">
  <p:cm authorId="1" dt="2018-07-10T10:39:01.423" idx="63">
    <p:pos x="6229" y="1084"/>
    <p:text>Button01</p:text>
    <p:extLst>
      <p:ext uri="{C676402C-5697-4E1C-873F-D02D1690AC5C}">
        <p15:threadingInfo xmlns:p15="http://schemas.microsoft.com/office/powerpoint/2012/main" timeZoneBias="-120"/>
      </p:ext>
    </p:extLst>
  </p:cm>
  <p:cm authorId="1" dt="2018-07-10T10:39:11.174" idx="64">
    <p:pos x="6287" y="1494"/>
    <p:text>Button02</p:text>
    <p:extLst>
      <p:ext uri="{C676402C-5697-4E1C-873F-D02D1690AC5C}">
        <p15:threadingInfo xmlns:p15="http://schemas.microsoft.com/office/powerpoint/2012/main" timeZoneBias="-120"/>
      </p:ext>
    </p:extLst>
  </p:cm>
  <p:cm authorId="1" dt="2018-07-10T10:55:06.890" idx="65">
    <p:pos x="6316" y="1962"/>
    <p:text>Button03</p:text>
    <p:extLst>
      <p:ext uri="{C676402C-5697-4E1C-873F-D02D1690AC5C}">
        <p15:threadingInfo xmlns:p15="http://schemas.microsoft.com/office/powerpoint/2012/main" timeZoneBias="-120"/>
      </p:ext>
    </p:extLst>
  </p:cm>
  <p:cm authorId="1" dt="2018-07-11T14:23:41.035" idx="69">
    <p:pos x="6259" y="2325"/>
    <p:text>Button04</p:text>
    <p:extLst>
      <p:ext uri="{C676402C-5697-4E1C-873F-D02D1690AC5C}">
        <p15:threadingInfo xmlns:p15="http://schemas.microsoft.com/office/powerpoint/2012/main" timeZoneBias="-120"/>
      </p:ext>
    </p:extLst>
  </p:cm>
</p:cmLst>
</file>

<file path=ppt/comments/comment16.xml><?xml version="1.0" encoding="utf-8"?>
<p:cmLst xmlns:a="http://schemas.openxmlformats.org/drawingml/2006/main" xmlns:r="http://schemas.openxmlformats.org/officeDocument/2006/relationships" xmlns:p="http://schemas.openxmlformats.org/presentationml/2006/main">
  <p:cm authorId="1" dt="2018-07-10T10:39:01.423" idx="63">
    <p:pos x="6229" y="1084"/>
    <p:text>Button01</p:text>
    <p:extLst>
      <p:ext uri="{C676402C-5697-4E1C-873F-D02D1690AC5C}">
        <p15:threadingInfo xmlns:p15="http://schemas.microsoft.com/office/powerpoint/2012/main" timeZoneBias="-120"/>
      </p:ext>
    </p:extLst>
  </p:cm>
  <p:cm authorId="1" dt="2018-07-10T10:39:11.174" idx="64">
    <p:pos x="6287" y="1494"/>
    <p:text>Button02</p:text>
    <p:extLst>
      <p:ext uri="{C676402C-5697-4E1C-873F-D02D1690AC5C}">
        <p15:threadingInfo xmlns:p15="http://schemas.microsoft.com/office/powerpoint/2012/main" timeZoneBias="-120"/>
      </p:ext>
    </p:extLst>
  </p:cm>
  <p:cm authorId="1" dt="2018-07-10T10:55:06.890" idx="65">
    <p:pos x="6316" y="1962"/>
    <p:text>Button03</p:text>
    <p:extLst>
      <p:ext uri="{C676402C-5697-4E1C-873F-D02D1690AC5C}">
        <p15:threadingInfo xmlns:p15="http://schemas.microsoft.com/office/powerpoint/2012/main" timeZoneBias="-120"/>
      </p:ext>
    </p:extLst>
  </p:cm>
  <p:cm authorId="1" dt="2018-07-11T14:23:41.035" idx="69">
    <p:pos x="6259" y="2325"/>
    <p:text>Button04</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7-18T09:31:50.544" idx="94">
    <p:pos x="5338" y="1574"/>
    <p:text>Button01</p:text>
    <p:extLst>
      <p:ext uri="{C676402C-5697-4E1C-873F-D02D1690AC5C}">
        <p15:threadingInfo xmlns:p15="http://schemas.microsoft.com/office/powerpoint/2012/main" timeZoneBias="-120"/>
      </p:ext>
    </p:extLst>
  </p:cm>
  <p:cm authorId="1" dt="2018-07-18T09:31:54.500" idx="95">
    <p:pos x="5344" y="2019"/>
    <p:text>Button02</p:text>
    <p:extLst mod="1">
      <p:ext uri="{C676402C-5697-4E1C-873F-D02D1690AC5C}">
        <p15:threadingInfo xmlns:p15="http://schemas.microsoft.com/office/powerpoint/2012/main" timeZoneBias="-120"/>
      </p:ext>
    </p:extLst>
  </p:cm>
  <p:cm authorId="1" dt="2018-07-24T12:57:33.725" idx="130">
    <p:pos x="5346" y="2526"/>
    <p:text>Button03</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5-23T10:47:09.344" idx="21">
    <p:pos x="5464" y="451"/>
    <p:text>Img04</p:text>
    <p:extLst mod="1">
      <p:ext uri="{C676402C-5697-4E1C-873F-D02D1690AC5C}">
        <p15:threadingInfo xmlns:p15="http://schemas.microsoft.com/office/powerpoint/2012/main" timeZoneBias="-120"/>
      </p:ext>
    </p:extLst>
  </p:cm>
  <p:cm authorId="1" dt="2018-05-23T12:11:57.816" idx="22">
    <p:pos x="2788" y="2482"/>
    <p:text>Button 01</p:text>
    <p:extLst mod="1">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5-23T12:14:32.617" idx="24">
    <p:pos x="6108" y="2331"/>
    <p:text>Button 01</p:text>
    <p:extLst mod="1">
      <p:ext uri="{C676402C-5697-4E1C-873F-D02D1690AC5C}">
        <p15:threadingInfo xmlns:p15="http://schemas.microsoft.com/office/powerpoint/2012/main" timeZoneBias="-120"/>
      </p:ext>
    </p:extLst>
  </p:cm>
  <p:cm authorId="1" dt="2018-05-23T12:15:57.205" idx="25">
    <p:pos x="5383" y="595"/>
    <p:text>Img05</p:text>
    <p:extLst mod="1">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07-20T14:56:12.646" idx="129">
    <p:pos x="5629" y="2470"/>
    <p:text>Button01</p:text>
    <p:extLst>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05-23T13:27:02.517" idx="26">
    <p:pos x="2143" y="2296"/>
    <p:text>Button 01</p:text>
    <p:extLst>
      <p:ext uri="{C676402C-5697-4E1C-873F-D02D1690AC5C}">
        <p15:threadingInfo xmlns:p15="http://schemas.microsoft.com/office/powerpoint/2012/main" timeZoneBias="-120"/>
      </p:ext>
    </p:extLst>
  </p:cm>
  <p:cm authorId="1" dt="2018-05-23T13:36:02.701" idx="27">
    <p:pos x="5511" y="786"/>
    <p:text>Img07</p:text>
    <p:extLst mod="1">
      <p:ext uri="{C676402C-5697-4E1C-873F-D02D1690AC5C}">
        <p15:threadingInfo xmlns:p15="http://schemas.microsoft.com/office/powerpoint/2012/main" timeZoneBias="-120"/>
      </p:ext>
    </p:extLst>
  </p:cm>
  <p:cm authorId="1" dt="2018-05-23T13:37:58.027" idx="28">
    <p:pos x="5112" y="2763"/>
    <p:text>Button 02</p:text>
    <p:extLst>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8-07-28T09:52:37.837" idx="132">
    <p:pos x="5819" y="977"/>
    <p:text>Button01</p:text>
    <p:extLst>
      <p:ext uri="{C676402C-5697-4E1C-873F-D02D1690AC5C}">
        <p15:threadingInfo xmlns:p15="http://schemas.microsoft.com/office/powerpoint/2012/main" timeZoneBias="-18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8-07-16T17:33:02.828" idx="79">
    <p:pos x="2968" y="1971"/>
    <p:text>Button01</p:text>
    <p:extLst mod="1">
      <p:ext uri="{C676402C-5697-4E1C-873F-D02D1690AC5C}">
        <p15:threadingInfo xmlns:p15="http://schemas.microsoft.com/office/powerpoint/2012/main" timeZoneBias="-120"/>
      </p:ext>
    </p:extLst>
  </p:cm>
  <p:cm authorId="1" dt="2018-07-16T17:33:44.004" idx="80">
    <p:pos x="5547" y="1965"/>
    <p:text>Button02</p:text>
    <p:extLst mod="1">
      <p:ext uri="{C676402C-5697-4E1C-873F-D02D1690AC5C}">
        <p15:threadingInfo xmlns:p15="http://schemas.microsoft.com/office/powerpoint/2012/main" timeZoneBias="-1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8-07-17T10:49:53.775" idx="82">
    <p:pos x="2907" y="1779"/>
    <p:text>Button01</p:text>
    <p:extLst>
      <p:ext uri="{C676402C-5697-4E1C-873F-D02D1690AC5C}">
        <p15:threadingInfo xmlns:p15="http://schemas.microsoft.com/office/powerpoint/2012/main" timeZoneBias="-120"/>
      </p:ext>
    </p:extLst>
  </p:cm>
  <p:cm authorId="1" dt="2018-07-17T10:50:00.215" idx="83">
    <p:pos x="2970" y="2456"/>
    <p:text>Button02</p:text>
    <p:extLst>
      <p:ext uri="{C676402C-5697-4E1C-873F-D02D1690AC5C}">
        <p15:threadingInfo xmlns:p15="http://schemas.microsoft.com/office/powerpoint/2012/main" timeZoneBias="-120"/>
      </p:ext>
    </p:extLst>
  </p:cm>
  <p:cm authorId="1" dt="2018-07-17T10:50:04.347" idx="84">
    <p:pos x="5534" y="1777"/>
    <p:text>Button03</p:text>
    <p:extLst>
      <p:ext uri="{C676402C-5697-4E1C-873F-D02D1690AC5C}">
        <p15:threadingInfo xmlns:p15="http://schemas.microsoft.com/office/powerpoint/2012/main" timeZoneBias="-120"/>
      </p:ext>
    </p:extLst>
  </p:cm>
  <p:cm authorId="1" dt="2018-07-17T10:50:10.803" idx="85">
    <p:pos x="5608" y="2480"/>
    <p:text>Button04</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20/09/2018</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Img04 = https://</a:t>
            </a:r>
            <a:r>
              <a:rPr lang="en-US" dirty="0" err="1"/>
              <a:t>cdn.pixabay.com</a:t>
            </a:r>
            <a:r>
              <a:rPr lang="en-US" dirty="0"/>
              <a:t>/photo/2014/04/02/10/38/sign-304093_960_720.png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2755025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Img05 = https://</a:t>
            </a:r>
            <a:r>
              <a:rPr lang="en-US" dirty="0" err="1"/>
              <a:t>cdn.pixabay.com</a:t>
            </a:r>
            <a:r>
              <a:rPr lang="en-US" dirty="0"/>
              <a:t>/photo/2016/07/01/22/38/industrial-safety-1492062_960_720.png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1923863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Img06 = see 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play Vid01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32760445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Img07 = https://</a:t>
            </a:r>
            <a:r>
              <a:rPr lang="en-GB" sz="1200" dirty="0" err="1"/>
              <a:t>cdn.pixabay.com</a:t>
            </a:r>
            <a:r>
              <a:rPr lang="en-GB" sz="1200" dirty="0"/>
              <a:t>/photo/2016/01/03/00/43/upload-1118929_960_720.png</a:t>
            </a:r>
          </a:p>
          <a:p>
            <a:pPr marL="0" indent="0">
              <a:buFont typeface="+mj-lt"/>
              <a:buNone/>
            </a:pPr>
            <a:endParaRPr lang="en-GB" sz="1200" dirty="0"/>
          </a:p>
          <a:p>
            <a:pPr marL="0" indent="0">
              <a:buFont typeface="+mj-lt"/>
              <a:buNone/>
            </a:pPr>
            <a:r>
              <a:rPr lang="en-GB" sz="1200" dirty="0"/>
              <a:t>Button 01 – Launch file selection window</a:t>
            </a:r>
          </a:p>
          <a:p>
            <a:pPr marL="0" indent="0">
              <a:buFont typeface="+mj-lt"/>
              <a:buNone/>
            </a:pPr>
            <a:r>
              <a:rPr lang="en-GB" sz="1200" dirty="0"/>
              <a:t>Button 02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2044617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Img08 = screenshot of Int01 (see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1003431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Img09 = 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1191610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Ing10 = screenshot of Int02 (see brief). On click open Int02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3897966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present slides 19 – 27 in a full screen popup. This material is the same as slides 10 – 18 from 07_03_05 (including the related image and video media). Need to add a clear close button to this popup.</a:t>
            </a:r>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1786318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open slide 20 full screen with a clear close button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Button02 = on click open slide 21 full screen with a clear close button</a:t>
            </a:r>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1596325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an simple ON delay timer simulation.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Allow time to be set between 1s and 15s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err="1"/>
              <a:t>Energise</a:t>
            </a:r>
            <a:r>
              <a:rPr lang="en-US" dirty="0"/>
              <a:t> Coil button toggle with De-</a:t>
            </a:r>
            <a:r>
              <a:rPr lang="en-US" dirty="0" err="1"/>
              <a:t>energise</a:t>
            </a:r>
            <a:r>
              <a:rPr lang="en-US" dirty="0"/>
              <a:t> Coil button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On clicking “</a:t>
            </a:r>
            <a:r>
              <a:rPr lang="en-US" dirty="0" err="1"/>
              <a:t>energise</a:t>
            </a:r>
            <a:r>
              <a:rPr lang="en-US" dirty="0"/>
              <a:t> coil” button, start the timer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When timer gets to 0s – open the NC contact and close the NO contact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On clicking “de-</a:t>
            </a:r>
            <a:r>
              <a:rPr lang="en-US" dirty="0" err="1"/>
              <a:t>energise</a:t>
            </a:r>
            <a:r>
              <a:rPr lang="en-US" dirty="0"/>
              <a:t> coil” close the NC contact immediately and open the NO contact immediately.</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A contact “Click” sound should play whenever contacts change state</a:t>
            </a:r>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2645950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an simple OFF delay timer simulation.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Allow time to be set between 1s and 15s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err="1"/>
              <a:t>Energise</a:t>
            </a:r>
            <a:r>
              <a:rPr lang="en-US" dirty="0"/>
              <a:t> Coil button toggle with De-</a:t>
            </a:r>
            <a:r>
              <a:rPr lang="en-US" dirty="0" err="1"/>
              <a:t>energise</a:t>
            </a:r>
            <a:r>
              <a:rPr lang="en-US" dirty="0"/>
              <a:t> Coil button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On clicking “</a:t>
            </a:r>
            <a:r>
              <a:rPr lang="en-US" dirty="0" err="1"/>
              <a:t>energise</a:t>
            </a:r>
            <a:r>
              <a:rPr lang="en-US" dirty="0"/>
              <a:t> coil” button open NC contact immediately and close NO contact immediately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On clicking “de-</a:t>
            </a:r>
            <a:r>
              <a:rPr lang="en-US" dirty="0" err="1"/>
              <a:t>energise</a:t>
            </a:r>
            <a:r>
              <a:rPr lang="en-US" dirty="0"/>
              <a:t> coil” start the timer</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When timer gets to 0s – close the NC contact and open the NO contact</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dirty="0"/>
              <a:t>A contact “Click” sound should play whenever contacts change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887253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Img11 = screenshot of Vid01 from 07_03_05.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1311871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present slide 24 as a popup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Button02 = on click present slide 25 as a popup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Button03 = on click present slide 26 as a popup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Button04 = on click present slide 27 as a popup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1103408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Button03 = on click</a:t>
            </a:r>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1393604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Button03 = on click</a:t>
            </a:r>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648396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Button03 = on click</a:t>
            </a:r>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36774777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Button03 = on click</a:t>
            </a:r>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24813628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Img11 = screenshot of Vid03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29434025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Img12 = https://</a:t>
            </a:r>
            <a:r>
              <a:rPr lang="en-GB" sz="1200" dirty="0" err="1"/>
              <a:t>cdn.pixabay.com</a:t>
            </a:r>
            <a:r>
              <a:rPr lang="en-GB" sz="1200" dirty="0"/>
              <a:t>/photo/2016/01/03/00/43/upload-1118929_960_720.png</a:t>
            </a:r>
          </a:p>
          <a:p>
            <a:pPr marL="0" indent="0">
              <a:buFont typeface="+mj-lt"/>
              <a:buNone/>
            </a:pPr>
            <a:endParaRPr lang="en-GB" sz="1200" dirty="0"/>
          </a:p>
          <a:p>
            <a:pPr marL="0" indent="0">
              <a:buFont typeface="+mj-lt"/>
              <a:buNone/>
            </a:pPr>
            <a:r>
              <a:rPr lang="en-GB" sz="1200" dirty="0"/>
              <a:t>Button 01 – Launch file selection window</a:t>
            </a:r>
          </a:p>
          <a:p>
            <a:pPr marL="0" indent="0">
              <a:buFont typeface="+mj-lt"/>
              <a:buNone/>
            </a:pPr>
            <a:r>
              <a:rPr lang="en-GB" sz="1200" dirty="0"/>
              <a:t>Button 02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2818115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Img13 = screenshot of Vid04 (see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4194991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Img14 = screenshot of Int02 (see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21684303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34423145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8439887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9229796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White circles on components are wire connection points</a:t>
            </a:r>
          </a:p>
          <a:p>
            <a:r>
              <a:rPr lang="en-ZA" dirty="0"/>
              <a:t>Make wires curve around components</a:t>
            </a:r>
          </a:p>
          <a:p>
            <a:r>
              <a:rPr lang="en-ZA" dirty="0"/>
              <a:t>When connected components are moved, have wires stay connected</a:t>
            </a:r>
          </a:p>
          <a:p>
            <a:r>
              <a:rPr lang="en-ZA" dirty="0"/>
              <a:t>On click of first connection, highlight connection point and start to draw wire and have end of wire follow finger/mouse until next connection. Use 2 second time delay on second connection before making the connection. When second connection is selected, highlight it also.</a:t>
            </a:r>
          </a:p>
        </p:txBody>
      </p:sp>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6421764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Fix position of power</a:t>
            </a:r>
          </a:p>
          <a:p>
            <a:r>
              <a:rPr lang="en-ZA" dirty="0"/>
              <a:t>Present other components unconnected and </a:t>
            </a:r>
            <a:r>
              <a:rPr lang="en-ZA" dirty="0" err="1"/>
              <a:t>unpositioned</a:t>
            </a:r>
            <a:r>
              <a:rPr lang="en-ZA" dirty="0"/>
              <a:t>.</a:t>
            </a:r>
          </a:p>
          <a:p>
            <a:endParaRPr lang="en-ZA" dirty="0"/>
          </a:p>
          <a:p>
            <a:r>
              <a:rPr lang="en-ZA" dirty="0"/>
              <a:t>Button01 = on click test circuit connections. Highlight all connections that are incorrect. See next slide for all correct connections</a:t>
            </a:r>
          </a:p>
          <a:p>
            <a:r>
              <a:rPr lang="en-ZA" dirty="0"/>
              <a:t>Button02 = display the instructions on previous slide in a pop-up window.</a:t>
            </a:r>
          </a:p>
          <a:p>
            <a:r>
              <a:rPr lang="en-ZA" dirty="0"/>
              <a:t>Button03 = print a jpg or pdf version of the final circuit for the learner to download and save.</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Button04 = open the main circuit diagram (see diagram below button04 above)</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36</a:t>
            </a:fld>
            <a:endParaRPr lang="en-GB"/>
          </a:p>
        </p:txBody>
      </p:sp>
    </p:spTree>
    <p:extLst>
      <p:ext uri="{BB962C8B-B14F-4D97-AF65-F5344CB8AC3E}">
        <p14:creationId xmlns:p14="http://schemas.microsoft.com/office/powerpoint/2010/main" val="39282569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Fix position of power</a:t>
            </a:r>
          </a:p>
          <a:p>
            <a:r>
              <a:rPr lang="en-ZA" dirty="0"/>
              <a:t>Fix position of motor and terminals</a:t>
            </a:r>
          </a:p>
          <a:p>
            <a:r>
              <a:rPr lang="en-ZA" dirty="0"/>
              <a:t>Present other components unconnected and </a:t>
            </a:r>
            <a:r>
              <a:rPr lang="en-ZA" dirty="0" err="1"/>
              <a:t>unpositioned</a:t>
            </a:r>
            <a:r>
              <a:rPr lang="en-ZA" dirty="0"/>
              <a:t>.</a:t>
            </a:r>
          </a:p>
          <a:p>
            <a:endParaRPr lang="en-ZA" dirty="0"/>
          </a:p>
          <a:p>
            <a:r>
              <a:rPr lang="en-ZA" dirty="0"/>
              <a:t>Button01 = on click test circuit connections. Highlight all connections that are incorrect. See next slide for all correct connections</a:t>
            </a:r>
          </a:p>
          <a:p>
            <a:r>
              <a:rPr lang="en-ZA" dirty="0"/>
              <a:t>Button02 = display the instructions on previous slide in a pop-up window.</a:t>
            </a:r>
          </a:p>
          <a:p>
            <a:r>
              <a:rPr lang="en-ZA" dirty="0"/>
              <a:t>Button03 = print a jpg or pdf version of the final circuit for the learner to download and save.</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Button04 = open the main circuit diagram (see diagram below button04 above)</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37</a:t>
            </a:fld>
            <a:endParaRPr lang="en-GB"/>
          </a:p>
        </p:txBody>
      </p:sp>
    </p:spTree>
    <p:extLst>
      <p:ext uri="{BB962C8B-B14F-4D97-AF65-F5344CB8AC3E}">
        <p14:creationId xmlns:p14="http://schemas.microsoft.com/office/powerpoint/2010/main" val="26763657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38</a:t>
            </a:fld>
            <a:endParaRPr lang="en-GB"/>
          </a:p>
        </p:txBody>
      </p:sp>
    </p:spTree>
    <p:extLst>
      <p:ext uri="{BB962C8B-B14F-4D97-AF65-F5344CB8AC3E}">
        <p14:creationId xmlns:p14="http://schemas.microsoft.com/office/powerpoint/2010/main" val="8026811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dirty="0"/>
              <a:t>On clicking start (green) button – motor starts to turn (slowly) with a low motor hum</a:t>
            </a:r>
          </a:p>
          <a:p>
            <a:pPr marL="171450" indent="-171450">
              <a:buFont typeface="Arial" panose="020B0604020202020204" pitchFamily="34" charset="0"/>
              <a:buChar char="•"/>
            </a:pPr>
            <a:r>
              <a:rPr lang="en-ZA" dirty="0"/>
              <a:t>On clicking stop (red) button – motor slows to a stop with a reducing hum</a:t>
            </a:r>
          </a:p>
          <a:p>
            <a:pPr marL="171450" indent="-171450">
              <a:buFont typeface="Arial" panose="020B0604020202020204" pitchFamily="34" charset="0"/>
              <a:buChar char="•"/>
            </a:pPr>
            <a:r>
              <a:rPr lang="en-ZA" dirty="0"/>
              <a:t>When motor running:</a:t>
            </a:r>
          </a:p>
          <a:p>
            <a:pPr marL="171450" indent="-171450">
              <a:buFont typeface="Arial" panose="020B0604020202020204" pitchFamily="34" charset="0"/>
              <a:buChar char="•"/>
            </a:pPr>
            <a:r>
              <a:rPr lang="en-ZA" dirty="0"/>
              <a:t>On clicking a toggle switch cut resistor set out turning the blocks to red and changing label to “Cut out”. Also make motor turn faster with a higher motor hum.</a:t>
            </a:r>
          </a:p>
          <a:p>
            <a:pPr marL="171450" indent="-171450">
              <a:buFont typeface="Arial" panose="020B0604020202020204" pitchFamily="34" charset="0"/>
              <a:buChar char="•"/>
            </a:pPr>
            <a:r>
              <a:rPr lang="en-ZA" dirty="0"/>
              <a:t>Correct sequence is cut out 1, then 2, then 3. Each time motor turns faster and motor hum gets higher</a:t>
            </a:r>
          </a:p>
          <a:p>
            <a:pPr marL="171450" indent="-171450">
              <a:buFont typeface="Arial" panose="020B0604020202020204" pitchFamily="34" charset="0"/>
              <a:buChar char="•"/>
            </a:pPr>
            <a:r>
              <a:rPr lang="en-ZA" dirty="0"/>
              <a:t>If 2 is cut out before 1, 1 must automatically be cut out</a:t>
            </a:r>
          </a:p>
          <a:p>
            <a:pPr marL="171450" indent="-171450">
              <a:buFont typeface="Arial" panose="020B0604020202020204" pitchFamily="34" charset="0"/>
              <a:buChar char="•"/>
            </a:pPr>
            <a:r>
              <a:rPr lang="en-ZA" dirty="0"/>
              <a:t>If 3 is cut out before 2, 2 (and 1) must automatically be cut out</a:t>
            </a:r>
          </a:p>
          <a:p>
            <a:pPr marL="171450" indent="-171450">
              <a:buFont typeface="Arial" panose="020B0604020202020204" pitchFamily="34" charset="0"/>
              <a:buChar char="•"/>
            </a:pPr>
            <a:r>
              <a:rPr lang="en-ZA" dirty="0"/>
              <a:t>All resistors cut out – motor turns at highest rate with highest motor hum.</a:t>
            </a:r>
          </a:p>
          <a:p>
            <a:pPr marL="171450" indent="-171450">
              <a:buFont typeface="Arial" panose="020B0604020202020204" pitchFamily="34" charset="0"/>
              <a:buChar char="•"/>
            </a:pPr>
            <a:r>
              <a:rPr lang="en-ZA" dirty="0"/>
              <a:t>Once a resistor has been cut out, switch becomes inactive until motor is stopped</a:t>
            </a:r>
          </a:p>
          <a:p>
            <a:pPr marL="171450" indent="-171450">
              <a:buFont typeface="Arial" panose="020B0604020202020204" pitchFamily="34" charset="0"/>
              <a:buChar char="•"/>
            </a:pPr>
            <a:endParaRPr lang="en-ZA"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Button01 = on click present the following in a popup – “In principle, the basic control circuit is very simple. As the motor starts, it is powered through the main contactor and all three resistance contactors are not energised. As the motor speeds up, we need to energise each contactor in turn, from 1 to 3, to cut out each set of rotor resistors. Because of how the resistors are connected, cutting out set 2 will also cut out set 1 so we need to cut out the resistors in the right order.”</a:t>
            </a:r>
          </a:p>
        </p:txBody>
      </p:sp>
      <p:sp>
        <p:nvSpPr>
          <p:cNvPr id="4" name="Slide Number Placeholder 3"/>
          <p:cNvSpPr>
            <a:spLocks noGrp="1"/>
          </p:cNvSpPr>
          <p:nvPr>
            <p:ph type="sldNum" sz="quarter" idx="10"/>
          </p:nvPr>
        </p:nvSpPr>
        <p:spPr/>
        <p:txBody>
          <a:bodyPr/>
          <a:lstStyle/>
          <a:p>
            <a:fld id="{16FEC50E-693F-7248-AD71-EC691CF637E1}" type="slidenum">
              <a:rPr lang="en-GB" smtClean="0"/>
              <a:t>39</a:t>
            </a:fld>
            <a:endParaRPr lang="en-GB"/>
          </a:p>
        </p:txBody>
      </p:sp>
    </p:spTree>
    <p:extLst>
      <p:ext uri="{BB962C8B-B14F-4D97-AF65-F5344CB8AC3E}">
        <p14:creationId xmlns:p14="http://schemas.microsoft.com/office/powerpoint/2010/main" val="22025695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40</a:t>
            </a:fld>
            <a:endParaRPr lang="en-GB"/>
          </a:p>
        </p:txBody>
      </p:sp>
    </p:spTree>
    <p:extLst>
      <p:ext uri="{BB962C8B-B14F-4D97-AF65-F5344CB8AC3E}">
        <p14:creationId xmlns:p14="http://schemas.microsoft.com/office/powerpoint/2010/main" val="2350736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 image of a slip-ring rotor</a:t>
            </a:r>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29445909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41</a:t>
            </a:fld>
            <a:endParaRPr lang="en-GB"/>
          </a:p>
        </p:txBody>
      </p:sp>
    </p:spTree>
    <p:extLst>
      <p:ext uri="{BB962C8B-B14F-4D97-AF65-F5344CB8AC3E}">
        <p14:creationId xmlns:p14="http://schemas.microsoft.com/office/powerpoint/2010/main" val="19522105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42</a:t>
            </a:fld>
            <a:endParaRPr lang="en-GB"/>
          </a:p>
        </p:txBody>
      </p:sp>
    </p:spTree>
    <p:extLst>
      <p:ext uri="{BB962C8B-B14F-4D97-AF65-F5344CB8AC3E}">
        <p14:creationId xmlns:p14="http://schemas.microsoft.com/office/powerpoint/2010/main" val="5244134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White circles on components are wire connection points</a:t>
            </a:r>
          </a:p>
          <a:p>
            <a:r>
              <a:rPr lang="en-ZA" dirty="0"/>
              <a:t>Make wires curve around components</a:t>
            </a:r>
          </a:p>
          <a:p>
            <a:r>
              <a:rPr lang="en-ZA" dirty="0"/>
              <a:t>When connected components are moved, have wires stay connected</a:t>
            </a:r>
          </a:p>
          <a:p>
            <a:r>
              <a:rPr lang="en-ZA" dirty="0"/>
              <a:t>On click of first connection, highlight connection point and start to draw wire and have end of wire follow finger/mouse until next connection. Use 2 second time delay on second connection before making the connection. When second connection is selected, highlight it also.</a:t>
            </a:r>
          </a:p>
        </p:txBody>
      </p:sp>
      <p:sp>
        <p:nvSpPr>
          <p:cNvPr id="4" name="Slide Number Placeholder 3"/>
          <p:cNvSpPr>
            <a:spLocks noGrp="1"/>
          </p:cNvSpPr>
          <p:nvPr>
            <p:ph type="sldNum" sz="quarter" idx="10"/>
          </p:nvPr>
        </p:nvSpPr>
        <p:spPr/>
        <p:txBody>
          <a:bodyPr/>
          <a:lstStyle/>
          <a:p>
            <a:fld id="{16FEC50E-693F-7248-AD71-EC691CF637E1}" type="slidenum">
              <a:rPr lang="en-GB" smtClean="0"/>
              <a:t>43</a:t>
            </a:fld>
            <a:endParaRPr lang="en-GB"/>
          </a:p>
        </p:txBody>
      </p:sp>
    </p:spTree>
    <p:extLst>
      <p:ext uri="{BB962C8B-B14F-4D97-AF65-F5344CB8AC3E}">
        <p14:creationId xmlns:p14="http://schemas.microsoft.com/office/powerpoint/2010/main" val="33305164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Fix position of power</a:t>
            </a:r>
          </a:p>
          <a:p>
            <a:r>
              <a:rPr lang="en-ZA" dirty="0"/>
              <a:t>Present other components unconnected and </a:t>
            </a:r>
            <a:r>
              <a:rPr lang="en-ZA" dirty="0" err="1"/>
              <a:t>unpositioned</a:t>
            </a:r>
            <a:r>
              <a:rPr lang="en-ZA" dirty="0"/>
              <a:t>.</a:t>
            </a:r>
          </a:p>
          <a:p>
            <a:endParaRPr lang="en-ZA" dirty="0"/>
          </a:p>
          <a:p>
            <a:r>
              <a:rPr lang="en-ZA" dirty="0"/>
              <a:t>Button01 = on click test circuit connections. Highlight all connections that are incorrect. See next slide for all correct connections</a:t>
            </a:r>
          </a:p>
          <a:p>
            <a:r>
              <a:rPr lang="en-ZA" dirty="0"/>
              <a:t>Button02 = display the instructions on previous slide in a pop-up window.</a:t>
            </a:r>
          </a:p>
          <a:p>
            <a:r>
              <a:rPr lang="en-ZA" dirty="0"/>
              <a:t>Button03 = print a jpg or pdf version of the final circuit for the learner to download and save.</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Button04 = open the main circuit diagram (see diagram below button04 above)</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44</a:t>
            </a:fld>
            <a:endParaRPr lang="en-GB"/>
          </a:p>
        </p:txBody>
      </p:sp>
    </p:spTree>
    <p:extLst>
      <p:ext uri="{BB962C8B-B14F-4D97-AF65-F5344CB8AC3E}">
        <p14:creationId xmlns:p14="http://schemas.microsoft.com/office/powerpoint/2010/main" val="28000427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Fix position of power</a:t>
            </a:r>
          </a:p>
          <a:p>
            <a:r>
              <a:rPr lang="en-ZA" dirty="0"/>
              <a:t>Present other components unconnected and </a:t>
            </a:r>
            <a:r>
              <a:rPr lang="en-ZA" dirty="0" err="1"/>
              <a:t>unpositioned</a:t>
            </a:r>
            <a:r>
              <a:rPr lang="en-ZA" dirty="0"/>
              <a:t>.</a:t>
            </a:r>
          </a:p>
          <a:p>
            <a:endParaRPr lang="en-ZA" dirty="0"/>
          </a:p>
          <a:p>
            <a:r>
              <a:rPr lang="en-ZA" dirty="0"/>
              <a:t>Button01 = on click test circuit connections. Highlight all connections that are incorrect. See next slide for all correct connections</a:t>
            </a:r>
          </a:p>
          <a:p>
            <a:r>
              <a:rPr lang="en-ZA" dirty="0"/>
              <a:t>Button02 = display the instructions on previous slide in a pop-up window.</a:t>
            </a:r>
          </a:p>
          <a:p>
            <a:r>
              <a:rPr lang="en-ZA" dirty="0"/>
              <a:t>Button03 = print a jpg or pdf version of the final circuit for the learner to download and save.</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Button04 = open the main circuit diagram (see diagram below button04 above)</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45</a:t>
            </a:fld>
            <a:endParaRPr lang="en-GB"/>
          </a:p>
        </p:txBody>
      </p:sp>
    </p:spTree>
    <p:extLst>
      <p:ext uri="{BB962C8B-B14F-4D97-AF65-F5344CB8AC3E}">
        <p14:creationId xmlns:p14="http://schemas.microsoft.com/office/powerpoint/2010/main" val="2342737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Img02 = screenshot of Vid01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3390359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Only show point 1. On click reveal the next point</a:t>
            </a:r>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435000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Img02 = screenshot of Vid01 (see brief). Play video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3879309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Img03 = image of a slip-ring motor speed controller</a:t>
            </a:r>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1751540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Button01 = on click display the following in a popup – “The main contactor is used to connect the motor to the main three phase supply – L1 – A1, L2 – B1 and L3 – C1. It controls the motor in exactly the same way as a Direct Online Starter controls a squirrel cage motor.”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Button02 = on click display the following in a popup – “The resistance contactors add and remove specific resistors to the rotor circuit thereby limiting the current in bot the rotor and the stator. They are connected so that when energized, they phase out some of the resistors.”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Button03 = on click display the following in a popup – “When using a resistance starter, the rotor wings MUST be connected in star formation. The stator windings must be connected as indicated on the motor nameplate – either star or delta.”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23192538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489734" y="4261810"/>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553930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9/20/2018</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65" r:id="rId13"/>
    <p:sldLayoutId id="2147483661" r:id="rId14"/>
    <p:sldLayoutId id="2147483652" r:id="rId15"/>
    <p:sldLayoutId id="2147483664" r:id="rId16"/>
    <p:sldLayoutId id="2147483660"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comments" Target="../comments/comment2.xml"/><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comments" Target="../comments/comment3.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3.tif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comments" Target="../comments/comment4.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4.tiff"/></Relationships>
</file>

<file path=ppt/slides/_rels/slide13.xml.rels><?xml version="1.0" encoding="UTF-8" standalone="yes"?>
<Relationships xmlns="http://schemas.openxmlformats.org/package/2006/relationships"><Relationship Id="rId8" Type="http://schemas.openxmlformats.org/officeDocument/2006/relationships/comments" Target="../comments/comment5.xml"/><Relationship Id="rId3" Type="http://schemas.openxmlformats.org/officeDocument/2006/relationships/notesSlide" Target="../notesSlides/notesSlide12.xml"/><Relationship Id="rId7" Type="http://schemas.openxmlformats.org/officeDocument/2006/relationships/image" Target="../media/image6.sv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comments" Target="../comments/comment6.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tif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2.sv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6.svg"/><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2.sv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comments" Target="../comments/comment7.xml"/><Relationship Id="rId5" Type="http://schemas.openxmlformats.org/officeDocument/2006/relationships/image" Target="../media/image2.sv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comments" Target="../comments/comment8.xml"/><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10.png"/><Relationship Id="rId5" Type="http://schemas.openxmlformats.org/officeDocument/2006/relationships/image" Target="../media/image2.sv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2.sv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comments" Target="../comments/comment9.xml"/><Relationship Id="rId5" Type="http://schemas.openxmlformats.org/officeDocument/2006/relationships/image" Target="../media/image2.sv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6.sv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6.svg"/><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6.svg"/><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6.svg"/><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5.png"/><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2.sv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comments" Target="../comments/comment10.xml"/><Relationship Id="rId2" Type="http://schemas.openxmlformats.org/officeDocument/2006/relationships/slideLayout" Target="../slideLayouts/slideLayout2.xml"/><Relationship Id="rId1" Type="http://schemas.openxmlformats.org/officeDocument/2006/relationships/tags" Target="../tags/tag3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tif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2.sv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2.sv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tags" Target="../tags/tag35.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tags" Target="../tags/tag3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tags" Target="../tags/tag37.xml"/><Relationship Id="rId5" Type="http://schemas.openxmlformats.org/officeDocument/2006/relationships/image" Target="../media/image22.svg"/><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8" Type="http://schemas.openxmlformats.org/officeDocument/2006/relationships/comments" Target="../comments/comment11.xml"/><Relationship Id="rId3" Type="http://schemas.openxmlformats.org/officeDocument/2006/relationships/notesSlide" Target="../notesSlides/notesSlide35.xml"/><Relationship Id="rId7" Type="http://schemas.openxmlformats.org/officeDocument/2006/relationships/image" Target="../media/image20.png"/><Relationship Id="rId2" Type="http://schemas.openxmlformats.org/officeDocument/2006/relationships/slideLayout" Target="../slideLayouts/slideLayout12.xml"/><Relationship Id="rId1" Type="http://schemas.openxmlformats.org/officeDocument/2006/relationships/tags" Target="../tags/tag38.xml"/><Relationship Id="rId6" Type="http://schemas.openxmlformats.org/officeDocument/2006/relationships/image" Target="../media/image23.tiff"/><Relationship Id="rId5" Type="http://schemas.openxmlformats.org/officeDocument/2006/relationships/image" Target="../media/image22.sv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comments" Target="../comments/comment12.xml"/><Relationship Id="rId2" Type="http://schemas.openxmlformats.org/officeDocument/2006/relationships/slideLayout" Target="../slideLayouts/slideLayout12.xml"/><Relationship Id="rId1" Type="http://schemas.openxmlformats.org/officeDocument/2006/relationships/tags" Target="../tags/tag39.xml"/><Relationship Id="rId6" Type="http://schemas.openxmlformats.org/officeDocument/2006/relationships/image" Target="../media/image23.tiff"/><Relationship Id="rId5" Type="http://schemas.openxmlformats.org/officeDocument/2006/relationships/image" Target="../media/image22.svg"/><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37.xml"/><Relationship Id="rId7" Type="http://schemas.openxmlformats.org/officeDocument/2006/relationships/image" Target="../media/image27.tiff"/><Relationship Id="rId2" Type="http://schemas.openxmlformats.org/officeDocument/2006/relationships/slideLayout" Target="../slideLayouts/slideLayout12.xml"/><Relationship Id="rId1" Type="http://schemas.openxmlformats.org/officeDocument/2006/relationships/tags" Target="../tags/tag4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tiff"/></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tags" Target="../tags/tag41.xml"/><Relationship Id="rId5" Type="http://schemas.openxmlformats.org/officeDocument/2006/relationships/comments" Target="../comments/comment13.xml"/><Relationship Id="rId4" Type="http://schemas.openxmlformats.org/officeDocument/2006/relationships/image" Target="../media/image29.tif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2.xml"/><Relationship Id="rId1" Type="http://schemas.openxmlformats.org/officeDocument/2006/relationships/tags" Target="../tags/tag4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2.xml"/><Relationship Id="rId1" Type="http://schemas.openxmlformats.org/officeDocument/2006/relationships/tags" Target="../tags/tag43.xml"/><Relationship Id="rId5" Type="http://schemas.openxmlformats.org/officeDocument/2006/relationships/comments" Target="../comments/comment14.xml"/><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tags" Target="../tags/tag4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2.xml"/><Relationship Id="rId1" Type="http://schemas.openxmlformats.org/officeDocument/2006/relationships/tags" Target="../tags/tag45.xml"/><Relationship Id="rId5" Type="http://schemas.openxmlformats.org/officeDocument/2006/relationships/image" Target="../media/image22.svg"/><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7" Type="http://schemas.openxmlformats.org/officeDocument/2006/relationships/comments" Target="../comments/comment15.xml"/><Relationship Id="rId2" Type="http://schemas.openxmlformats.org/officeDocument/2006/relationships/slideLayout" Target="../slideLayouts/slideLayout12.xml"/><Relationship Id="rId1" Type="http://schemas.openxmlformats.org/officeDocument/2006/relationships/tags" Target="../tags/tag46.xml"/><Relationship Id="rId6" Type="http://schemas.openxmlformats.org/officeDocument/2006/relationships/image" Target="../media/image30.png"/><Relationship Id="rId5" Type="http://schemas.openxmlformats.org/officeDocument/2006/relationships/image" Target="../media/image22.svg"/><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comments" Target="../comments/comment16.xml"/><Relationship Id="rId2" Type="http://schemas.openxmlformats.org/officeDocument/2006/relationships/slideLayout" Target="../slideLayouts/slideLayout12.xml"/><Relationship Id="rId1" Type="http://schemas.openxmlformats.org/officeDocument/2006/relationships/tags" Target="../tags/tag47.xml"/><Relationship Id="rId6" Type="http://schemas.openxmlformats.org/officeDocument/2006/relationships/image" Target="../media/image30.png"/><Relationship Id="rId5" Type="http://schemas.openxmlformats.org/officeDocument/2006/relationships/image" Target="../media/image22.sv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Three Phase Motors</a:t>
            </a:r>
          </a:p>
        </p:txBody>
      </p:sp>
      <p:sp>
        <p:nvSpPr>
          <p:cNvPr id="3" name="Subtitle 2"/>
          <p:cNvSpPr>
            <a:spLocks noGrp="1"/>
          </p:cNvSpPr>
          <p:nvPr>
            <p:ph type="subTitle" idx="1"/>
          </p:nvPr>
        </p:nvSpPr>
        <p:spPr/>
        <p:txBody>
          <a:bodyPr>
            <a:normAutofit/>
          </a:bodyPr>
          <a:lstStyle/>
          <a:p>
            <a:pPr algn="l"/>
            <a:r>
              <a:rPr lang="en-GB" sz="2400" dirty="0"/>
              <a:t>Topic 4: Connecting and Starting Three Phase Slip-Ring Motors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Resistance starter basics </a:t>
            </a:r>
          </a:p>
        </p:txBody>
      </p:sp>
      <p:sp>
        <p:nvSpPr>
          <p:cNvPr id="3" name="Content Placeholder 2"/>
          <p:cNvSpPr>
            <a:spLocks noGrp="1"/>
          </p:cNvSpPr>
          <p:nvPr>
            <p:ph idx="1"/>
          </p:nvPr>
        </p:nvSpPr>
        <p:spPr>
          <a:xfrm>
            <a:off x="1122531" y="1091870"/>
            <a:ext cx="7607557" cy="1370522"/>
          </a:xfrm>
        </p:spPr>
        <p:txBody>
          <a:bodyPr>
            <a:noAutofit/>
          </a:bodyPr>
          <a:lstStyle/>
          <a:p>
            <a:pPr marL="0" indent="0" algn="just">
              <a:buNone/>
            </a:pPr>
            <a:r>
              <a:rPr lang="en-GB" sz="2400" dirty="0"/>
              <a:t>To wire a resistance starter, we usually need 4 contactors – </a:t>
            </a:r>
            <a:r>
              <a:rPr lang="en-GB" sz="2400" b="1" dirty="0"/>
              <a:t>one</a:t>
            </a:r>
            <a:r>
              <a:rPr lang="en-GB" sz="2400" dirty="0"/>
              <a:t> </a:t>
            </a:r>
            <a:r>
              <a:rPr lang="en-GB" sz="2400" b="1" dirty="0"/>
              <a:t>main contactor </a:t>
            </a:r>
            <a:r>
              <a:rPr lang="en-GB" sz="2400" dirty="0"/>
              <a:t>and </a:t>
            </a:r>
            <a:r>
              <a:rPr lang="en-GB" sz="2400" b="1" dirty="0"/>
              <a:t>three</a:t>
            </a:r>
            <a:r>
              <a:rPr lang="en-GB" sz="2400" dirty="0"/>
              <a:t> </a:t>
            </a:r>
            <a:r>
              <a:rPr lang="en-GB" sz="2400" b="1" dirty="0"/>
              <a:t>resistance contactors. </a:t>
            </a:r>
            <a:r>
              <a:rPr lang="en-GB" sz="2400" dirty="0"/>
              <a:t>The resistance contactors</a:t>
            </a:r>
            <a:r>
              <a:rPr lang="en-GB" sz="2400" b="1" dirty="0"/>
              <a:t> </a:t>
            </a:r>
            <a:r>
              <a:rPr lang="en-GB" sz="2400" dirty="0"/>
              <a:t>add or remove the three sets of rotor coil resistors. </a:t>
            </a:r>
          </a:p>
        </p:txBody>
      </p:sp>
      <p:sp>
        <p:nvSpPr>
          <p:cNvPr id="7" name="Rectangle 6">
            <a:extLst>
              <a:ext uri="{FF2B5EF4-FFF2-40B4-BE49-F238E27FC236}">
                <a16:creationId xmlns:a16="http://schemas.microsoft.com/office/drawing/2014/main" id="{71A9FFB2-C71A-9F40-BB3D-C708B5EFEE04}"/>
              </a:ext>
            </a:extLst>
          </p:cNvPr>
          <p:cNvSpPr/>
          <p:nvPr/>
        </p:nvSpPr>
        <p:spPr>
          <a:xfrm>
            <a:off x="1057330" y="2639294"/>
            <a:ext cx="3286070" cy="1200329"/>
          </a:xfrm>
          <a:prstGeom prst="rect">
            <a:avLst/>
          </a:prstGeom>
          <a:solidFill>
            <a:schemeClr val="tx2">
              <a:lumMod val="40000"/>
              <a:lumOff val="60000"/>
            </a:schemeClr>
          </a:solidFill>
        </p:spPr>
        <p:txBody>
          <a:bodyPr wrap="square">
            <a:spAutoFit/>
          </a:bodyPr>
          <a:lstStyle/>
          <a:p>
            <a:r>
              <a:rPr lang="en-GB" sz="2400" i="1" dirty="0"/>
              <a:t>Click on the buttons to find out more about the resistance starter.</a:t>
            </a:r>
            <a:endParaRPr lang="en-ZA" sz="2400" i="1" dirty="0"/>
          </a:p>
        </p:txBody>
      </p:sp>
      <p:pic>
        <p:nvPicPr>
          <p:cNvPr id="8" name="Graphic 7" descr="User">
            <a:extLst>
              <a:ext uri="{FF2B5EF4-FFF2-40B4-BE49-F238E27FC236}">
                <a16:creationId xmlns:a16="http://schemas.microsoft.com/office/drawing/2014/main" id="{3AAD3642-92D4-BC49-B85B-A0533E27E8A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71672" y="2567637"/>
            <a:ext cx="854046" cy="854046"/>
          </a:xfrm>
          <a:prstGeom prst="rect">
            <a:avLst/>
          </a:prstGeom>
        </p:spPr>
      </p:pic>
      <p:sp>
        <p:nvSpPr>
          <p:cNvPr id="11" name="Rectangle 10">
            <a:extLst>
              <a:ext uri="{FF2B5EF4-FFF2-40B4-BE49-F238E27FC236}">
                <a16:creationId xmlns:a16="http://schemas.microsoft.com/office/drawing/2014/main" id="{E73BA406-FD19-6741-B643-C489B35DC189}"/>
              </a:ext>
            </a:extLst>
          </p:cNvPr>
          <p:cNvSpPr/>
          <p:nvPr/>
        </p:nvSpPr>
        <p:spPr>
          <a:xfrm>
            <a:off x="5025036" y="2330011"/>
            <a:ext cx="3705051"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Main Contactor</a:t>
            </a:r>
          </a:p>
        </p:txBody>
      </p:sp>
      <p:sp>
        <p:nvSpPr>
          <p:cNvPr id="12" name="Rectangle 11">
            <a:extLst>
              <a:ext uri="{FF2B5EF4-FFF2-40B4-BE49-F238E27FC236}">
                <a16:creationId xmlns:a16="http://schemas.microsoft.com/office/drawing/2014/main" id="{FFC5CC7E-45FD-4549-9388-AE809805CFBA}"/>
              </a:ext>
            </a:extLst>
          </p:cNvPr>
          <p:cNvSpPr/>
          <p:nvPr/>
        </p:nvSpPr>
        <p:spPr>
          <a:xfrm>
            <a:off x="5025036" y="3145250"/>
            <a:ext cx="3705051"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Resistance Contactors</a:t>
            </a:r>
            <a:endParaRPr lang="en-GB" sz="2800" dirty="0"/>
          </a:p>
        </p:txBody>
      </p:sp>
      <p:sp>
        <p:nvSpPr>
          <p:cNvPr id="13" name="Oval 12">
            <a:extLst>
              <a:ext uri="{FF2B5EF4-FFF2-40B4-BE49-F238E27FC236}">
                <a16:creationId xmlns:a16="http://schemas.microsoft.com/office/drawing/2014/main" id="{86C6FB58-5671-134E-A9DF-BC2E6DC127FD}"/>
              </a:ext>
            </a:extLst>
          </p:cNvPr>
          <p:cNvSpPr>
            <a:spLocks noChangeAspect="1"/>
          </p:cNvSpPr>
          <p:nvPr/>
        </p:nvSpPr>
        <p:spPr>
          <a:xfrm>
            <a:off x="5150549" y="2462392"/>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2"/>
                </a:solidFill>
              </a:rPr>
              <a:t>1</a:t>
            </a:r>
          </a:p>
        </p:txBody>
      </p:sp>
      <p:sp>
        <p:nvSpPr>
          <p:cNvPr id="14" name="Oval 13">
            <a:extLst>
              <a:ext uri="{FF2B5EF4-FFF2-40B4-BE49-F238E27FC236}">
                <a16:creationId xmlns:a16="http://schemas.microsoft.com/office/drawing/2014/main" id="{4BF298B5-FB84-284E-8AE8-8EF53347330F}"/>
              </a:ext>
            </a:extLst>
          </p:cNvPr>
          <p:cNvSpPr>
            <a:spLocks noChangeAspect="1"/>
          </p:cNvSpPr>
          <p:nvPr/>
        </p:nvSpPr>
        <p:spPr>
          <a:xfrm>
            <a:off x="5150549" y="3294667"/>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3"/>
                </a:solidFill>
              </a:rPr>
              <a:t>2</a:t>
            </a:r>
          </a:p>
        </p:txBody>
      </p:sp>
      <p:sp>
        <p:nvSpPr>
          <p:cNvPr id="10" name="Rectangle 9">
            <a:extLst>
              <a:ext uri="{FF2B5EF4-FFF2-40B4-BE49-F238E27FC236}">
                <a16:creationId xmlns:a16="http://schemas.microsoft.com/office/drawing/2014/main" id="{2A68A99E-F195-BC4B-BDEB-E4AEF129084B}"/>
              </a:ext>
            </a:extLst>
          </p:cNvPr>
          <p:cNvSpPr/>
          <p:nvPr/>
        </p:nvSpPr>
        <p:spPr>
          <a:xfrm>
            <a:off x="5025036" y="3958420"/>
            <a:ext cx="3705051" cy="72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Rotor and Stator Connections</a:t>
            </a:r>
            <a:endParaRPr lang="en-GB" sz="2800" dirty="0"/>
          </a:p>
        </p:txBody>
      </p:sp>
      <p:sp>
        <p:nvSpPr>
          <p:cNvPr id="15" name="Oval 14">
            <a:extLst>
              <a:ext uri="{FF2B5EF4-FFF2-40B4-BE49-F238E27FC236}">
                <a16:creationId xmlns:a16="http://schemas.microsoft.com/office/drawing/2014/main" id="{96CD249A-EA71-FB40-A3E2-3BABDADE8780}"/>
              </a:ext>
            </a:extLst>
          </p:cNvPr>
          <p:cNvSpPr>
            <a:spLocks noChangeAspect="1"/>
          </p:cNvSpPr>
          <p:nvPr/>
        </p:nvSpPr>
        <p:spPr>
          <a:xfrm>
            <a:off x="5150549" y="4090587"/>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3</a:t>
            </a:r>
          </a:p>
        </p:txBody>
      </p:sp>
    </p:spTree>
    <p:custDataLst>
      <p:tags r:id="rId1"/>
    </p:custDataLst>
    <p:extLst>
      <p:ext uri="{BB962C8B-B14F-4D97-AF65-F5344CB8AC3E}">
        <p14:creationId xmlns:p14="http://schemas.microsoft.com/office/powerpoint/2010/main" val="1054710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Safety first</a:t>
            </a:r>
          </a:p>
        </p:txBody>
      </p:sp>
      <p:sp>
        <p:nvSpPr>
          <p:cNvPr id="3" name="Content Placeholder 2"/>
          <p:cNvSpPr>
            <a:spLocks noGrp="1"/>
          </p:cNvSpPr>
          <p:nvPr>
            <p:ph idx="1"/>
          </p:nvPr>
        </p:nvSpPr>
        <p:spPr>
          <a:xfrm>
            <a:off x="1122531" y="1091869"/>
            <a:ext cx="5764044" cy="1751540"/>
          </a:xfrm>
        </p:spPr>
        <p:txBody>
          <a:bodyPr>
            <a:noAutofit/>
          </a:bodyPr>
          <a:lstStyle/>
          <a:p>
            <a:pPr marL="0" indent="0">
              <a:buNone/>
            </a:pPr>
            <a:r>
              <a:rPr lang="en-GB" sz="2400" dirty="0"/>
              <a:t>When you work with motors you must put your safety and the safety of others first. You must complete the necessary </a:t>
            </a:r>
            <a:r>
              <a:rPr lang="en-GB" sz="2400" b="1" dirty="0"/>
              <a:t>Hazard Identification and Control (HIAC) Form</a:t>
            </a:r>
            <a:r>
              <a:rPr lang="en-GB" sz="2400" dirty="0"/>
              <a:t>.</a:t>
            </a:r>
          </a:p>
        </p:txBody>
      </p:sp>
      <p:pic>
        <p:nvPicPr>
          <p:cNvPr id="6" name="Picture 5">
            <a:extLst>
              <a:ext uri="{FF2B5EF4-FFF2-40B4-BE49-F238E27FC236}">
                <a16:creationId xmlns:a16="http://schemas.microsoft.com/office/drawing/2014/main" id="{FA3AF896-D321-284F-9468-B8C45BB39F8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4130" y="749993"/>
            <a:ext cx="3429026" cy="3021908"/>
          </a:xfrm>
          <a:prstGeom prst="rect">
            <a:avLst/>
          </a:prstGeom>
        </p:spPr>
      </p:pic>
      <p:sp>
        <p:nvSpPr>
          <p:cNvPr id="7" name="Rounded Rectangle 6">
            <a:extLst>
              <a:ext uri="{FF2B5EF4-FFF2-40B4-BE49-F238E27FC236}">
                <a16:creationId xmlns:a16="http://schemas.microsoft.com/office/drawing/2014/main" id="{90EFEA04-8C1E-BF44-A78E-D85951DE4E92}"/>
              </a:ext>
            </a:extLst>
          </p:cNvPr>
          <p:cNvSpPr/>
          <p:nvPr/>
        </p:nvSpPr>
        <p:spPr>
          <a:xfrm>
            <a:off x="1025718" y="3911931"/>
            <a:ext cx="3786114"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Get help with HIAC Forms</a:t>
            </a:r>
          </a:p>
        </p:txBody>
      </p:sp>
      <p:sp>
        <p:nvSpPr>
          <p:cNvPr id="4" name="Rectangle 3">
            <a:extLst>
              <a:ext uri="{FF2B5EF4-FFF2-40B4-BE49-F238E27FC236}">
                <a16:creationId xmlns:a16="http://schemas.microsoft.com/office/drawing/2014/main" id="{7CFC7EF5-079F-439F-8238-A6F3E6240F7E}"/>
              </a:ext>
            </a:extLst>
          </p:cNvPr>
          <p:cNvSpPr/>
          <p:nvPr/>
        </p:nvSpPr>
        <p:spPr>
          <a:xfrm>
            <a:off x="1057330" y="2550260"/>
            <a:ext cx="4917586" cy="1200329"/>
          </a:xfrm>
          <a:prstGeom prst="rect">
            <a:avLst/>
          </a:prstGeom>
          <a:solidFill>
            <a:schemeClr val="tx2">
              <a:lumMod val="40000"/>
              <a:lumOff val="60000"/>
            </a:schemeClr>
          </a:solidFill>
        </p:spPr>
        <p:txBody>
          <a:bodyPr wrap="square">
            <a:spAutoFit/>
          </a:bodyPr>
          <a:lstStyle/>
          <a:p>
            <a:r>
              <a:rPr lang="en-GB" sz="2400" i="1" dirty="0"/>
              <a:t>Need help with HIACs? Click the button to go to Topic X in The World of an Electrician</a:t>
            </a:r>
            <a:endParaRPr lang="en-ZA" sz="2400" i="1" dirty="0"/>
          </a:p>
        </p:txBody>
      </p:sp>
      <p:pic>
        <p:nvPicPr>
          <p:cNvPr id="8" name="Graphic 7" descr="User">
            <a:extLst>
              <a:ext uri="{FF2B5EF4-FFF2-40B4-BE49-F238E27FC236}">
                <a16:creationId xmlns:a16="http://schemas.microsoft.com/office/drawing/2014/main" id="{4CAB1B63-B2C0-4802-BE18-E609387D3B11}"/>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1672" y="2478603"/>
            <a:ext cx="854046" cy="854046"/>
          </a:xfrm>
          <a:prstGeom prst="rect">
            <a:avLst/>
          </a:prstGeom>
        </p:spPr>
      </p:pic>
    </p:spTree>
    <p:custDataLst>
      <p:tags r:id="rId1"/>
    </p:custDataLst>
    <p:extLst>
      <p:ext uri="{BB962C8B-B14F-4D97-AF65-F5344CB8AC3E}">
        <p14:creationId xmlns:p14="http://schemas.microsoft.com/office/powerpoint/2010/main" val="4107524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Before We Begin</a:t>
            </a:r>
          </a:p>
        </p:txBody>
      </p:sp>
      <p:sp>
        <p:nvSpPr>
          <p:cNvPr id="3" name="Content Placeholder 2"/>
          <p:cNvSpPr>
            <a:spLocks noGrp="1"/>
          </p:cNvSpPr>
          <p:nvPr>
            <p:ph idx="1"/>
          </p:nvPr>
        </p:nvSpPr>
        <p:spPr>
          <a:xfrm>
            <a:off x="1122532" y="1091869"/>
            <a:ext cx="5263981" cy="1126676"/>
          </a:xfrm>
        </p:spPr>
        <p:txBody>
          <a:bodyPr>
            <a:noAutofit/>
          </a:bodyPr>
          <a:lstStyle/>
          <a:p>
            <a:pPr marL="0" indent="0" algn="just">
              <a:buNone/>
            </a:pPr>
            <a:r>
              <a:rPr lang="en-GB" sz="2400" dirty="0"/>
              <a:t>Before you do any work on a motor, you must make sure that you have </a:t>
            </a:r>
            <a:r>
              <a:rPr lang="en-GB" sz="2400" b="1" dirty="0"/>
              <a:t>isolated and locked out </a:t>
            </a:r>
            <a:r>
              <a:rPr lang="en-GB" sz="2400" dirty="0"/>
              <a:t>the supply to the motor. </a:t>
            </a:r>
          </a:p>
        </p:txBody>
      </p:sp>
      <p:sp>
        <p:nvSpPr>
          <p:cNvPr id="13" name="Rounded Rectangle 12">
            <a:extLst>
              <a:ext uri="{FF2B5EF4-FFF2-40B4-BE49-F238E27FC236}">
                <a16:creationId xmlns:a16="http://schemas.microsoft.com/office/drawing/2014/main" id="{13AEB6AD-F0C8-4941-A2C3-27ADBFC28B87}"/>
              </a:ext>
            </a:extLst>
          </p:cNvPr>
          <p:cNvSpPr/>
          <p:nvPr/>
        </p:nvSpPr>
        <p:spPr>
          <a:xfrm>
            <a:off x="5665841" y="3840606"/>
            <a:ext cx="4339097"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Learn about Isolating and Lock-Out Procedures</a:t>
            </a:r>
          </a:p>
        </p:txBody>
      </p:sp>
      <p:pic>
        <p:nvPicPr>
          <p:cNvPr id="4" name="Picture 3">
            <a:extLst>
              <a:ext uri="{FF2B5EF4-FFF2-40B4-BE49-F238E27FC236}">
                <a16:creationId xmlns:a16="http://schemas.microsoft.com/office/drawing/2014/main" id="{0A8EAF3A-A817-5141-983F-8DC8C56477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70426" y="890832"/>
            <a:ext cx="3034512" cy="2694017"/>
          </a:xfrm>
          <a:prstGeom prst="rect">
            <a:avLst/>
          </a:prstGeom>
        </p:spPr>
      </p:pic>
      <p:sp>
        <p:nvSpPr>
          <p:cNvPr id="5" name="Rectangle 4">
            <a:extLst>
              <a:ext uri="{FF2B5EF4-FFF2-40B4-BE49-F238E27FC236}">
                <a16:creationId xmlns:a16="http://schemas.microsoft.com/office/drawing/2014/main" id="{B3B91B4C-FF85-984D-A0F5-58D16EFFB473}"/>
              </a:ext>
            </a:extLst>
          </p:cNvPr>
          <p:cNvSpPr/>
          <p:nvPr/>
        </p:nvSpPr>
        <p:spPr>
          <a:xfrm>
            <a:off x="1122532" y="2429411"/>
            <a:ext cx="5118100" cy="1200329"/>
          </a:xfrm>
          <a:prstGeom prst="rect">
            <a:avLst/>
          </a:prstGeom>
          <a:solidFill>
            <a:schemeClr val="tx2">
              <a:lumMod val="40000"/>
              <a:lumOff val="60000"/>
            </a:schemeClr>
          </a:solidFill>
        </p:spPr>
        <p:txBody>
          <a:bodyPr>
            <a:spAutoFit/>
          </a:bodyPr>
          <a:lstStyle/>
          <a:p>
            <a:pPr algn="just"/>
            <a:r>
              <a:rPr lang="en-GB" sz="2400" i="1" dirty="0"/>
              <a:t>Make sure you know how to do this by referring to Topic X in The World of An Electrician.</a:t>
            </a:r>
          </a:p>
        </p:txBody>
      </p:sp>
      <p:pic>
        <p:nvPicPr>
          <p:cNvPr id="7" name="Graphic 6" descr="User">
            <a:extLst>
              <a:ext uri="{FF2B5EF4-FFF2-40B4-BE49-F238E27FC236}">
                <a16:creationId xmlns:a16="http://schemas.microsoft.com/office/drawing/2014/main" id="{B2FD2C9F-BBF7-7147-A912-ADB00038ACB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03284" y="2429411"/>
            <a:ext cx="854046" cy="854046"/>
          </a:xfrm>
          <a:prstGeom prst="rect">
            <a:avLst/>
          </a:prstGeom>
        </p:spPr>
      </p:pic>
    </p:spTree>
    <p:custDataLst>
      <p:tags r:id="rId1"/>
    </p:custDataLst>
    <p:extLst>
      <p:ext uri="{BB962C8B-B14F-4D97-AF65-F5344CB8AC3E}">
        <p14:creationId xmlns:p14="http://schemas.microsoft.com/office/powerpoint/2010/main" val="2416354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main circuit</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96639" y="2175548"/>
            <a:ext cx="4032574" cy="1938992"/>
          </a:xfrm>
          <a:prstGeom prst="rect">
            <a:avLst/>
          </a:prstGeom>
          <a:solidFill>
            <a:schemeClr val="tx2">
              <a:lumMod val="40000"/>
              <a:lumOff val="60000"/>
            </a:schemeClr>
          </a:solidFill>
        </p:spPr>
        <p:txBody>
          <a:bodyPr wrap="square" rtlCol="0">
            <a:spAutoFit/>
          </a:bodyPr>
          <a:lstStyle/>
          <a:p>
            <a:r>
              <a:rPr lang="en-ZA" sz="2400" i="1" dirty="0"/>
              <a:t>Click on the image to see how the motor is connected to the supply and how the resistors are connected to the rotor circuit.</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2594" y="2152499"/>
            <a:ext cx="854046" cy="854046"/>
          </a:xfrm>
          <a:prstGeom prst="rect">
            <a:avLst/>
          </a:prstGeom>
        </p:spPr>
      </p:pic>
      <p:sp>
        <p:nvSpPr>
          <p:cNvPr id="4" name="TextBox 3">
            <a:extLst>
              <a:ext uri="{FF2B5EF4-FFF2-40B4-BE49-F238E27FC236}">
                <a16:creationId xmlns:a16="http://schemas.microsoft.com/office/drawing/2014/main" id="{915E4486-AD74-E146-A710-C57AE0F83187}"/>
              </a:ext>
            </a:extLst>
          </p:cNvPr>
          <p:cNvSpPr txBox="1"/>
          <p:nvPr/>
        </p:nvSpPr>
        <p:spPr>
          <a:xfrm>
            <a:off x="1096640" y="1169102"/>
            <a:ext cx="7672757" cy="830997"/>
          </a:xfrm>
          <a:prstGeom prst="rect">
            <a:avLst/>
          </a:prstGeom>
          <a:noFill/>
        </p:spPr>
        <p:txBody>
          <a:bodyPr wrap="square" rtlCol="0">
            <a:spAutoFit/>
          </a:bodyPr>
          <a:lstStyle/>
          <a:p>
            <a:r>
              <a:rPr lang="en-ZA" sz="2400" dirty="0"/>
              <a:t>Remember that the main circuit is very similar to the DOL starter for a squirrel cage motor.</a:t>
            </a:r>
          </a:p>
        </p:txBody>
      </p:sp>
      <p:sp>
        <p:nvSpPr>
          <p:cNvPr id="8" name="Rectangle 7">
            <a:extLst>
              <a:ext uri="{FF2B5EF4-FFF2-40B4-BE49-F238E27FC236}">
                <a16:creationId xmlns:a16="http://schemas.microsoft.com/office/drawing/2014/main" id="{D92935AF-E8F3-4B4B-A9CB-C8417B7B36B2}"/>
              </a:ext>
            </a:extLst>
          </p:cNvPr>
          <p:cNvSpPr/>
          <p:nvPr/>
        </p:nvSpPr>
        <p:spPr>
          <a:xfrm>
            <a:off x="5436634" y="1642476"/>
            <a:ext cx="3831696" cy="2215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Img06</a:t>
            </a:r>
          </a:p>
        </p:txBody>
      </p:sp>
      <p:sp>
        <p:nvSpPr>
          <p:cNvPr id="7" name="Rounded Rectangle 6">
            <a:extLst>
              <a:ext uri="{FF2B5EF4-FFF2-40B4-BE49-F238E27FC236}">
                <a16:creationId xmlns:a16="http://schemas.microsoft.com/office/drawing/2014/main" id="{CABCCC17-2401-BE4A-8AA0-C8E32EE083B1}"/>
              </a:ext>
            </a:extLst>
          </p:cNvPr>
          <p:cNvSpPr/>
          <p:nvPr/>
        </p:nvSpPr>
        <p:spPr>
          <a:xfrm>
            <a:off x="5482216" y="3989853"/>
            <a:ext cx="3786114" cy="8633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See how the main circuit is wired</a:t>
            </a:r>
          </a:p>
        </p:txBody>
      </p:sp>
      <p:pic>
        <p:nvPicPr>
          <p:cNvPr id="9" name="Graphic 8" descr="Magnifying glass">
            <a:extLst>
              <a:ext uri="{FF2B5EF4-FFF2-40B4-BE49-F238E27FC236}">
                <a16:creationId xmlns:a16="http://schemas.microsoft.com/office/drawing/2014/main" id="{B3761369-F2AF-434F-9B7D-7BF7833D159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36634" y="1663865"/>
            <a:ext cx="498475" cy="498475"/>
          </a:xfrm>
          <a:prstGeom prst="rect">
            <a:avLst/>
          </a:prstGeom>
        </p:spPr>
      </p:pic>
    </p:spTree>
    <p:custDataLst>
      <p:tags r:id="rId1"/>
    </p:custDataLst>
    <p:extLst>
      <p:ext uri="{BB962C8B-B14F-4D97-AF65-F5344CB8AC3E}">
        <p14:creationId xmlns:p14="http://schemas.microsoft.com/office/powerpoint/2010/main" val="2045293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Upload a your circuit</a:t>
            </a:r>
          </a:p>
        </p:txBody>
      </p:sp>
      <p:sp>
        <p:nvSpPr>
          <p:cNvPr id="3" name="Content Placeholder 2"/>
          <p:cNvSpPr>
            <a:spLocks noGrp="1"/>
          </p:cNvSpPr>
          <p:nvPr>
            <p:ph idx="1"/>
          </p:nvPr>
        </p:nvSpPr>
        <p:spPr>
          <a:xfrm>
            <a:off x="1122532" y="1091868"/>
            <a:ext cx="5388320" cy="1821893"/>
          </a:xfrm>
          <a:solidFill>
            <a:schemeClr val="tx2">
              <a:lumMod val="40000"/>
              <a:lumOff val="60000"/>
            </a:schemeClr>
          </a:solidFill>
        </p:spPr>
        <p:txBody>
          <a:bodyPr lIns="90000">
            <a:noAutofit/>
          </a:bodyPr>
          <a:lstStyle/>
          <a:p>
            <a:pPr marL="0" indent="0" algn="just">
              <a:buNone/>
            </a:pPr>
            <a:r>
              <a:rPr lang="en-GB" sz="2400" i="1" dirty="0"/>
              <a:t>Draw your own copy the main circuit diagram for a slip-ring resistance starter. Make sure to include the motor’s connection to power as well as the rotor circuit.</a:t>
            </a:r>
          </a:p>
        </p:txBody>
      </p:sp>
      <p:sp>
        <p:nvSpPr>
          <p:cNvPr id="5" name="Rounded Rectangle 4">
            <a:extLst>
              <a:ext uri="{FF2B5EF4-FFF2-40B4-BE49-F238E27FC236}">
                <a16:creationId xmlns:a16="http://schemas.microsoft.com/office/drawing/2014/main" id="{6499ACAF-D7EC-CA47-9749-1522A9FD0273}"/>
              </a:ext>
            </a:extLst>
          </p:cNvPr>
          <p:cNvSpPr/>
          <p:nvPr/>
        </p:nvSpPr>
        <p:spPr>
          <a:xfrm>
            <a:off x="1057330" y="3626099"/>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pic>
        <p:nvPicPr>
          <p:cNvPr id="4" name="Picture 3">
            <a:extLst>
              <a:ext uri="{FF2B5EF4-FFF2-40B4-BE49-F238E27FC236}">
                <a16:creationId xmlns:a16="http://schemas.microsoft.com/office/drawing/2014/main" id="{CA3EF5BB-37E7-D842-B8D0-13915E5CEA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3630" y="1091868"/>
            <a:ext cx="1899305" cy="1899305"/>
          </a:xfrm>
          <a:prstGeom prst="rect">
            <a:avLst/>
          </a:prstGeom>
        </p:spPr>
      </p:pic>
      <p:sp>
        <p:nvSpPr>
          <p:cNvPr id="6" name="Rectangle 5">
            <a:extLst>
              <a:ext uri="{FF2B5EF4-FFF2-40B4-BE49-F238E27FC236}">
                <a16:creationId xmlns:a16="http://schemas.microsoft.com/office/drawing/2014/main" id="{3334082E-A29A-964E-BCB3-D38A83FA587D}"/>
              </a:ext>
            </a:extLst>
          </p:cNvPr>
          <p:cNvSpPr/>
          <p:nvPr/>
        </p:nvSpPr>
        <p:spPr>
          <a:xfrm>
            <a:off x="3976599" y="3693652"/>
            <a:ext cx="4986337"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B069D5D4-6E62-E94B-A6E2-EA6F36DB22C9}"/>
              </a:ext>
            </a:extLst>
          </p:cNvPr>
          <p:cNvSpPr/>
          <p:nvPr/>
        </p:nvSpPr>
        <p:spPr>
          <a:xfrm>
            <a:off x="6219881" y="4335712"/>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pic>
        <p:nvPicPr>
          <p:cNvPr id="10" name="Graphic 9" descr="User">
            <a:extLst>
              <a:ext uri="{FF2B5EF4-FFF2-40B4-BE49-F238E27FC236}">
                <a16:creationId xmlns:a16="http://schemas.microsoft.com/office/drawing/2014/main" id="{393B6A4C-49A0-C445-9B68-7E146B56C0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3197" y="1091868"/>
            <a:ext cx="854046" cy="854046"/>
          </a:xfrm>
          <a:prstGeom prst="rect">
            <a:avLst/>
          </a:prstGeom>
        </p:spPr>
      </p:pic>
    </p:spTree>
    <p:custDataLst>
      <p:tags r:id="rId1"/>
    </p:custDataLst>
    <p:extLst>
      <p:ext uri="{BB962C8B-B14F-4D97-AF65-F5344CB8AC3E}">
        <p14:creationId xmlns:p14="http://schemas.microsoft.com/office/powerpoint/2010/main" val="2275641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Wire it up</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1569660"/>
          </a:xfrm>
          <a:prstGeom prst="rect">
            <a:avLst/>
          </a:prstGeom>
          <a:noFill/>
        </p:spPr>
        <p:txBody>
          <a:bodyPr wrap="square" rtlCol="0">
            <a:spAutoFit/>
          </a:bodyPr>
          <a:lstStyle/>
          <a:p>
            <a:pPr algn="just"/>
            <a:r>
              <a:rPr lang="en-GB" sz="2400" dirty="0"/>
              <a:t>Now, practice wiring the motor to the supply and the resistors to the rotor circuit using the motor wiring simulator.</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1" y="2817822"/>
            <a:ext cx="4103606" cy="830997"/>
          </a:xfrm>
          <a:prstGeom prst="rect">
            <a:avLst/>
          </a:prstGeom>
          <a:solidFill>
            <a:schemeClr val="tx2">
              <a:lumMod val="40000"/>
              <a:lumOff val="60000"/>
            </a:schemeClr>
          </a:solidFill>
        </p:spPr>
        <p:txBody>
          <a:bodyPr wrap="square" rtlCol="0">
            <a:spAutoFit/>
          </a:bodyPr>
          <a:lstStyle/>
          <a:p>
            <a:pPr algn="just"/>
            <a:r>
              <a:rPr lang="en-GB" sz="2400" i="1" dirty="0"/>
              <a:t>Click on the image to open the motor wiring simulator.</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2794773"/>
            <a:ext cx="854046" cy="854046"/>
          </a:xfrm>
          <a:prstGeom prst="rect">
            <a:avLst/>
          </a:prstGeom>
        </p:spPr>
      </p:pic>
      <p:sp>
        <p:nvSpPr>
          <p:cNvPr id="9" name="Rectangle 8">
            <a:extLst>
              <a:ext uri="{FF2B5EF4-FFF2-40B4-BE49-F238E27FC236}">
                <a16:creationId xmlns:a16="http://schemas.microsoft.com/office/drawing/2014/main" id="{F59083B5-ADBF-9C49-A7FE-79BA05B2B1DA}"/>
              </a:ext>
            </a:extLst>
          </p:cNvPr>
          <p:cNvSpPr/>
          <p:nvPr/>
        </p:nvSpPr>
        <p:spPr>
          <a:xfrm>
            <a:off x="5420650" y="1262617"/>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Img08</a:t>
            </a:r>
          </a:p>
        </p:txBody>
      </p:sp>
    </p:spTree>
    <p:custDataLst>
      <p:tags r:id="rId1"/>
    </p:custDataLst>
    <p:extLst>
      <p:ext uri="{BB962C8B-B14F-4D97-AF65-F5344CB8AC3E}">
        <p14:creationId xmlns:p14="http://schemas.microsoft.com/office/powerpoint/2010/main" val="1793237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basic control circuit</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29" y="1233577"/>
            <a:ext cx="5188195" cy="2308324"/>
          </a:xfrm>
          <a:prstGeom prst="rect">
            <a:avLst/>
          </a:prstGeom>
          <a:noFill/>
        </p:spPr>
        <p:txBody>
          <a:bodyPr wrap="square" rtlCol="0">
            <a:spAutoFit/>
          </a:bodyPr>
          <a:lstStyle/>
          <a:p>
            <a:pPr algn="just"/>
            <a:r>
              <a:rPr lang="en-GB" sz="2400" dirty="0"/>
              <a:t>We usually use timers to automatically cut out the rotor circuit resistors as the motor starts. For now, however, lets look at the basic control circuit without these timers. We will add them later on.</a:t>
            </a:r>
          </a:p>
          <a:p>
            <a:pPr algn="just"/>
            <a:endParaRPr lang="en-GB" sz="2400" dirty="0"/>
          </a:p>
        </p:txBody>
      </p:sp>
      <p:sp>
        <p:nvSpPr>
          <p:cNvPr id="15" name="Content Placeholder 2">
            <a:extLst>
              <a:ext uri="{FF2B5EF4-FFF2-40B4-BE49-F238E27FC236}">
                <a16:creationId xmlns:a16="http://schemas.microsoft.com/office/drawing/2014/main" id="{3D5D9436-3295-4348-8CC0-3299BB95B353}"/>
              </a:ext>
            </a:extLst>
          </p:cNvPr>
          <p:cNvSpPr>
            <a:spLocks noGrp="1"/>
          </p:cNvSpPr>
          <p:nvPr>
            <p:ph idx="1"/>
          </p:nvPr>
        </p:nvSpPr>
        <p:spPr>
          <a:xfrm>
            <a:off x="1062619" y="3405826"/>
            <a:ext cx="5182905" cy="719934"/>
          </a:xfrm>
          <a:solidFill>
            <a:schemeClr val="tx2">
              <a:lumMod val="40000"/>
              <a:lumOff val="60000"/>
            </a:schemeClr>
          </a:solidFill>
        </p:spPr>
        <p:txBody>
          <a:bodyPr lIns="90000">
            <a:noAutofit/>
          </a:bodyPr>
          <a:lstStyle/>
          <a:p>
            <a:pPr marL="0" indent="0" algn="just">
              <a:buNone/>
            </a:pPr>
            <a:r>
              <a:rPr lang="en-GB" sz="2400" i="1" dirty="0"/>
              <a:t>Click on the image to see the basic slip-ring resistance starter control circuit.</a:t>
            </a:r>
          </a:p>
        </p:txBody>
      </p:sp>
      <p:pic>
        <p:nvPicPr>
          <p:cNvPr id="16" name="Graphic 15" descr="User">
            <a:extLst>
              <a:ext uri="{FF2B5EF4-FFF2-40B4-BE49-F238E27FC236}">
                <a16:creationId xmlns:a16="http://schemas.microsoft.com/office/drawing/2014/main" id="{D1A9DA6F-9D8C-F04B-BDD9-7FE86B9BC30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3340725"/>
            <a:ext cx="854046" cy="854046"/>
          </a:xfrm>
          <a:prstGeom prst="rect">
            <a:avLst/>
          </a:prstGeom>
        </p:spPr>
      </p:pic>
      <p:sp>
        <p:nvSpPr>
          <p:cNvPr id="8" name="Rectangle 7">
            <a:extLst>
              <a:ext uri="{FF2B5EF4-FFF2-40B4-BE49-F238E27FC236}">
                <a16:creationId xmlns:a16="http://schemas.microsoft.com/office/drawing/2014/main" id="{C44A0954-4BAE-414C-94EA-82381A236861}"/>
              </a:ext>
            </a:extLst>
          </p:cNvPr>
          <p:cNvSpPr/>
          <p:nvPr/>
        </p:nvSpPr>
        <p:spPr>
          <a:xfrm>
            <a:off x="6432884" y="1262617"/>
            <a:ext cx="3581741"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Img09</a:t>
            </a:r>
          </a:p>
        </p:txBody>
      </p:sp>
      <p:pic>
        <p:nvPicPr>
          <p:cNvPr id="9" name="Graphic 8" descr="Magnifying glass">
            <a:extLst>
              <a:ext uri="{FF2B5EF4-FFF2-40B4-BE49-F238E27FC236}">
                <a16:creationId xmlns:a16="http://schemas.microsoft.com/office/drawing/2014/main" id="{11BECEBF-0792-C044-8D08-648E776C18B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32884" y="1262617"/>
            <a:ext cx="498475" cy="498475"/>
          </a:xfrm>
          <a:prstGeom prst="rect">
            <a:avLst/>
          </a:prstGeom>
        </p:spPr>
      </p:pic>
    </p:spTree>
    <p:custDataLst>
      <p:tags r:id="rId1"/>
    </p:custDataLst>
    <p:extLst>
      <p:ext uri="{BB962C8B-B14F-4D97-AF65-F5344CB8AC3E}">
        <p14:creationId xmlns:p14="http://schemas.microsoft.com/office/powerpoint/2010/main" val="2040867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Cut out the resistors</a:t>
            </a:r>
          </a:p>
        </p:txBody>
      </p:sp>
      <p:sp>
        <p:nvSpPr>
          <p:cNvPr id="5" name="TextBox 4">
            <a:extLst>
              <a:ext uri="{FF2B5EF4-FFF2-40B4-BE49-F238E27FC236}">
                <a16:creationId xmlns:a16="http://schemas.microsoft.com/office/drawing/2014/main" id="{B242047D-3FAE-0C4F-BD51-6A5BF4E785E7}"/>
              </a:ext>
            </a:extLst>
          </p:cNvPr>
          <p:cNvSpPr txBox="1"/>
          <p:nvPr/>
        </p:nvSpPr>
        <p:spPr>
          <a:xfrm>
            <a:off x="1057330" y="2087623"/>
            <a:ext cx="4910218" cy="2308324"/>
          </a:xfrm>
          <a:prstGeom prst="rect">
            <a:avLst/>
          </a:prstGeom>
          <a:solidFill>
            <a:schemeClr val="tx2">
              <a:lumMod val="40000"/>
              <a:lumOff val="60000"/>
            </a:schemeClr>
          </a:solidFill>
        </p:spPr>
        <p:txBody>
          <a:bodyPr wrap="square" rtlCol="0">
            <a:spAutoFit/>
          </a:bodyPr>
          <a:lstStyle/>
          <a:p>
            <a:pPr marL="457200" indent="-457200" algn="just">
              <a:buFont typeface="+mj-lt"/>
              <a:buAutoNum type="arabicPeriod"/>
            </a:pPr>
            <a:r>
              <a:rPr lang="en-GB" sz="2400" i="1" dirty="0"/>
              <a:t>Click on the image to open the interactive diagram.</a:t>
            </a:r>
          </a:p>
          <a:p>
            <a:pPr marL="457200" indent="-457200" algn="just">
              <a:buFont typeface="+mj-lt"/>
              <a:buAutoNum type="arabicPeriod"/>
            </a:pPr>
            <a:r>
              <a:rPr lang="en-GB" sz="2400" i="1" dirty="0"/>
              <a:t>Click on the START button to start the motor.</a:t>
            </a:r>
          </a:p>
          <a:p>
            <a:pPr marL="457200" indent="-457200" algn="just">
              <a:buFont typeface="+mj-lt"/>
              <a:buAutoNum type="arabicPeriod"/>
            </a:pPr>
            <a:r>
              <a:rPr lang="en-GB" sz="2400" i="1" dirty="0"/>
              <a:t>Click on the switches to cut out each set of resistors in turn.</a:t>
            </a:r>
          </a:p>
        </p:txBody>
      </p:sp>
      <p:pic>
        <p:nvPicPr>
          <p:cNvPr id="9" name="Graphic 8" descr="User">
            <a:extLst>
              <a:ext uri="{FF2B5EF4-FFF2-40B4-BE49-F238E27FC236}">
                <a16:creationId xmlns:a16="http://schemas.microsoft.com/office/drawing/2014/main" id="{5F6D8575-E85E-5B4F-9B9F-589D37A9F2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0681" y="2064574"/>
            <a:ext cx="886649" cy="854046"/>
          </a:xfrm>
          <a:prstGeom prst="rect">
            <a:avLst/>
          </a:prstGeom>
        </p:spPr>
      </p:pic>
      <p:sp>
        <p:nvSpPr>
          <p:cNvPr id="3" name="Rectangle 2">
            <a:extLst>
              <a:ext uri="{FF2B5EF4-FFF2-40B4-BE49-F238E27FC236}">
                <a16:creationId xmlns:a16="http://schemas.microsoft.com/office/drawing/2014/main" id="{B342AFCF-927A-C349-B6B3-9A6557C040BA}"/>
              </a:ext>
            </a:extLst>
          </p:cNvPr>
          <p:cNvSpPr/>
          <p:nvPr/>
        </p:nvSpPr>
        <p:spPr>
          <a:xfrm>
            <a:off x="6183824" y="1127056"/>
            <a:ext cx="3735091" cy="354484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Img10</a:t>
            </a:r>
          </a:p>
        </p:txBody>
      </p:sp>
      <p:sp>
        <p:nvSpPr>
          <p:cNvPr id="12" name="TextBox 11">
            <a:extLst>
              <a:ext uri="{FF2B5EF4-FFF2-40B4-BE49-F238E27FC236}">
                <a16:creationId xmlns:a16="http://schemas.microsoft.com/office/drawing/2014/main" id="{1AC5E2C6-0940-F34B-8CF4-65751EC0E40B}"/>
              </a:ext>
            </a:extLst>
          </p:cNvPr>
          <p:cNvSpPr txBox="1"/>
          <p:nvPr/>
        </p:nvSpPr>
        <p:spPr>
          <a:xfrm>
            <a:off x="1057330" y="1233577"/>
            <a:ext cx="4910218" cy="830997"/>
          </a:xfrm>
          <a:prstGeom prst="rect">
            <a:avLst/>
          </a:prstGeom>
          <a:noFill/>
        </p:spPr>
        <p:txBody>
          <a:bodyPr wrap="square" rtlCol="0">
            <a:spAutoFit/>
          </a:bodyPr>
          <a:lstStyle/>
          <a:p>
            <a:pPr algn="just"/>
            <a:r>
              <a:rPr lang="en-GB" sz="2400" dirty="0"/>
              <a:t>Here is an interactive wire diagram to play with.</a:t>
            </a:r>
          </a:p>
        </p:txBody>
      </p:sp>
    </p:spTree>
    <p:custDataLst>
      <p:tags r:id="rId1"/>
    </p:custDataLst>
    <p:extLst>
      <p:ext uri="{BB962C8B-B14F-4D97-AF65-F5344CB8AC3E}">
        <p14:creationId xmlns:p14="http://schemas.microsoft.com/office/powerpoint/2010/main" val="3757999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Let’s make it automatic</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29" y="1233577"/>
            <a:ext cx="5188195" cy="1938992"/>
          </a:xfrm>
          <a:prstGeom prst="rect">
            <a:avLst/>
          </a:prstGeom>
          <a:noFill/>
        </p:spPr>
        <p:txBody>
          <a:bodyPr wrap="square" rtlCol="0">
            <a:spAutoFit/>
          </a:bodyPr>
          <a:lstStyle/>
          <a:p>
            <a:pPr algn="just"/>
            <a:r>
              <a:rPr lang="en-GB" sz="2400" dirty="0"/>
              <a:t>Now, let’s add in some timers to make the process automatic. Remember timers can have NO or NC contacts that switch state a set time after energisation or de-energisation.</a:t>
            </a:r>
          </a:p>
        </p:txBody>
      </p:sp>
      <p:sp>
        <p:nvSpPr>
          <p:cNvPr id="15" name="Content Placeholder 2">
            <a:extLst>
              <a:ext uri="{FF2B5EF4-FFF2-40B4-BE49-F238E27FC236}">
                <a16:creationId xmlns:a16="http://schemas.microsoft.com/office/drawing/2014/main" id="{3D5D9436-3295-4348-8CC0-3299BB95B353}"/>
              </a:ext>
            </a:extLst>
          </p:cNvPr>
          <p:cNvSpPr>
            <a:spLocks noGrp="1"/>
          </p:cNvSpPr>
          <p:nvPr>
            <p:ph idx="1"/>
          </p:nvPr>
        </p:nvSpPr>
        <p:spPr>
          <a:xfrm>
            <a:off x="1062617" y="3350793"/>
            <a:ext cx="8422345" cy="1143715"/>
          </a:xfrm>
          <a:solidFill>
            <a:schemeClr val="tx2">
              <a:lumMod val="40000"/>
              <a:lumOff val="60000"/>
            </a:schemeClr>
          </a:solidFill>
        </p:spPr>
        <p:txBody>
          <a:bodyPr lIns="90000">
            <a:noAutofit/>
          </a:bodyPr>
          <a:lstStyle/>
          <a:p>
            <a:pPr marL="0" indent="0" algn="just">
              <a:buNone/>
            </a:pPr>
            <a:r>
              <a:rPr lang="en-GB" sz="2400" i="1" dirty="0"/>
              <a:t>See if you can design an automatic resistance starter control circuit using 3 timers. Click on the button if you need a refresher on the basics of timers.</a:t>
            </a:r>
          </a:p>
        </p:txBody>
      </p:sp>
      <p:pic>
        <p:nvPicPr>
          <p:cNvPr id="16" name="Graphic 15" descr="User">
            <a:extLst>
              <a:ext uri="{FF2B5EF4-FFF2-40B4-BE49-F238E27FC236}">
                <a16:creationId xmlns:a16="http://schemas.microsoft.com/office/drawing/2014/main" id="{D1A9DA6F-9D8C-F04B-BDD9-7FE86B9BC30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3" y="3285693"/>
            <a:ext cx="854046" cy="854046"/>
          </a:xfrm>
          <a:prstGeom prst="rect">
            <a:avLst/>
          </a:prstGeom>
        </p:spPr>
      </p:pic>
      <p:sp>
        <p:nvSpPr>
          <p:cNvPr id="10" name="Rounded Rectangle 9">
            <a:extLst>
              <a:ext uri="{FF2B5EF4-FFF2-40B4-BE49-F238E27FC236}">
                <a16:creationId xmlns:a16="http://schemas.microsoft.com/office/drawing/2014/main" id="{F19778A4-068D-2644-8B8E-A9EAAEE944C6}"/>
              </a:ext>
            </a:extLst>
          </p:cNvPr>
          <p:cNvSpPr/>
          <p:nvPr/>
        </p:nvSpPr>
        <p:spPr>
          <a:xfrm>
            <a:off x="6539992" y="1771397"/>
            <a:ext cx="2944971" cy="863351"/>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See a refresher on timers</a:t>
            </a:r>
          </a:p>
        </p:txBody>
      </p:sp>
    </p:spTree>
    <p:custDataLst>
      <p:tags r:id="rId1"/>
    </p:custDataLst>
    <p:extLst>
      <p:ext uri="{BB962C8B-B14F-4D97-AF65-F5344CB8AC3E}">
        <p14:creationId xmlns:p14="http://schemas.microsoft.com/office/powerpoint/2010/main" val="4149641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What is a timer?</a:t>
            </a:r>
          </a:p>
        </p:txBody>
      </p:sp>
      <p:sp>
        <p:nvSpPr>
          <p:cNvPr id="5" name="TextBox 4">
            <a:extLst>
              <a:ext uri="{FF2B5EF4-FFF2-40B4-BE49-F238E27FC236}">
                <a16:creationId xmlns:a16="http://schemas.microsoft.com/office/drawing/2014/main" id="{A3ADBD33-C17C-A847-A1C0-034D810FC8AD}"/>
              </a:ext>
            </a:extLst>
          </p:cNvPr>
          <p:cNvSpPr txBox="1"/>
          <p:nvPr/>
        </p:nvSpPr>
        <p:spPr>
          <a:xfrm>
            <a:off x="1057330" y="999740"/>
            <a:ext cx="8041703" cy="1569660"/>
          </a:xfrm>
          <a:prstGeom prst="rect">
            <a:avLst/>
          </a:prstGeom>
          <a:noFill/>
        </p:spPr>
        <p:txBody>
          <a:bodyPr wrap="square" rtlCol="0">
            <a:spAutoFit/>
          </a:bodyPr>
          <a:lstStyle/>
          <a:p>
            <a:r>
              <a:rPr lang="en-GB" sz="2400" dirty="0"/>
              <a:t>Timers or time-delay relays are special components that allow us to control when specific events happen in our motor circuits. Like contactors, they have a coil and NO and NC contacts. There are 2 main types.</a:t>
            </a:r>
          </a:p>
        </p:txBody>
      </p:sp>
      <p:sp>
        <p:nvSpPr>
          <p:cNvPr id="9" name="Rectangle 8">
            <a:extLst>
              <a:ext uri="{FF2B5EF4-FFF2-40B4-BE49-F238E27FC236}">
                <a16:creationId xmlns:a16="http://schemas.microsoft.com/office/drawing/2014/main" id="{EA253551-9840-5048-A82E-0101BFB159ED}"/>
              </a:ext>
            </a:extLst>
          </p:cNvPr>
          <p:cNvSpPr/>
          <p:nvPr/>
        </p:nvSpPr>
        <p:spPr>
          <a:xfrm>
            <a:off x="1057330" y="3228696"/>
            <a:ext cx="3960000" cy="16387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t" anchorCtr="0"/>
          <a:lstStyle/>
          <a:p>
            <a:r>
              <a:rPr lang="en-GB" sz="2800" b="1" dirty="0"/>
              <a:t>ON</a:t>
            </a:r>
            <a:r>
              <a:rPr lang="en-GB" sz="2800" dirty="0"/>
              <a:t> </a:t>
            </a:r>
            <a:r>
              <a:rPr lang="en-GB" sz="2800" b="1" dirty="0"/>
              <a:t>Delay</a:t>
            </a:r>
          </a:p>
          <a:p>
            <a:r>
              <a:rPr lang="en-GB" sz="2400" dirty="0"/>
              <a:t>The contacts change state a set time after the coil is </a:t>
            </a:r>
            <a:r>
              <a:rPr lang="en-GB" sz="2400" b="1" dirty="0"/>
              <a:t>energised.</a:t>
            </a:r>
          </a:p>
        </p:txBody>
      </p:sp>
      <p:sp>
        <p:nvSpPr>
          <p:cNvPr id="10" name="Rectangle 9">
            <a:extLst>
              <a:ext uri="{FF2B5EF4-FFF2-40B4-BE49-F238E27FC236}">
                <a16:creationId xmlns:a16="http://schemas.microsoft.com/office/drawing/2014/main" id="{F898E351-C887-3B48-B3D6-6ABF3663DF30}"/>
              </a:ext>
            </a:extLst>
          </p:cNvPr>
          <p:cNvSpPr/>
          <p:nvPr/>
        </p:nvSpPr>
        <p:spPr>
          <a:xfrm>
            <a:off x="5139034" y="3228696"/>
            <a:ext cx="3960000" cy="16387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t" anchorCtr="0"/>
          <a:lstStyle/>
          <a:p>
            <a:r>
              <a:rPr lang="en-GB" sz="2800" b="1" dirty="0"/>
              <a:t>OFF</a:t>
            </a:r>
            <a:r>
              <a:rPr lang="en-GB" sz="2800" dirty="0"/>
              <a:t> </a:t>
            </a:r>
            <a:r>
              <a:rPr lang="en-GB" sz="2800" b="1" dirty="0"/>
              <a:t>Delay</a:t>
            </a:r>
          </a:p>
          <a:p>
            <a:r>
              <a:rPr lang="en-GB" sz="2400" dirty="0"/>
              <a:t>The contacts change state a set time after the coil is </a:t>
            </a:r>
            <a:r>
              <a:rPr lang="en-GB" sz="2400" b="1" dirty="0"/>
              <a:t>de-energised.</a:t>
            </a:r>
            <a:endParaRPr lang="en-GB" sz="2800" b="1" dirty="0"/>
          </a:p>
        </p:txBody>
      </p:sp>
      <p:sp>
        <p:nvSpPr>
          <p:cNvPr id="11" name="Oval 10">
            <a:extLst>
              <a:ext uri="{FF2B5EF4-FFF2-40B4-BE49-F238E27FC236}">
                <a16:creationId xmlns:a16="http://schemas.microsoft.com/office/drawing/2014/main" id="{01EC23E3-2ABD-F64E-A01D-EF87D250EB50}"/>
              </a:ext>
            </a:extLst>
          </p:cNvPr>
          <p:cNvSpPr>
            <a:spLocks noChangeAspect="1"/>
          </p:cNvSpPr>
          <p:nvPr/>
        </p:nvSpPr>
        <p:spPr>
          <a:xfrm>
            <a:off x="1126342" y="3288017"/>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2"/>
                </a:solidFill>
              </a:rPr>
              <a:t>1</a:t>
            </a:r>
          </a:p>
        </p:txBody>
      </p:sp>
      <p:sp>
        <p:nvSpPr>
          <p:cNvPr id="12" name="Oval 11">
            <a:extLst>
              <a:ext uri="{FF2B5EF4-FFF2-40B4-BE49-F238E27FC236}">
                <a16:creationId xmlns:a16="http://schemas.microsoft.com/office/drawing/2014/main" id="{F79C3373-394B-0943-94EC-A1C0B5B0F1E0}"/>
              </a:ext>
            </a:extLst>
          </p:cNvPr>
          <p:cNvSpPr>
            <a:spLocks noChangeAspect="1"/>
          </p:cNvSpPr>
          <p:nvPr/>
        </p:nvSpPr>
        <p:spPr>
          <a:xfrm>
            <a:off x="5217266" y="3301138"/>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3"/>
                </a:solidFill>
              </a:rPr>
              <a:t>2</a:t>
            </a:r>
          </a:p>
        </p:txBody>
      </p:sp>
      <p:sp>
        <p:nvSpPr>
          <p:cNvPr id="15" name="TextBox 14">
            <a:extLst>
              <a:ext uri="{FF2B5EF4-FFF2-40B4-BE49-F238E27FC236}">
                <a16:creationId xmlns:a16="http://schemas.microsoft.com/office/drawing/2014/main" id="{17DFA72B-C347-264F-BD83-D364C0B08CB3}"/>
              </a:ext>
            </a:extLst>
          </p:cNvPr>
          <p:cNvSpPr txBox="1"/>
          <p:nvPr/>
        </p:nvSpPr>
        <p:spPr>
          <a:xfrm>
            <a:off x="1057330" y="2634650"/>
            <a:ext cx="8041704" cy="461665"/>
          </a:xfrm>
          <a:prstGeom prst="rect">
            <a:avLst/>
          </a:prstGeom>
          <a:solidFill>
            <a:schemeClr val="tx2">
              <a:lumMod val="40000"/>
              <a:lumOff val="60000"/>
            </a:schemeClr>
          </a:solidFill>
        </p:spPr>
        <p:txBody>
          <a:bodyPr wrap="square" rtlCol="0">
            <a:spAutoFit/>
          </a:bodyPr>
          <a:lstStyle/>
          <a:p>
            <a:r>
              <a:rPr lang="en-ZA" sz="2400" i="1" dirty="0"/>
              <a:t>Click each box to find out more.</a:t>
            </a:r>
          </a:p>
        </p:txBody>
      </p:sp>
      <p:pic>
        <p:nvPicPr>
          <p:cNvPr id="18" name="Graphic 17" descr="User">
            <a:extLst>
              <a:ext uri="{FF2B5EF4-FFF2-40B4-BE49-F238E27FC236}">
                <a16:creationId xmlns:a16="http://schemas.microsoft.com/office/drawing/2014/main" id="{CD8A68A6-F969-FE44-B667-93B7A8BC1617}"/>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6031" y="2470924"/>
            <a:ext cx="854046" cy="854046"/>
          </a:xfrm>
          <a:prstGeom prst="rect">
            <a:avLst/>
          </a:prstGeom>
        </p:spPr>
      </p:pic>
    </p:spTree>
    <p:custDataLst>
      <p:tags r:id="rId1"/>
    </p:custDataLst>
    <p:extLst>
      <p:ext uri="{BB962C8B-B14F-4D97-AF65-F5344CB8AC3E}">
        <p14:creationId xmlns:p14="http://schemas.microsoft.com/office/powerpoint/2010/main" val="3262343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ON delay timers</a:t>
            </a:r>
          </a:p>
        </p:txBody>
      </p:sp>
      <p:pic>
        <p:nvPicPr>
          <p:cNvPr id="6" name="Picture 5">
            <a:extLst>
              <a:ext uri="{FF2B5EF4-FFF2-40B4-BE49-F238E27FC236}">
                <a16:creationId xmlns:a16="http://schemas.microsoft.com/office/drawing/2014/main" id="{C9C187BC-5DA4-304D-AF18-4706C055DC2E}"/>
              </a:ext>
            </a:extLst>
          </p:cNvPr>
          <p:cNvPicPr>
            <a:picLocks noChangeAspect="1"/>
          </p:cNvPicPr>
          <p:nvPr/>
        </p:nvPicPr>
        <p:blipFill>
          <a:blip r:embed="rId4"/>
          <a:stretch>
            <a:fillRect/>
          </a:stretch>
        </p:blipFill>
        <p:spPr>
          <a:xfrm>
            <a:off x="6065919" y="4092070"/>
            <a:ext cx="1057290" cy="812444"/>
          </a:xfrm>
          <a:prstGeom prst="rect">
            <a:avLst/>
          </a:prstGeom>
        </p:spPr>
      </p:pic>
      <p:pic>
        <p:nvPicPr>
          <p:cNvPr id="8" name="Picture 7">
            <a:extLst>
              <a:ext uri="{FF2B5EF4-FFF2-40B4-BE49-F238E27FC236}">
                <a16:creationId xmlns:a16="http://schemas.microsoft.com/office/drawing/2014/main" id="{306E1AFC-6B39-174C-9048-D318EE8A3A6F}"/>
              </a:ext>
            </a:extLst>
          </p:cNvPr>
          <p:cNvPicPr>
            <a:picLocks noChangeAspect="1"/>
          </p:cNvPicPr>
          <p:nvPr/>
        </p:nvPicPr>
        <p:blipFill>
          <a:blip r:embed="rId5"/>
          <a:stretch>
            <a:fillRect/>
          </a:stretch>
        </p:blipFill>
        <p:spPr>
          <a:xfrm>
            <a:off x="5972960" y="3256240"/>
            <a:ext cx="1046160" cy="790185"/>
          </a:xfrm>
          <a:prstGeom prst="rect">
            <a:avLst/>
          </a:prstGeom>
        </p:spPr>
      </p:pic>
      <p:sp>
        <p:nvSpPr>
          <p:cNvPr id="14" name="TextBox 13">
            <a:extLst>
              <a:ext uri="{FF2B5EF4-FFF2-40B4-BE49-F238E27FC236}">
                <a16:creationId xmlns:a16="http://schemas.microsoft.com/office/drawing/2014/main" id="{57E52799-6449-0840-A76E-1B9E2F0C78FE}"/>
              </a:ext>
            </a:extLst>
          </p:cNvPr>
          <p:cNvSpPr txBox="1"/>
          <p:nvPr/>
        </p:nvSpPr>
        <p:spPr>
          <a:xfrm>
            <a:off x="1057330" y="2056817"/>
            <a:ext cx="7358147" cy="830997"/>
          </a:xfrm>
          <a:prstGeom prst="rect">
            <a:avLst/>
          </a:prstGeom>
          <a:solidFill>
            <a:schemeClr val="tx2">
              <a:lumMod val="40000"/>
              <a:lumOff val="60000"/>
            </a:schemeClr>
          </a:solidFill>
        </p:spPr>
        <p:txBody>
          <a:bodyPr wrap="square" rtlCol="0">
            <a:spAutoFit/>
          </a:bodyPr>
          <a:lstStyle/>
          <a:p>
            <a:r>
              <a:rPr lang="en-GB" sz="2400" i="1" dirty="0"/>
              <a:t>Set the timer and then energise and de-energise the coil to see what happens to the contacts.</a:t>
            </a:r>
            <a:endParaRPr lang="en-ZA" sz="2400" i="1" dirty="0"/>
          </a:p>
        </p:txBody>
      </p:sp>
      <p:pic>
        <p:nvPicPr>
          <p:cNvPr id="15" name="Graphic 14" descr="User">
            <a:extLst>
              <a:ext uri="{FF2B5EF4-FFF2-40B4-BE49-F238E27FC236}">
                <a16:creationId xmlns:a16="http://schemas.microsoft.com/office/drawing/2014/main" id="{E41C0897-375D-6A40-BA66-897D7DCB2A2A}"/>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86031" y="2033768"/>
            <a:ext cx="854046" cy="854046"/>
          </a:xfrm>
          <a:prstGeom prst="rect">
            <a:avLst/>
          </a:prstGeom>
        </p:spPr>
      </p:pic>
      <p:sp>
        <p:nvSpPr>
          <p:cNvPr id="20" name="TextBox 19">
            <a:extLst>
              <a:ext uri="{FF2B5EF4-FFF2-40B4-BE49-F238E27FC236}">
                <a16:creationId xmlns:a16="http://schemas.microsoft.com/office/drawing/2014/main" id="{008904DB-1088-4344-8984-9E96BCEFD4DC}"/>
              </a:ext>
            </a:extLst>
          </p:cNvPr>
          <p:cNvSpPr txBox="1"/>
          <p:nvPr/>
        </p:nvSpPr>
        <p:spPr>
          <a:xfrm>
            <a:off x="1040077" y="1143933"/>
            <a:ext cx="7672758" cy="830997"/>
          </a:xfrm>
          <a:prstGeom prst="rect">
            <a:avLst/>
          </a:prstGeom>
          <a:noFill/>
        </p:spPr>
        <p:txBody>
          <a:bodyPr wrap="square" rtlCol="0">
            <a:spAutoFit/>
          </a:bodyPr>
          <a:lstStyle/>
          <a:p>
            <a:r>
              <a:rPr lang="en-GB" sz="2400" dirty="0"/>
              <a:t>Here is an ON Delay timer with a NO and a NC contact. Let’s see how it works.</a:t>
            </a:r>
          </a:p>
        </p:txBody>
      </p:sp>
      <p:sp>
        <p:nvSpPr>
          <p:cNvPr id="21" name="TextBox 20">
            <a:extLst>
              <a:ext uri="{FF2B5EF4-FFF2-40B4-BE49-F238E27FC236}">
                <a16:creationId xmlns:a16="http://schemas.microsoft.com/office/drawing/2014/main" id="{D2F3FB94-7183-9C4D-B610-E0FBC10A0A84}"/>
              </a:ext>
            </a:extLst>
          </p:cNvPr>
          <p:cNvSpPr txBox="1"/>
          <p:nvPr/>
        </p:nvSpPr>
        <p:spPr>
          <a:xfrm>
            <a:off x="6894108" y="3364744"/>
            <a:ext cx="2984853" cy="461665"/>
          </a:xfrm>
          <a:prstGeom prst="rect">
            <a:avLst/>
          </a:prstGeom>
          <a:noFill/>
        </p:spPr>
        <p:txBody>
          <a:bodyPr wrap="square" rtlCol="0">
            <a:spAutoFit/>
          </a:bodyPr>
          <a:lstStyle/>
          <a:p>
            <a:pPr algn="ctr"/>
            <a:r>
              <a:rPr lang="en-GB" sz="2400" dirty="0"/>
              <a:t>NC ON Delay contact</a:t>
            </a:r>
          </a:p>
        </p:txBody>
      </p:sp>
      <p:sp>
        <p:nvSpPr>
          <p:cNvPr id="22" name="TextBox 21">
            <a:extLst>
              <a:ext uri="{FF2B5EF4-FFF2-40B4-BE49-F238E27FC236}">
                <a16:creationId xmlns:a16="http://schemas.microsoft.com/office/drawing/2014/main" id="{4CA98522-5FEC-0644-852D-0DA731194005}"/>
              </a:ext>
            </a:extLst>
          </p:cNvPr>
          <p:cNvSpPr txBox="1"/>
          <p:nvPr/>
        </p:nvSpPr>
        <p:spPr>
          <a:xfrm>
            <a:off x="6894107" y="4169125"/>
            <a:ext cx="2984853" cy="461665"/>
          </a:xfrm>
          <a:prstGeom prst="rect">
            <a:avLst/>
          </a:prstGeom>
          <a:noFill/>
        </p:spPr>
        <p:txBody>
          <a:bodyPr wrap="square" rtlCol="0">
            <a:spAutoFit/>
          </a:bodyPr>
          <a:lstStyle/>
          <a:p>
            <a:pPr algn="ctr"/>
            <a:r>
              <a:rPr lang="en-GB" sz="2400" dirty="0"/>
              <a:t>NO ON Delay contact</a:t>
            </a:r>
          </a:p>
        </p:txBody>
      </p:sp>
      <p:sp>
        <p:nvSpPr>
          <p:cNvPr id="28" name="TextBox 27">
            <a:extLst>
              <a:ext uri="{FF2B5EF4-FFF2-40B4-BE49-F238E27FC236}">
                <a16:creationId xmlns:a16="http://schemas.microsoft.com/office/drawing/2014/main" id="{BD807E0C-C972-734B-B148-C5092C461AEE}"/>
              </a:ext>
            </a:extLst>
          </p:cNvPr>
          <p:cNvSpPr txBox="1"/>
          <p:nvPr/>
        </p:nvSpPr>
        <p:spPr>
          <a:xfrm>
            <a:off x="1001243" y="3018181"/>
            <a:ext cx="1458677" cy="461665"/>
          </a:xfrm>
          <a:prstGeom prst="rect">
            <a:avLst/>
          </a:prstGeom>
          <a:noFill/>
        </p:spPr>
        <p:txBody>
          <a:bodyPr wrap="square" rtlCol="0">
            <a:spAutoFit/>
          </a:bodyPr>
          <a:lstStyle/>
          <a:p>
            <a:pPr algn="ctr"/>
            <a:r>
              <a:rPr lang="en-GB" sz="2400" b="1" dirty="0"/>
              <a:t>Set Time</a:t>
            </a:r>
          </a:p>
        </p:txBody>
      </p:sp>
      <p:sp>
        <p:nvSpPr>
          <p:cNvPr id="29" name="Rounded Rectangle 28">
            <a:extLst>
              <a:ext uri="{FF2B5EF4-FFF2-40B4-BE49-F238E27FC236}">
                <a16:creationId xmlns:a16="http://schemas.microsoft.com/office/drawing/2014/main" id="{280828DD-58C1-F941-9B51-6B122978D5EB}"/>
              </a:ext>
            </a:extLst>
          </p:cNvPr>
          <p:cNvSpPr/>
          <p:nvPr/>
        </p:nvSpPr>
        <p:spPr>
          <a:xfrm>
            <a:off x="1165145" y="3390202"/>
            <a:ext cx="1130874" cy="113087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2"/>
                </a:solidFill>
              </a:rPr>
              <a:t>3s</a:t>
            </a:r>
            <a:endParaRPr lang="en-GB" dirty="0">
              <a:solidFill>
                <a:schemeClr val="accent2"/>
              </a:solidFill>
            </a:endParaRPr>
          </a:p>
        </p:txBody>
      </p:sp>
      <p:sp>
        <p:nvSpPr>
          <p:cNvPr id="30" name="Triangle 29">
            <a:extLst>
              <a:ext uri="{FF2B5EF4-FFF2-40B4-BE49-F238E27FC236}">
                <a16:creationId xmlns:a16="http://schemas.microsoft.com/office/drawing/2014/main" id="{E989F2A1-C522-554D-8914-83839A554319}"/>
              </a:ext>
            </a:extLst>
          </p:cNvPr>
          <p:cNvSpPr/>
          <p:nvPr/>
        </p:nvSpPr>
        <p:spPr>
          <a:xfrm>
            <a:off x="467431" y="3313006"/>
            <a:ext cx="650196" cy="56051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riangle 30">
            <a:extLst>
              <a:ext uri="{FF2B5EF4-FFF2-40B4-BE49-F238E27FC236}">
                <a16:creationId xmlns:a16="http://schemas.microsoft.com/office/drawing/2014/main" id="{E51A0133-9C43-2143-8048-25A326782AF7}"/>
              </a:ext>
            </a:extLst>
          </p:cNvPr>
          <p:cNvSpPr/>
          <p:nvPr/>
        </p:nvSpPr>
        <p:spPr>
          <a:xfrm rot="10800000">
            <a:off x="467431" y="4070276"/>
            <a:ext cx="650196" cy="56051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ed Rectangle 31">
            <a:extLst>
              <a:ext uri="{FF2B5EF4-FFF2-40B4-BE49-F238E27FC236}">
                <a16:creationId xmlns:a16="http://schemas.microsoft.com/office/drawing/2014/main" id="{DF4DF3DE-0F21-E842-BB9D-6A87BA32767F}"/>
              </a:ext>
            </a:extLst>
          </p:cNvPr>
          <p:cNvSpPr/>
          <p:nvPr/>
        </p:nvSpPr>
        <p:spPr>
          <a:xfrm>
            <a:off x="4460838" y="3683678"/>
            <a:ext cx="1446230" cy="563820"/>
          </a:xfrm>
          <a:prstGeom prst="roundRect">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2"/>
                </a:solidFill>
              </a:rPr>
              <a:t>3s</a:t>
            </a:r>
            <a:endParaRPr lang="en-GB" dirty="0">
              <a:solidFill>
                <a:schemeClr val="accent2"/>
              </a:solidFill>
            </a:endParaRPr>
          </a:p>
        </p:txBody>
      </p:sp>
      <p:sp>
        <p:nvSpPr>
          <p:cNvPr id="33" name="Rounded Rectangle 32">
            <a:extLst>
              <a:ext uri="{FF2B5EF4-FFF2-40B4-BE49-F238E27FC236}">
                <a16:creationId xmlns:a16="http://schemas.microsoft.com/office/drawing/2014/main" id="{78BF6EB2-8A29-A745-ADBD-980B8027F4E3}"/>
              </a:ext>
            </a:extLst>
          </p:cNvPr>
          <p:cNvSpPr/>
          <p:nvPr/>
        </p:nvSpPr>
        <p:spPr>
          <a:xfrm>
            <a:off x="2907917" y="3390202"/>
            <a:ext cx="1437696" cy="113087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solidFill>
              </a:rPr>
              <a:t>Energise coil</a:t>
            </a:r>
            <a:endParaRPr lang="en-GB" sz="1400" b="1" dirty="0">
              <a:solidFill>
                <a:schemeClr val="accent2"/>
              </a:solidFill>
            </a:endParaRPr>
          </a:p>
        </p:txBody>
      </p:sp>
    </p:spTree>
    <p:custDataLst>
      <p:tags r:id="rId1"/>
    </p:custDataLst>
    <p:extLst>
      <p:ext uri="{BB962C8B-B14F-4D97-AF65-F5344CB8AC3E}">
        <p14:creationId xmlns:p14="http://schemas.microsoft.com/office/powerpoint/2010/main" val="833839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OFF delay timers</a:t>
            </a:r>
          </a:p>
        </p:txBody>
      </p:sp>
      <p:sp>
        <p:nvSpPr>
          <p:cNvPr id="14" name="TextBox 13">
            <a:extLst>
              <a:ext uri="{FF2B5EF4-FFF2-40B4-BE49-F238E27FC236}">
                <a16:creationId xmlns:a16="http://schemas.microsoft.com/office/drawing/2014/main" id="{57E52799-6449-0840-A76E-1B9E2F0C78FE}"/>
              </a:ext>
            </a:extLst>
          </p:cNvPr>
          <p:cNvSpPr txBox="1"/>
          <p:nvPr/>
        </p:nvSpPr>
        <p:spPr>
          <a:xfrm>
            <a:off x="1057330" y="2051773"/>
            <a:ext cx="7358147" cy="830997"/>
          </a:xfrm>
          <a:prstGeom prst="rect">
            <a:avLst/>
          </a:prstGeom>
          <a:solidFill>
            <a:schemeClr val="tx2">
              <a:lumMod val="40000"/>
              <a:lumOff val="60000"/>
            </a:schemeClr>
          </a:solidFill>
        </p:spPr>
        <p:txBody>
          <a:bodyPr wrap="square" rtlCol="0">
            <a:spAutoFit/>
          </a:bodyPr>
          <a:lstStyle/>
          <a:p>
            <a:r>
              <a:rPr lang="en-GB" sz="2400" i="1" dirty="0"/>
              <a:t>Set the timer and energise and then de-energise the coil to see what happens to the contacts.</a:t>
            </a:r>
            <a:endParaRPr lang="en-ZA" sz="2400" i="1" dirty="0"/>
          </a:p>
        </p:txBody>
      </p:sp>
      <p:pic>
        <p:nvPicPr>
          <p:cNvPr id="15" name="Graphic 14" descr="User">
            <a:extLst>
              <a:ext uri="{FF2B5EF4-FFF2-40B4-BE49-F238E27FC236}">
                <a16:creationId xmlns:a16="http://schemas.microsoft.com/office/drawing/2014/main" id="{E41C0897-375D-6A40-BA66-897D7DCB2A2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6031" y="2028724"/>
            <a:ext cx="854046" cy="854046"/>
          </a:xfrm>
          <a:prstGeom prst="rect">
            <a:avLst/>
          </a:prstGeom>
        </p:spPr>
      </p:pic>
      <p:sp>
        <p:nvSpPr>
          <p:cNvPr id="18" name="Rounded Rectangle 17">
            <a:extLst>
              <a:ext uri="{FF2B5EF4-FFF2-40B4-BE49-F238E27FC236}">
                <a16:creationId xmlns:a16="http://schemas.microsoft.com/office/drawing/2014/main" id="{203C7960-76C0-AD49-AD9A-DBA88916BCFC}"/>
              </a:ext>
            </a:extLst>
          </p:cNvPr>
          <p:cNvSpPr/>
          <p:nvPr/>
        </p:nvSpPr>
        <p:spPr>
          <a:xfrm>
            <a:off x="4460838" y="3683678"/>
            <a:ext cx="1446230" cy="563820"/>
          </a:xfrm>
          <a:prstGeom prst="roundRect">
            <a:avLst/>
          </a:prstGeom>
          <a:no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2"/>
                </a:solidFill>
              </a:rPr>
              <a:t>3s</a:t>
            </a:r>
            <a:endParaRPr lang="en-GB" dirty="0">
              <a:solidFill>
                <a:schemeClr val="accent2"/>
              </a:solidFill>
            </a:endParaRPr>
          </a:p>
        </p:txBody>
      </p:sp>
      <p:sp>
        <p:nvSpPr>
          <p:cNvPr id="19" name="Rounded Rectangle 18">
            <a:extLst>
              <a:ext uri="{FF2B5EF4-FFF2-40B4-BE49-F238E27FC236}">
                <a16:creationId xmlns:a16="http://schemas.microsoft.com/office/drawing/2014/main" id="{258576ED-26D5-614F-9529-FC6DE4766040}"/>
              </a:ext>
            </a:extLst>
          </p:cNvPr>
          <p:cNvSpPr/>
          <p:nvPr/>
        </p:nvSpPr>
        <p:spPr>
          <a:xfrm>
            <a:off x="2907917" y="3390202"/>
            <a:ext cx="1437696" cy="113087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2"/>
                </a:solidFill>
              </a:rPr>
              <a:t>Energise coil</a:t>
            </a:r>
            <a:endParaRPr lang="en-GB" sz="1400" b="1" dirty="0">
              <a:solidFill>
                <a:schemeClr val="accent2"/>
              </a:solidFill>
            </a:endParaRPr>
          </a:p>
        </p:txBody>
      </p:sp>
      <p:sp>
        <p:nvSpPr>
          <p:cNvPr id="20" name="TextBox 19">
            <a:extLst>
              <a:ext uri="{FF2B5EF4-FFF2-40B4-BE49-F238E27FC236}">
                <a16:creationId xmlns:a16="http://schemas.microsoft.com/office/drawing/2014/main" id="{008904DB-1088-4344-8984-9E96BCEFD4DC}"/>
              </a:ext>
            </a:extLst>
          </p:cNvPr>
          <p:cNvSpPr txBox="1"/>
          <p:nvPr/>
        </p:nvSpPr>
        <p:spPr>
          <a:xfrm>
            <a:off x="1040077" y="1143933"/>
            <a:ext cx="7672758" cy="830997"/>
          </a:xfrm>
          <a:prstGeom prst="rect">
            <a:avLst/>
          </a:prstGeom>
          <a:noFill/>
        </p:spPr>
        <p:txBody>
          <a:bodyPr wrap="square" rtlCol="0">
            <a:spAutoFit/>
          </a:bodyPr>
          <a:lstStyle/>
          <a:p>
            <a:r>
              <a:rPr lang="en-GB" sz="2400" dirty="0"/>
              <a:t>Here is an OFF Delay timer with a NO and a NC contact. Let’s see how it works.</a:t>
            </a:r>
          </a:p>
        </p:txBody>
      </p:sp>
      <p:sp>
        <p:nvSpPr>
          <p:cNvPr id="21" name="TextBox 20">
            <a:extLst>
              <a:ext uri="{FF2B5EF4-FFF2-40B4-BE49-F238E27FC236}">
                <a16:creationId xmlns:a16="http://schemas.microsoft.com/office/drawing/2014/main" id="{D2F3FB94-7183-9C4D-B610-E0FBC10A0A84}"/>
              </a:ext>
            </a:extLst>
          </p:cNvPr>
          <p:cNvSpPr txBox="1"/>
          <p:nvPr/>
        </p:nvSpPr>
        <p:spPr>
          <a:xfrm>
            <a:off x="6894108" y="3364744"/>
            <a:ext cx="2984853" cy="461665"/>
          </a:xfrm>
          <a:prstGeom prst="rect">
            <a:avLst/>
          </a:prstGeom>
          <a:noFill/>
        </p:spPr>
        <p:txBody>
          <a:bodyPr wrap="square" rtlCol="0">
            <a:spAutoFit/>
          </a:bodyPr>
          <a:lstStyle/>
          <a:p>
            <a:pPr algn="ctr"/>
            <a:r>
              <a:rPr lang="en-GB" sz="2400" dirty="0"/>
              <a:t>NC OFF Delay contact</a:t>
            </a:r>
          </a:p>
        </p:txBody>
      </p:sp>
      <p:sp>
        <p:nvSpPr>
          <p:cNvPr id="22" name="TextBox 21">
            <a:extLst>
              <a:ext uri="{FF2B5EF4-FFF2-40B4-BE49-F238E27FC236}">
                <a16:creationId xmlns:a16="http://schemas.microsoft.com/office/drawing/2014/main" id="{4CA98522-5FEC-0644-852D-0DA731194005}"/>
              </a:ext>
            </a:extLst>
          </p:cNvPr>
          <p:cNvSpPr txBox="1"/>
          <p:nvPr/>
        </p:nvSpPr>
        <p:spPr>
          <a:xfrm>
            <a:off x="6894107" y="4169125"/>
            <a:ext cx="2984853" cy="461665"/>
          </a:xfrm>
          <a:prstGeom prst="rect">
            <a:avLst/>
          </a:prstGeom>
          <a:noFill/>
        </p:spPr>
        <p:txBody>
          <a:bodyPr wrap="square" rtlCol="0">
            <a:spAutoFit/>
          </a:bodyPr>
          <a:lstStyle/>
          <a:p>
            <a:pPr algn="ctr"/>
            <a:r>
              <a:rPr lang="en-GB" sz="2400" dirty="0"/>
              <a:t>NO OFF Delay contact</a:t>
            </a:r>
          </a:p>
        </p:txBody>
      </p:sp>
      <p:pic>
        <p:nvPicPr>
          <p:cNvPr id="5" name="Picture 4">
            <a:extLst>
              <a:ext uri="{FF2B5EF4-FFF2-40B4-BE49-F238E27FC236}">
                <a16:creationId xmlns:a16="http://schemas.microsoft.com/office/drawing/2014/main" id="{23D0A1C2-C290-324B-AD51-CF912D1725D9}"/>
              </a:ext>
            </a:extLst>
          </p:cNvPr>
          <p:cNvPicPr>
            <a:picLocks noChangeAspect="1"/>
          </p:cNvPicPr>
          <p:nvPr/>
        </p:nvPicPr>
        <p:blipFill>
          <a:blip r:embed="rId6"/>
          <a:stretch>
            <a:fillRect/>
          </a:stretch>
        </p:blipFill>
        <p:spPr>
          <a:xfrm>
            <a:off x="6010429" y="3997557"/>
            <a:ext cx="927100" cy="850900"/>
          </a:xfrm>
          <a:prstGeom prst="rect">
            <a:avLst/>
          </a:prstGeom>
        </p:spPr>
      </p:pic>
      <p:pic>
        <p:nvPicPr>
          <p:cNvPr id="9" name="Picture 8">
            <a:extLst>
              <a:ext uri="{FF2B5EF4-FFF2-40B4-BE49-F238E27FC236}">
                <a16:creationId xmlns:a16="http://schemas.microsoft.com/office/drawing/2014/main" id="{00419339-AF14-CB4C-B4C4-77239C67A21F}"/>
              </a:ext>
            </a:extLst>
          </p:cNvPr>
          <p:cNvPicPr>
            <a:picLocks noChangeAspect="1"/>
          </p:cNvPicPr>
          <p:nvPr/>
        </p:nvPicPr>
        <p:blipFill>
          <a:blip r:embed="rId7"/>
          <a:stretch>
            <a:fillRect/>
          </a:stretch>
        </p:blipFill>
        <p:spPr>
          <a:xfrm>
            <a:off x="5941607" y="3272373"/>
            <a:ext cx="952500" cy="723900"/>
          </a:xfrm>
          <a:prstGeom prst="rect">
            <a:avLst/>
          </a:prstGeom>
        </p:spPr>
      </p:pic>
      <p:sp>
        <p:nvSpPr>
          <p:cNvPr id="24" name="TextBox 23">
            <a:extLst>
              <a:ext uri="{FF2B5EF4-FFF2-40B4-BE49-F238E27FC236}">
                <a16:creationId xmlns:a16="http://schemas.microsoft.com/office/drawing/2014/main" id="{044A7566-E92A-304E-93AE-2A05D14B153F}"/>
              </a:ext>
            </a:extLst>
          </p:cNvPr>
          <p:cNvSpPr txBox="1"/>
          <p:nvPr/>
        </p:nvSpPr>
        <p:spPr>
          <a:xfrm>
            <a:off x="1001243" y="3018181"/>
            <a:ext cx="1458677" cy="461665"/>
          </a:xfrm>
          <a:prstGeom prst="rect">
            <a:avLst/>
          </a:prstGeom>
          <a:noFill/>
        </p:spPr>
        <p:txBody>
          <a:bodyPr wrap="square" rtlCol="0">
            <a:spAutoFit/>
          </a:bodyPr>
          <a:lstStyle/>
          <a:p>
            <a:pPr algn="ctr"/>
            <a:r>
              <a:rPr lang="en-GB" sz="2400" b="1" dirty="0"/>
              <a:t>Set Time</a:t>
            </a:r>
          </a:p>
        </p:txBody>
      </p:sp>
      <p:sp>
        <p:nvSpPr>
          <p:cNvPr id="25" name="Rounded Rectangle 24">
            <a:extLst>
              <a:ext uri="{FF2B5EF4-FFF2-40B4-BE49-F238E27FC236}">
                <a16:creationId xmlns:a16="http://schemas.microsoft.com/office/drawing/2014/main" id="{C204C83E-5BE6-4C4D-8FD3-9A8E38D320E1}"/>
              </a:ext>
            </a:extLst>
          </p:cNvPr>
          <p:cNvSpPr/>
          <p:nvPr/>
        </p:nvSpPr>
        <p:spPr>
          <a:xfrm>
            <a:off x="1165145" y="3390202"/>
            <a:ext cx="1130874" cy="1130874"/>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2"/>
                </a:solidFill>
              </a:rPr>
              <a:t>3s</a:t>
            </a:r>
            <a:endParaRPr lang="en-GB" dirty="0">
              <a:solidFill>
                <a:schemeClr val="accent2"/>
              </a:solidFill>
            </a:endParaRPr>
          </a:p>
        </p:txBody>
      </p:sp>
      <p:sp>
        <p:nvSpPr>
          <p:cNvPr id="26" name="Triangle 25">
            <a:extLst>
              <a:ext uri="{FF2B5EF4-FFF2-40B4-BE49-F238E27FC236}">
                <a16:creationId xmlns:a16="http://schemas.microsoft.com/office/drawing/2014/main" id="{7FB4E28C-633C-0A46-8D24-4EBFD3DD048B}"/>
              </a:ext>
            </a:extLst>
          </p:cNvPr>
          <p:cNvSpPr/>
          <p:nvPr/>
        </p:nvSpPr>
        <p:spPr>
          <a:xfrm>
            <a:off x="467431" y="3313006"/>
            <a:ext cx="650196" cy="56051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riangle 26">
            <a:extLst>
              <a:ext uri="{FF2B5EF4-FFF2-40B4-BE49-F238E27FC236}">
                <a16:creationId xmlns:a16="http://schemas.microsoft.com/office/drawing/2014/main" id="{63145958-6026-7B41-AD6A-2BC7B4D07C15}"/>
              </a:ext>
            </a:extLst>
          </p:cNvPr>
          <p:cNvSpPr/>
          <p:nvPr/>
        </p:nvSpPr>
        <p:spPr>
          <a:xfrm rot="10800000">
            <a:off x="467431" y="4070276"/>
            <a:ext cx="650196" cy="56051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4046328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How do you wire timers into circuits?</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1200329"/>
          </a:xfrm>
          <a:prstGeom prst="rect">
            <a:avLst/>
          </a:prstGeom>
          <a:noFill/>
        </p:spPr>
        <p:txBody>
          <a:bodyPr wrap="square" rtlCol="0">
            <a:spAutoFit/>
          </a:bodyPr>
          <a:lstStyle/>
          <a:p>
            <a:pPr algn="just"/>
            <a:r>
              <a:rPr lang="en-GB" sz="2400" dirty="0"/>
              <a:t>We wire timers into control circuits just like contactors and relays.</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1" y="2438259"/>
            <a:ext cx="4103606" cy="1938992"/>
          </a:xfrm>
          <a:prstGeom prst="rect">
            <a:avLst/>
          </a:prstGeom>
          <a:solidFill>
            <a:schemeClr val="tx2">
              <a:lumMod val="40000"/>
              <a:lumOff val="60000"/>
            </a:schemeClr>
          </a:solidFill>
        </p:spPr>
        <p:txBody>
          <a:bodyPr wrap="square" rtlCol="0">
            <a:spAutoFit/>
          </a:bodyPr>
          <a:lstStyle/>
          <a:p>
            <a:pPr algn="just"/>
            <a:r>
              <a:rPr lang="en-GB" sz="2400" i="1" dirty="0"/>
              <a:t>Watch the video to see how to wire ON and OFF Delays into control circuits and how to represent them in your diagrams.</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2415210"/>
            <a:ext cx="854046" cy="854046"/>
          </a:xfrm>
          <a:prstGeom prst="rect">
            <a:avLst/>
          </a:prstGeom>
        </p:spPr>
      </p:pic>
      <p:sp>
        <p:nvSpPr>
          <p:cNvPr id="9" name="Rectangle 8">
            <a:extLst>
              <a:ext uri="{FF2B5EF4-FFF2-40B4-BE49-F238E27FC236}">
                <a16:creationId xmlns:a16="http://schemas.microsoft.com/office/drawing/2014/main" id="{F59083B5-ADBF-9C49-A7FE-79BA05B2B1DA}"/>
              </a:ext>
            </a:extLst>
          </p:cNvPr>
          <p:cNvSpPr/>
          <p:nvPr/>
        </p:nvSpPr>
        <p:spPr>
          <a:xfrm>
            <a:off x="5420650" y="1262617"/>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Img11</a:t>
            </a:r>
          </a:p>
        </p:txBody>
      </p:sp>
    </p:spTree>
    <p:custDataLst>
      <p:tags r:id="rId1"/>
    </p:custDataLst>
    <p:extLst>
      <p:ext uri="{BB962C8B-B14F-4D97-AF65-F5344CB8AC3E}">
        <p14:creationId xmlns:p14="http://schemas.microsoft.com/office/powerpoint/2010/main" val="3642438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 summary</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137837" y="1727846"/>
            <a:ext cx="8020232" cy="461665"/>
          </a:xfrm>
          <a:prstGeom prst="rect">
            <a:avLst/>
          </a:prstGeom>
          <a:solidFill>
            <a:schemeClr val="tx2">
              <a:lumMod val="40000"/>
              <a:lumOff val="60000"/>
            </a:schemeClr>
          </a:solidFill>
        </p:spPr>
        <p:txBody>
          <a:bodyPr wrap="square" rtlCol="0">
            <a:spAutoFit/>
          </a:bodyPr>
          <a:lstStyle/>
          <a:p>
            <a:r>
              <a:rPr lang="en-ZA" sz="2400" i="1" dirty="0"/>
              <a:t>Click on each box for more information.</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3791" y="1564117"/>
            <a:ext cx="854046" cy="854046"/>
          </a:xfrm>
          <a:prstGeom prst="rect">
            <a:avLst/>
          </a:prstGeom>
        </p:spPr>
      </p:pic>
      <p:sp>
        <p:nvSpPr>
          <p:cNvPr id="4" name="TextBox 3">
            <a:extLst>
              <a:ext uri="{FF2B5EF4-FFF2-40B4-BE49-F238E27FC236}">
                <a16:creationId xmlns:a16="http://schemas.microsoft.com/office/drawing/2014/main" id="{915E4486-AD74-E146-A710-C57AE0F83187}"/>
              </a:ext>
            </a:extLst>
          </p:cNvPr>
          <p:cNvSpPr txBox="1"/>
          <p:nvPr/>
        </p:nvSpPr>
        <p:spPr>
          <a:xfrm>
            <a:off x="1096640" y="1169102"/>
            <a:ext cx="7672757" cy="461665"/>
          </a:xfrm>
          <a:prstGeom prst="rect">
            <a:avLst/>
          </a:prstGeom>
          <a:noFill/>
        </p:spPr>
        <p:txBody>
          <a:bodyPr wrap="square" rtlCol="0">
            <a:spAutoFit/>
          </a:bodyPr>
          <a:lstStyle/>
          <a:p>
            <a:r>
              <a:rPr lang="en-ZA" sz="2400" dirty="0"/>
              <a:t>Here is a summary of 4 different types of timer contacts.</a:t>
            </a:r>
          </a:p>
        </p:txBody>
      </p:sp>
      <p:sp>
        <p:nvSpPr>
          <p:cNvPr id="7" name="Rectangle 6">
            <a:extLst>
              <a:ext uri="{FF2B5EF4-FFF2-40B4-BE49-F238E27FC236}">
                <a16:creationId xmlns:a16="http://schemas.microsoft.com/office/drawing/2014/main" id="{CB3598A6-863A-4142-845A-0C7960216E6C}"/>
              </a:ext>
            </a:extLst>
          </p:cNvPr>
          <p:cNvSpPr/>
          <p:nvPr/>
        </p:nvSpPr>
        <p:spPr>
          <a:xfrm>
            <a:off x="1137837" y="2870927"/>
            <a:ext cx="3842128"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16000" rtlCol="0" anchor="ctr" anchorCtr="0"/>
          <a:lstStyle/>
          <a:p>
            <a:r>
              <a:rPr lang="en-GB" sz="2400" b="1" dirty="0"/>
              <a:t>N</a:t>
            </a:r>
            <a:r>
              <a:rPr lang="en-GB" sz="2400" dirty="0"/>
              <a:t>ormally</a:t>
            </a:r>
            <a:r>
              <a:rPr lang="en-GB" sz="2400" b="1" dirty="0"/>
              <a:t> O</a:t>
            </a:r>
            <a:r>
              <a:rPr lang="en-GB" sz="2400" dirty="0"/>
              <a:t>pen</a:t>
            </a:r>
            <a:r>
              <a:rPr lang="en-GB" sz="2400" b="1" dirty="0"/>
              <a:t>, T</a:t>
            </a:r>
            <a:r>
              <a:rPr lang="en-GB" sz="2400" dirty="0"/>
              <a:t>imed</a:t>
            </a:r>
            <a:r>
              <a:rPr lang="en-GB" sz="2400" b="1" dirty="0"/>
              <a:t> C</a:t>
            </a:r>
            <a:r>
              <a:rPr lang="en-GB" sz="2400" dirty="0"/>
              <a:t>lose</a:t>
            </a:r>
          </a:p>
        </p:txBody>
      </p:sp>
      <p:sp>
        <p:nvSpPr>
          <p:cNvPr id="12" name="Rectangle 11">
            <a:extLst>
              <a:ext uri="{FF2B5EF4-FFF2-40B4-BE49-F238E27FC236}">
                <a16:creationId xmlns:a16="http://schemas.microsoft.com/office/drawing/2014/main" id="{EC2DA41B-5368-374E-9BA1-7CD575095A9A}"/>
              </a:ext>
            </a:extLst>
          </p:cNvPr>
          <p:cNvSpPr/>
          <p:nvPr/>
        </p:nvSpPr>
        <p:spPr>
          <a:xfrm>
            <a:off x="5315941" y="2870927"/>
            <a:ext cx="3842128" cy="90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16000" rtlCol="0" anchor="ctr" anchorCtr="0"/>
          <a:lstStyle/>
          <a:p>
            <a:r>
              <a:rPr lang="en-GB" sz="2400" b="1" dirty="0"/>
              <a:t>N</a:t>
            </a:r>
            <a:r>
              <a:rPr lang="en-GB" sz="2400" dirty="0"/>
              <a:t>ormally</a:t>
            </a:r>
            <a:r>
              <a:rPr lang="en-GB" sz="2400" b="1" dirty="0"/>
              <a:t> O</a:t>
            </a:r>
            <a:r>
              <a:rPr lang="en-GB" sz="2400" dirty="0"/>
              <a:t>pen</a:t>
            </a:r>
            <a:r>
              <a:rPr lang="en-GB" sz="2400" b="1" dirty="0"/>
              <a:t>, T</a:t>
            </a:r>
            <a:r>
              <a:rPr lang="en-GB" sz="2400" dirty="0"/>
              <a:t>imed</a:t>
            </a:r>
            <a:r>
              <a:rPr lang="en-GB" sz="2400" b="1" dirty="0"/>
              <a:t> O</a:t>
            </a:r>
            <a:r>
              <a:rPr lang="en-GB" sz="2400" dirty="0"/>
              <a:t>pen</a:t>
            </a:r>
          </a:p>
        </p:txBody>
      </p:sp>
      <p:sp>
        <p:nvSpPr>
          <p:cNvPr id="14" name="Rectangle 13">
            <a:extLst>
              <a:ext uri="{FF2B5EF4-FFF2-40B4-BE49-F238E27FC236}">
                <a16:creationId xmlns:a16="http://schemas.microsoft.com/office/drawing/2014/main" id="{D7854BE3-60D7-684A-B858-46CC090A50EF}"/>
              </a:ext>
            </a:extLst>
          </p:cNvPr>
          <p:cNvSpPr/>
          <p:nvPr/>
        </p:nvSpPr>
        <p:spPr>
          <a:xfrm>
            <a:off x="1137837" y="3975872"/>
            <a:ext cx="3842128" cy="900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16000" rtlCol="0" anchor="ctr" anchorCtr="0"/>
          <a:lstStyle/>
          <a:p>
            <a:r>
              <a:rPr lang="en-GB" sz="2400" b="1" dirty="0"/>
              <a:t>N</a:t>
            </a:r>
            <a:r>
              <a:rPr lang="en-GB" sz="2400" dirty="0"/>
              <a:t>ormally</a:t>
            </a:r>
            <a:r>
              <a:rPr lang="en-GB" sz="2400" b="1" dirty="0"/>
              <a:t> C</a:t>
            </a:r>
            <a:r>
              <a:rPr lang="en-GB" sz="2400" dirty="0"/>
              <a:t>losed</a:t>
            </a:r>
            <a:r>
              <a:rPr lang="en-GB" sz="2400" b="1" dirty="0"/>
              <a:t>, T</a:t>
            </a:r>
            <a:r>
              <a:rPr lang="en-GB" sz="2400" dirty="0"/>
              <a:t>imed</a:t>
            </a:r>
            <a:r>
              <a:rPr lang="en-GB" sz="2400" b="1" dirty="0"/>
              <a:t> O</a:t>
            </a:r>
            <a:r>
              <a:rPr lang="en-GB" sz="2400" dirty="0"/>
              <a:t>pen</a:t>
            </a:r>
          </a:p>
        </p:txBody>
      </p:sp>
      <p:sp>
        <p:nvSpPr>
          <p:cNvPr id="18" name="Rectangle 17">
            <a:extLst>
              <a:ext uri="{FF2B5EF4-FFF2-40B4-BE49-F238E27FC236}">
                <a16:creationId xmlns:a16="http://schemas.microsoft.com/office/drawing/2014/main" id="{B714DED1-3297-4943-B421-205DD465AA7E}"/>
              </a:ext>
            </a:extLst>
          </p:cNvPr>
          <p:cNvSpPr/>
          <p:nvPr/>
        </p:nvSpPr>
        <p:spPr>
          <a:xfrm>
            <a:off x="5315941" y="3975872"/>
            <a:ext cx="3842128" cy="900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16000" rtlCol="0" anchor="ctr" anchorCtr="0"/>
          <a:lstStyle/>
          <a:p>
            <a:r>
              <a:rPr lang="en-GB" sz="2400" b="1" dirty="0"/>
              <a:t>N</a:t>
            </a:r>
            <a:r>
              <a:rPr lang="en-GB" sz="2400" dirty="0"/>
              <a:t>ormally</a:t>
            </a:r>
            <a:r>
              <a:rPr lang="en-GB" sz="2400" b="1" dirty="0"/>
              <a:t> C</a:t>
            </a:r>
            <a:r>
              <a:rPr lang="en-GB" sz="2400" dirty="0"/>
              <a:t>losed</a:t>
            </a:r>
            <a:r>
              <a:rPr lang="en-GB" sz="2400" b="1" dirty="0"/>
              <a:t>, T</a:t>
            </a:r>
            <a:r>
              <a:rPr lang="en-GB" sz="2400" dirty="0"/>
              <a:t>imed</a:t>
            </a:r>
            <a:r>
              <a:rPr lang="en-GB" sz="2400" b="1" dirty="0"/>
              <a:t> C</a:t>
            </a:r>
            <a:r>
              <a:rPr lang="en-GB" sz="2400" dirty="0"/>
              <a:t>lose</a:t>
            </a:r>
          </a:p>
        </p:txBody>
      </p:sp>
      <p:sp>
        <p:nvSpPr>
          <p:cNvPr id="15" name="TextBox 14">
            <a:extLst>
              <a:ext uri="{FF2B5EF4-FFF2-40B4-BE49-F238E27FC236}">
                <a16:creationId xmlns:a16="http://schemas.microsoft.com/office/drawing/2014/main" id="{C002E669-86F8-C143-BA53-A3BB9E510244}"/>
              </a:ext>
            </a:extLst>
          </p:cNvPr>
          <p:cNvSpPr txBox="1"/>
          <p:nvPr/>
        </p:nvSpPr>
        <p:spPr>
          <a:xfrm>
            <a:off x="2267690" y="2328092"/>
            <a:ext cx="1582421" cy="523220"/>
          </a:xfrm>
          <a:prstGeom prst="rect">
            <a:avLst/>
          </a:prstGeom>
          <a:noFill/>
        </p:spPr>
        <p:txBody>
          <a:bodyPr wrap="none" rtlCol="0">
            <a:spAutoFit/>
          </a:bodyPr>
          <a:lstStyle/>
          <a:p>
            <a:r>
              <a:rPr lang="en-GB" sz="2800" b="1" dirty="0"/>
              <a:t>ON Delay</a:t>
            </a:r>
          </a:p>
        </p:txBody>
      </p:sp>
      <p:sp>
        <p:nvSpPr>
          <p:cNvPr id="19" name="TextBox 18">
            <a:extLst>
              <a:ext uri="{FF2B5EF4-FFF2-40B4-BE49-F238E27FC236}">
                <a16:creationId xmlns:a16="http://schemas.microsoft.com/office/drawing/2014/main" id="{0A7ABAF5-AFAF-7846-96F6-41CB3385AE26}"/>
              </a:ext>
            </a:extLst>
          </p:cNvPr>
          <p:cNvSpPr txBox="1"/>
          <p:nvPr/>
        </p:nvSpPr>
        <p:spPr>
          <a:xfrm>
            <a:off x="6445794" y="2328092"/>
            <a:ext cx="1675395" cy="523220"/>
          </a:xfrm>
          <a:prstGeom prst="rect">
            <a:avLst/>
          </a:prstGeom>
          <a:noFill/>
        </p:spPr>
        <p:txBody>
          <a:bodyPr wrap="none" rtlCol="0">
            <a:spAutoFit/>
          </a:bodyPr>
          <a:lstStyle/>
          <a:p>
            <a:r>
              <a:rPr lang="en-GB" sz="2800" b="1" dirty="0"/>
              <a:t>OFF Delay</a:t>
            </a:r>
          </a:p>
        </p:txBody>
      </p:sp>
      <p:sp>
        <p:nvSpPr>
          <p:cNvPr id="20" name="TextBox 19">
            <a:extLst>
              <a:ext uri="{FF2B5EF4-FFF2-40B4-BE49-F238E27FC236}">
                <a16:creationId xmlns:a16="http://schemas.microsoft.com/office/drawing/2014/main" id="{20313520-CA9C-7F4D-87F4-84E0DF3F35AE}"/>
              </a:ext>
            </a:extLst>
          </p:cNvPr>
          <p:cNvSpPr txBox="1"/>
          <p:nvPr/>
        </p:nvSpPr>
        <p:spPr>
          <a:xfrm>
            <a:off x="1137837" y="3032709"/>
            <a:ext cx="1016881" cy="523220"/>
          </a:xfrm>
          <a:prstGeom prst="rect">
            <a:avLst/>
          </a:prstGeom>
          <a:noFill/>
        </p:spPr>
        <p:txBody>
          <a:bodyPr wrap="none" rtlCol="0">
            <a:spAutoFit/>
          </a:bodyPr>
          <a:lstStyle/>
          <a:p>
            <a:r>
              <a:rPr lang="en-GB" sz="2800" b="1" dirty="0">
                <a:solidFill>
                  <a:schemeClr val="bg1"/>
                </a:solidFill>
              </a:rPr>
              <a:t>NOTC</a:t>
            </a:r>
          </a:p>
        </p:txBody>
      </p:sp>
      <p:sp>
        <p:nvSpPr>
          <p:cNvPr id="21" name="TextBox 20">
            <a:extLst>
              <a:ext uri="{FF2B5EF4-FFF2-40B4-BE49-F238E27FC236}">
                <a16:creationId xmlns:a16="http://schemas.microsoft.com/office/drawing/2014/main" id="{6E590423-F003-F545-A374-9857F6EA4CC6}"/>
              </a:ext>
            </a:extLst>
          </p:cNvPr>
          <p:cNvSpPr txBox="1"/>
          <p:nvPr/>
        </p:nvSpPr>
        <p:spPr>
          <a:xfrm>
            <a:off x="1137837" y="4164262"/>
            <a:ext cx="1024768" cy="523220"/>
          </a:xfrm>
          <a:prstGeom prst="rect">
            <a:avLst/>
          </a:prstGeom>
          <a:noFill/>
        </p:spPr>
        <p:txBody>
          <a:bodyPr wrap="none" rtlCol="0">
            <a:spAutoFit/>
          </a:bodyPr>
          <a:lstStyle/>
          <a:p>
            <a:r>
              <a:rPr lang="en-GB" sz="2800" b="1" dirty="0">
                <a:solidFill>
                  <a:schemeClr val="bg1"/>
                </a:solidFill>
              </a:rPr>
              <a:t>NCTO</a:t>
            </a:r>
          </a:p>
        </p:txBody>
      </p:sp>
      <p:sp>
        <p:nvSpPr>
          <p:cNvPr id="22" name="TextBox 21">
            <a:extLst>
              <a:ext uri="{FF2B5EF4-FFF2-40B4-BE49-F238E27FC236}">
                <a16:creationId xmlns:a16="http://schemas.microsoft.com/office/drawing/2014/main" id="{CFBFB4C1-3AB6-6B46-9FB0-15E8C7018910}"/>
              </a:ext>
            </a:extLst>
          </p:cNvPr>
          <p:cNvSpPr txBox="1"/>
          <p:nvPr/>
        </p:nvSpPr>
        <p:spPr>
          <a:xfrm>
            <a:off x="5326142" y="3059317"/>
            <a:ext cx="1066446" cy="523220"/>
          </a:xfrm>
          <a:prstGeom prst="rect">
            <a:avLst/>
          </a:prstGeom>
          <a:noFill/>
        </p:spPr>
        <p:txBody>
          <a:bodyPr wrap="none" rtlCol="0">
            <a:spAutoFit/>
          </a:bodyPr>
          <a:lstStyle/>
          <a:p>
            <a:r>
              <a:rPr lang="en-GB" sz="2800" b="1" dirty="0">
                <a:solidFill>
                  <a:schemeClr val="bg1"/>
                </a:solidFill>
              </a:rPr>
              <a:t>NOTO</a:t>
            </a:r>
          </a:p>
        </p:txBody>
      </p:sp>
      <p:sp>
        <p:nvSpPr>
          <p:cNvPr id="23" name="TextBox 22">
            <a:extLst>
              <a:ext uri="{FF2B5EF4-FFF2-40B4-BE49-F238E27FC236}">
                <a16:creationId xmlns:a16="http://schemas.microsoft.com/office/drawing/2014/main" id="{966A2E7E-14CD-0644-B4EB-573886BC2570}"/>
              </a:ext>
            </a:extLst>
          </p:cNvPr>
          <p:cNvSpPr txBox="1"/>
          <p:nvPr/>
        </p:nvSpPr>
        <p:spPr>
          <a:xfrm>
            <a:off x="5346437" y="4164262"/>
            <a:ext cx="975203" cy="523220"/>
          </a:xfrm>
          <a:prstGeom prst="rect">
            <a:avLst/>
          </a:prstGeom>
          <a:noFill/>
        </p:spPr>
        <p:txBody>
          <a:bodyPr wrap="none" rtlCol="0">
            <a:spAutoFit/>
          </a:bodyPr>
          <a:lstStyle/>
          <a:p>
            <a:r>
              <a:rPr lang="en-GB" sz="2800" b="1" dirty="0">
                <a:solidFill>
                  <a:schemeClr val="bg1"/>
                </a:solidFill>
              </a:rPr>
              <a:t>NCTC</a:t>
            </a:r>
          </a:p>
        </p:txBody>
      </p:sp>
      <p:cxnSp>
        <p:nvCxnSpPr>
          <p:cNvPr id="25" name="Straight Connector 24">
            <a:extLst>
              <a:ext uri="{FF2B5EF4-FFF2-40B4-BE49-F238E27FC236}">
                <a16:creationId xmlns:a16="http://schemas.microsoft.com/office/drawing/2014/main" id="{97C00C21-1441-8E46-906B-8DA52593708F}"/>
              </a:ext>
            </a:extLst>
          </p:cNvPr>
          <p:cNvCxnSpPr/>
          <p:nvPr/>
        </p:nvCxnSpPr>
        <p:spPr>
          <a:xfrm>
            <a:off x="5134708" y="2518117"/>
            <a:ext cx="0" cy="2485683"/>
          </a:xfrm>
          <a:prstGeom prst="line">
            <a:avLst/>
          </a:prstGeom>
          <a:ln w="2857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193CF28-FB6E-FE41-865A-7E19663FD4DF}"/>
              </a:ext>
            </a:extLst>
          </p:cNvPr>
          <p:cNvCxnSpPr>
            <a:cxnSpLocks/>
          </p:cNvCxnSpPr>
          <p:nvPr/>
        </p:nvCxnSpPr>
        <p:spPr>
          <a:xfrm flipV="1">
            <a:off x="283791" y="3883473"/>
            <a:ext cx="9211901" cy="26000"/>
          </a:xfrm>
          <a:prstGeom prst="line">
            <a:avLst/>
          </a:prstGeom>
          <a:ln w="2857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A5C729D5-2E64-AB4D-8454-438FE630F6BE}"/>
              </a:ext>
            </a:extLst>
          </p:cNvPr>
          <p:cNvSpPr txBox="1"/>
          <p:nvPr/>
        </p:nvSpPr>
        <p:spPr>
          <a:xfrm>
            <a:off x="350707" y="3057647"/>
            <a:ext cx="663964" cy="523220"/>
          </a:xfrm>
          <a:prstGeom prst="rect">
            <a:avLst/>
          </a:prstGeom>
          <a:noFill/>
        </p:spPr>
        <p:txBody>
          <a:bodyPr wrap="none" rtlCol="0">
            <a:spAutoFit/>
          </a:bodyPr>
          <a:lstStyle/>
          <a:p>
            <a:r>
              <a:rPr lang="en-GB" sz="2800" b="1" dirty="0"/>
              <a:t>NO</a:t>
            </a:r>
          </a:p>
        </p:txBody>
      </p:sp>
      <p:sp>
        <p:nvSpPr>
          <p:cNvPr id="31" name="TextBox 30">
            <a:extLst>
              <a:ext uri="{FF2B5EF4-FFF2-40B4-BE49-F238E27FC236}">
                <a16:creationId xmlns:a16="http://schemas.microsoft.com/office/drawing/2014/main" id="{6835CC97-350B-D943-960B-9F7DBBC8AAC9}"/>
              </a:ext>
            </a:extLst>
          </p:cNvPr>
          <p:cNvSpPr txBox="1"/>
          <p:nvPr/>
        </p:nvSpPr>
        <p:spPr>
          <a:xfrm>
            <a:off x="347269" y="4164262"/>
            <a:ext cx="612668" cy="523220"/>
          </a:xfrm>
          <a:prstGeom prst="rect">
            <a:avLst/>
          </a:prstGeom>
          <a:noFill/>
        </p:spPr>
        <p:txBody>
          <a:bodyPr wrap="none" rtlCol="0">
            <a:spAutoFit/>
          </a:bodyPr>
          <a:lstStyle/>
          <a:p>
            <a:r>
              <a:rPr lang="en-GB" sz="2800" b="1" dirty="0"/>
              <a:t>NC</a:t>
            </a:r>
          </a:p>
        </p:txBody>
      </p:sp>
    </p:spTree>
    <p:custDataLst>
      <p:tags r:id="rId1"/>
    </p:custDataLst>
    <p:extLst>
      <p:ext uri="{BB962C8B-B14F-4D97-AF65-F5344CB8AC3E}">
        <p14:creationId xmlns:p14="http://schemas.microsoft.com/office/powerpoint/2010/main" val="725901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Normally Open, Timed Close (NOTC)</a:t>
            </a:r>
          </a:p>
        </p:txBody>
      </p:sp>
      <p:pic>
        <p:nvPicPr>
          <p:cNvPr id="6" name="Picture 5">
            <a:extLst>
              <a:ext uri="{FF2B5EF4-FFF2-40B4-BE49-F238E27FC236}">
                <a16:creationId xmlns:a16="http://schemas.microsoft.com/office/drawing/2014/main" id="{E61B3A26-B683-EF45-9D39-A8CCC52959EA}"/>
              </a:ext>
            </a:extLst>
          </p:cNvPr>
          <p:cNvPicPr>
            <a:picLocks noChangeAspect="1"/>
          </p:cNvPicPr>
          <p:nvPr/>
        </p:nvPicPr>
        <p:blipFill>
          <a:blip r:embed="rId4"/>
          <a:stretch>
            <a:fillRect/>
          </a:stretch>
        </p:blipFill>
        <p:spPr>
          <a:xfrm>
            <a:off x="663434" y="1293373"/>
            <a:ext cx="977900" cy="800100"/>
          </a:xfrm>
          <a:prstGeom prst="rect">
            <a:avLst/>
          </a:prstGeom>
        </p:spPr>
      </p:pic>
      <p:sp>
        <p:nvSpPr>
          <p:cNvPr id="3" name="TextBox 2">
            <a:extLst>
              <a:ext uri="{FF2B5EF4-FFF2-40B4-BE49-F238E27FC236}">
                <a16:creationId xmlns:a16="http://schemas.microsoft.com/office/drawing/2014/main" id="{A3604036-C362-3641-95F0-37473CF486FB}"/>
              </a:ext>
            </a:extLst>
          </p:cNvPr>
          <p:cNvSpPr txBox="1"/>
          <p:nvPr/>
        </p:nvSpPr>
        <p:spPr>
          <a:xfrm>
            <a:off x="1680644" y="1093259"/>
            <a:ext cx="8110469" cy="1200329"/>
          </a:xfrm>
          <a:prstGeom prst="rect">
            <a:avLst/>
          </a:prstGeom>
          <a:noFill/>
        </p:spPr>
        <p:txBody>
          <a:bodyPr wrap="square" rtlCol="0">
            <a:spAutoFit/>
          </a:bodyPr>
          <a:lstStyle/>
          <a:p>
            <a:r>
              <a:rPr lang="en-GB" sz="2400" dirty="0"/>
              <a:t>This is an ON Delay contact. In this example…</a:t>
            </a:r>
          </a:p>
          <a:p>
            <a:pPr marL="342900" indent="-342900">
              <a:buFont typeface="Arial" panose="020B0604020202020204" pitchFamily="34" charset="0"/>
              <a:buChar char="•"/>
            </a:pPr>
            <a:r>
              <a:rPr lang="en-GB" sz="2400" dirty="0"/>
              <a:t>the contact </a:t>
            </a:r>
            <a:r>
              <a:rPr lang="en-GB" sz="2400" b="1" dirty="0"/>
              <a:t>closes 5 seconds </a:t>
            </a:r>
            <a:r>
              <a:rPr lang="en-GB" sz="2400" dirty="0"/>
              <a:t>after the coil is energised</a:t>
            </a:r>
          </a:p>
          <a:p>
            <a:pPr marL="342900" indent="-342900">
              <a:buFont typeface="Arial" panose="020B0604020202020204" pitchFamily="34" charset="0"/>
              <a:buChar char="•"/>
            </a:pPr>
            <a:r>
              <a:rPr lang="en-GB" sz="2400" dirty="0"/>
              <a:t>the contact </a:t>
            </a:r>
            <a:r>
              <a:rPr lang="en-GB" sz="2400" b="1" dirty="0"/>
              <a:t>opens immediately </a:t>
            </a:r>
            <a:r>
              <a:rPr lang="en-GB" sz="2400" dirty="0"/>
              <a:t>when the coil is de-energised</a:t>
            </a:r>
          </a:p>
        </p:txBody>
      </p:sp>
      <p:pic>
        <p:nvPicPr>
          <p:cNvPr id="5" name="Picture 4">
            <a:extLst>
              <a:ext uri="{FF2B5EF4-FFF2-40B4-BE49-F238E27FC236}">
                <a16:creationId xmlns:a16="http://schemas.microsoft.com/office/drawing/2014/main" id="{8460973E-193F-F94C-8B67-27587CCFFD2F}"/>
              </a:ext>
            </a:extLst>
          </p:cNvPr>
          <p:cNvPicPr>
            <a:picLocks noChangeAspect="1"/>
          </p:cNvPicPr>
          <p:nvPr/>
        </p:nvPicPr>
        <p:blipFill>
          <a:blip r:embed="rId5"/>
          <a:stretch>
            <a:fillRect/>
          </a:stretch>
        </p:blipFill>
        <p:spPr>
          <a:xfrm>
            <a:off x="1539248" y="2540000"/>
            <a:ext cx="7327900" cy="2463800"/>
          </a:xfrm>
          <a:prstGeom prst="rect">
            <a:avLst/>
          </a:prstGeom>
        </p:spPr>
      </p:pic>
      <p:pic>
        <p:nvPicPr>
          <p:cNvPr id="9" name="Graphic 8" descr="Magnifying glass">
            <a:extLst>
              <a:ext uri="{FF2B5EF4-FFF2-40B4-BE49-F238E27FC236}">
                <a16:creationId xmlns:a16="http://schemas.microsoft.com/office/drawing/2014/main" id="{E4FAF019-FF2B-9946-9FFA-8FF4AEABD22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9636" y="1122122"/>
            <a:ext cx="342501" cy="342501"/>
          </a:xfrm>
          <a:prstGeom prst="rect">
            <a:avLst/>
          </a:prstGeom>
        </p:spPr>
      </p:pic>
    </p:spTree>
    <p:custDataLst>
      <p:tags r:id="rId1"/>
    </p:custDataLst>
    <p:extLst>
      <p:ext uri="{BB962C8B-B14F-4D97-AF65-F5344CB8AC3E}">
        <p14:creationId xmlns:p14="http://schemas.microsoft.com/office/powerpoint/2010/main" val="553197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Normally Closed, Timed Open (NCTO)</a:t>
            </a:r>
          </a:p>
        </p:txBody>
      </p:sp>
      <p:sp>
        <p:nvSpPr>
          <p:cNvPr id="3" name="TextBox 2">
            <a:extLst>
              <a:ext uri="{FF2B5EF4-FFF2-40B4-BE49-F238E27FC236}">
                <a16:creationId xmlns:a16="http://schemas.microsoft.com/office/drawing/2014/main" id="{A3604036-C362-3641-95F0-37473CF486FB}"/>
              </a:ext>
            </a:extLst>
          </p:cNvPr>
          <p:cNvSpPr txBox="1"/>
          <p:nvPr/>
        </p:nvSpPr>
        <p:spPr>
          <a:xfrm>
            <a:off x="1680644" y="1093259"/>
            <a:ext cx="8110469" cy="1200329"/>
          </a:xfrm>
          <a:prstGeom prst="rect">
            <a:avLst/>
          </a:prstGeom>
          <a:noFill/>
        </p:spPr>
        <p:txBody>
          <a:bodyPr wrap="square" rtlCol="0">
            <a:spAutoFit/>
          </a:bodyPr>
          <a:lstStyle/>
          <a:p>
            <a:r>
              <a:rPr lang="en-GB" sz="2400" dirty="0"/>
              <a:t>This is an ON Delay contact. In this example…</a:t>
            </a:r>
          </a:p>
          <a:p>
            <a:pPr marL="342900" indent="-342900">
              <a:buFont typeface="Arial" panose="020B0604020202020204" pitchFamily="34" charset="0"/>
              <a:buChar char="•"/>
            </a:pPr>
            <a:r>
              <a:rPr lang="en-GB" sz="2400" dirty="0"/>
              <a:t>the contact </a:t>
            </a:r>
            <a:r>
              <a:rPr lang="en-GB" sz="2400" b="1" dirty="0"/>
              <a:t>opens 5 seconds </a:t>
            </a:r>
            <a:r>
              <a:rPr lang="en-GB" sz="2400" dirty="0"/>
              <a:t>after the coil is energised</a:t>
            </a:r>
          </a:p>
          <a:p>
            <a:pPr marL="342900" indent="-342900">
              <a:buFont typeface="Arial" panose="020B0604020202020204" pitchFamily="34" charset="0"/>
              <a:buChar char="•"/>
            </a:pPr>
            <a:r>
              <a:rPr lang="en-GB" sz="2400" dirty="0"/>
              <a:t>the contact </a:t>
            </a:r>
            <a:r>
              <a:rPr lang="en-GB" sz="2400" b="1" dirty="0"/>
              <a:t>closes immediately </a:t>
            </a:r>
            <a:r>
              <a:rPr lang="en-GB" sz="2400" dirty="0"/>
              <a:t>when the coil is de-energised</a:t>
            </a:r>
          </a:p>
        </p:txBody>
      </p:sp>
      <p:pic>
        <p:nvPicPr>
          <p:cNvPr id="4" name="Picture 3">
            <a:extLst>
              <a:ext uri="{FF2B5EF4-FFF2-40B4-BE49-F238E27FC236}">
                <a16:creationId xmlns:a16="http://schemas.microsoft.com/office/drawing/2014/main" id="{083F8ECD-CBD2-D84E-BBE0-0FBBFBA41152}"/>
              </a:ext>
            </a:extLst>
          </p:cNvPr>
          <p:cNvPicPr>
            <a:picLocks noChangeAspect="1"/>
          </p:cNvPicPr>
          <p:nvPr/>
        </p:nvPicPr>
        <p:blipFill>
          <a:blip r:embed="rId4"/>
          <a:stretch>
            <a:fillRect/>
          </a:stretch>
        </p:blipFill>
        <p:spPr>
          <a:xfrm>
            <a:off x="562030" y="1306073"/>
            <a:ext cx="990600" cy="774700"/>
          </a:xfrm>
          <a:prstGeom prst="rect">
            <a:avLst/>
          </a:prstGeom>
        </p:spPr>
      </p:pic>
      <p:pic>
        <p:nvPicPr>
          <p:cNvPr id="7" name="Picture 6">
            <a:extLst>
              <a:ext uri="{FF2B5EF4-FFF2-40B4-BE49-F238E27FC236}">
                <a16:creationId xmlns:a16="http://schemas.microsoft.com/office/drawing/2014/main" id="{E81B73A8-2482-7140-90F9-99148E44496A}"/>
              </a:ext>
            </a:extLst>
          </p:cNvPr>
          <p:cNvPicPr>
            <a:picLocks noChangeAspect="1"/>
          </p:cNvPicPr>
          <p:nvPr/>
        </p:nvPicPr>
        <p:blipFill>
          <a:blip r:embed="rId5"/>
          <a:stretch>
            <a:fillRect/>
          </a:stretch>
        </p:blipFill>
        <p:spPr>
          <a:xfrm>
            <a:off x="1541888" y="2366084"/>
            <a:ext cx="7188200" cy="2463800"/>
          </a:xfrm>
          <a:prstGeom prst="rect">
            <a:avLst/>
          </a:prstGeom>
        </p:spPr>
      </p:pic>
      <p:pic>
        <p:nvPicPr>
          <p:cNvPr id="8" name="Graphic 7" descr="Magnifying glass">
            <a:extLst>
              <a:ext uri="{FF2B5EF4-FFF2-40B4-BE49-F238E27FC236}">
                <a16:creationId xmlns:a16="http://schemas.microsoft.com/office/drawing/2014/main" id="{97A903C2-E868-2E41-AAA2-DB8D3C41A31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9636" y="1122122"/>
            <a:ext cx="342501" cy="342501"/>
          </a:xfrm>
          <a:prstGeom prst="rect">
            <a:avLst/>
          </a:prstGeom>
        </p:spPr>
      </p:pic>
    </p:spTree>
    <p:custDataLst>
      <p:tags r:id="rId1"/>
    </p:custDataLst>
    <p:extLst>
      <p:ext uri="{BB962C8B-B14F-4D97-AF65-F5344CB8AC3E}">
        <p14:creationId xmlns:p14="http://schemas.microsoft.com/office/powerpoint/2010/main" val="2500901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Normally Open, Timed Open (NOTO)</a:t>
            </a:r>
          </a:p>
        </p:txBody>
      </p:sp>
      <p:sp>
        <p:nvSpPr>
          <p:cNvPr id="3" name="TextBox 2">
            <a:extLst>
              <a:ext uri="{FF2B5EF4-FFF2-40B4-BE49-F238E27FC236}">
                <a16:creationId xmlns:a16="http://schemas.microsoft.com/office/drawing/2014/main" id="{A3604036-C362-3641-95F0-37473CF486FB}"/>
              </a:ext>
            </a:extLst>
          </p:cNvPr>
          <p:cNvSpPr txBox="1"/>
          <p:nvPr/>
        </p:nvSpPr>
        <p:spPr>
          <a:xfrm>
            <a:off x="1680644" y="1093259"/>
            <a:ext cx="8110469" cy="1200329"/>
          </a:xfrm>
          <a:prstGeom prst="rect">
            <a:avLst/>
          </a:prstGeom>
          <a:noFill/>
        </p:spPr>
        <p:txBody>
          <a:bodyPr wrap="square" rtlCol="0">
            <a:spAutoFit/>
          </a:bodyPr>
          <a:lstStyle/>
          <a:p>
            <a:r>
              <a:rPr lang="en-GB" sz="2400" dirty="0"/>
              <a:t>This is an OFF Delay contact. In this example…</a:t>
            </a:r>
          </a:p>
          <a:p>
            <a:pPr marL="342900" indent="-342900">
              <a:buFont typeface="Arial" panose="020B0604020202020204" pitchFamily="34" charset="0"/>
              <a:buChar char="•"/>
            </a:pPr>
            <a:r>
              <a:rPr lang="en-GB" sz="2400" dirty="0"/>
              <a:t>The contact </a:t>
            </a:r>
            <a:r>
              <a:rPr lang="en-GB" sz="2400" b="1" dirty="0"/>
              <a:t>closes immediately </a:t>
            </a:r>
            <a:r>
              <a:rPr lang="en-GB" sz="2400" dirty="0"/>
              <a:t>when the coil is energised</a:t>
            </a:r>
          </a:p>
          <a:p>
            <a:pPr marL="342900" indent="-342900">
              <a:buFont typeface="Arial" panose="020B0604020202020204" pitchFamily="34" charset="0"/>
              <a:buChar char="•"/>
            </a:pPr>
            <a:r>
              <a:rPr lang="en-GB" sz="2400" dirty="0"/>
              <a:t>The contact </a:t>
            </a:r>
            <a:r>
              <a:rPr lang="en-GB" sz="2400" b="1" dirty="0"/>
              <a:t>opens 5 seconds </a:t>
            </a:r>
            <a:r>
              <a:rPr lang="en-GB" sz="2400" dirty="0"/>
              <a:t>after the coil is de-energised</a:t>
            </a:r>
          </a:p>
        </p:txBody>
      </p:sp>
      <p:pic>
        <p:nvPicPr>
          <p:cNvPr id="5" name="Picture 4">
            <a:extLst>
              <a:ext uri="{FF2B5EF4-FFF2-40B4-BE49-F238E27FC236}">
                <a16:creationId xmlns:a16="http://schemas.microsoft.com/office/drawing/2014/main" id="{EC26FAE6-2204-324A-9797-69E244F7390A}"/>
              </a:ext>
            </a:extLst>
          </p:cNvPr>
          <p:cNvPicPr>
            <a:picLocks noChangeAspect="1"/>
          </p:cNvPicPr>
          <p:nvPr/>
        </p:nvPicPr>
        <p:blipFill>
          <a:blip r:embed="rId4"/>
          <a:stretch>
            <a:fillRect/>
          </a:stretch>
        </p:blipFill>
        <p:spPr>
          <a:xfrm>
            <a:off x="551288" y="1306073"/>
            <a:ext cx="990600" cy="711200"/>
          </a:xfrm>
          <a:prstGeom prst="rect">
            <a:avLst/>
          </a:prstGeom>
        </p:spPr>
      </p:pic>
      <p:pic>
        <p:nvPicPr>
          <p:cNvPr id="6" name="Picture 5">
            <a:extLst>
              <a:ext uri="{FF2B5EF4-FFF2-40B4-BE49-F238E27FC236}">
                <a16:creationId xmlns:a16="http://schemas.microsoft.com/office/drawing/2014/main" id="{75212F29-4FDB-1F41-B85A-A71DFD36435C}"/>
              </a:ext>
            </a:extLst>
          </p:cNvPr>
          <p:cNvPicPr>
            <a:picLocks noChangeAspect="1"/>
          </p:cNvPicPr>
          <p:nvPr/>
        </p:nvPicPr>
        <p:blipFill>
          <a:blip r:embed="rId5"/>
          <a:stretch>
            <a:fillRect/>
          </a:stretch>
        </p:blipFill>
        <p:spPr>
          <a:xfrm>
            <a:off x="1680644" y="2366084"/>
            <a:ext cx="7264400" cy="2286000"/>
          </a:xfrm>
          <a:prstGeom prst="rect">
            <a:avLst/>
          </a:prstGeom>
        </p:spPr>
      </p:pic>
      <p:pic>
        <p:nvPicPr>
          <p:cNvPr id="8" name="Graphic 7" descr="Magnifying glass">
            <a:extLst>
              <a:ext uri="{FF2B5EF4-FFF2-40B4-BE49-F238E27FC236}">
                <a16:creationId xmlns:a16="http://schemas.microsoft.com/office/drawing/2014/main" id="{09EDEDCC-532A-9743-B224-0FF5162DAE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9636" y="1122122"/>
            <a:ext cx="342501" cy="342501"/>
          </a:xfrm>
          <a:prstGeom prst="rect">
            <a:avLst/>
          </a:prstGeom>
        </p:spPr>
      </p:pic>
    </p:spTree>
    <p:custDataLst>
      <p:tags r:id="rId1"/>
    </p:custDataLst>
    <p:extLst>
      <p:ext uri="{BB962C8B-B14F-4D97-AF65-F5344CB8AC3E}">
        <p14:creationId xmlns:p14="http://schemas.microsoft.com/office/powerpoint/2010/main" val="1351584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Normally Closed, Timed Close (NCTC)</a:t>
            </a:r>
          </a:p>
        </p:txBody>
      </p:sp>
      <p:sp>
        <p:nvSpPr>
          <p:cNvPr id="3" name="TextBox 2">
            <a:extLst>
              <a:ext uri="{FF2B5EF4-FFF2-40B4-BE49-F238E27FC236}">
                <a16:creationId xmlns:a16="http://schemas.microsoft.com/office/drawing/2014/main" id="{A3604036-C362-3641-95F0-37473CF486FB}"/>
              </a:ext>
            </a:extLst>
          </p:cNvPr>
          <p:cNvSpPr txBox="1"/>
          <p:nvPr/>
        </p:nvSpPr>
        <p:spPr>
          <a:xfrm>
            <a:off x="1680644" y="1093259"/>
            <a:ext cx="8110469" cy="1200329"/>
          </a:xfrm>
          <a:prstGeom prst="rect">
            <a:avLst/>
          </a:prstGeom>
          <a:noFill/>
        </p:spPr>
        <p:txBody>
          <a:bodyPr wrap="square" rtlCol="0">
            <a:spAutoFit/>
          </a:bodyPr>
          <a:lstStyle/>
          <a:p>
            <a:r>
              <a:rPr lang="en-GB" sz="2400" dirty="0"/>
              <a:t>This is an OFF Delay contact. In this example…</a:t>
            </a:r>
          </a:p>
          <a:p>
            <a:pPr marL="342900" indent="-342900">
              <a:buFont typeface="Arial" panose="020B0604020202020204" pitchFamily="34" charset="0"/>
              <a:buChar char="•"/>
            </a:pPr>
            <a:r>
              <a:rPr lang="en-GB" sz="2400" dirty="0"/>
              <a:t>The contact </a:t>
            </a:r>
            <a:r>
              <a:rPr lang="en-GB" sz="2400" b="1" dirty="0"/>
              <a:t>opens immediately </a:t>
            </a:r>
            <a:r>
              <a:rPr lang="en-GB" sz="2400" dirty="0"/>
              <a:t>when the coil is energised</a:t>
            </a:r>
          </a:p>
          <a:p>
            <a:pPr marL="342900" indent="-342900">
              <a:buFont typeface="Arial" panose="020B0604020202020204" pitchFamily="34" charset="0"/>
              <a:buChar char="•"/>
            </a:pPr>
            <a:r>
              <a:rPr lang="en-GB" sz="2400" dirty="0"/>
              <a:t>The contact </a:t>
            </a:r>
            <a:r>
              <a:rPr lang="en-GB" sz="2400" b="1" dirty="0"/>
              <a:t>closes 5 seconds </a:t>
            </a:r>
            <a:r>
              <a:rPr lang="en-GB" sz="2400" dirty="0"/>
              <a:t>after the coil is de-energised</a:t>
            </a:r>
          </a:p>
        </p:txBody>
      </p:sp>
      <p:pic>
        <p:nvPicPr>
          <p:cNvPr id="4" name="Picture 3">
            <a:extLst>
              <a:ext uri="{FF2B5EF4-FFF2-40B4-BE49-F238E27FC236}">
                <a16:creationId xmlns:a16="http://schemas.microsoft.com/office/drawing/2014/main" id="{7A8E1C55-BA2C-E74B-8D8F-6E72E111C3CC}"/>
              </a:ext>
            </a:extLst>
          </p:cNvPr>
          <p:cNvPicPr>
            <a:picLocks noChangeAspect="1"/>
          </p:cNvPicPr>
          <p:nvPr/>
        </p:nvPicPr>
        <p:blipFill>
          <a:blip r:embed="rId4"/>
          <a:stretch>
            <a:fillRect/>
          </a:stretch>
        </p:blipFill>
        <p:spPr>
          <a:xfrm>
            <a:off x="651944" y="1325123"/>
            <a:ext cx="1028700" cy="736600"/>
          </a:xfrm>
          <a:prstGeom prst="rect">
            <a:avLst/>
          </a:prstGeom>
        </p:spPr>
      </p:pic>
      <p:pic>
        <p:nvPicPr>
          <p:cNvPr id="7" name="Picture 6">
            <a:extLst>
              <a:ext uri="{FF2B5EF4-FFF2-40B4-BE49-F238E27FC236}">
                <a16:creationId xmlns:a16="http://schemas.microsoft.com/office/drawing/2014/main" id="{0017D9E6-7580-3D48-AB29-3220464E7CA6}"/>
              </a:ext>
            </a:extLst>
          </p:cNvPr>
          <p:cNvPicPr>
            <a:picLocks noChangeAspect="1"/>
          </p:cNvPicPr>
          <p:nvPr/>
        </p:nvPicPr>
        <p:blipFill>
          <a:blip r:embed="rId5"/>
          <a:stretch>
            <a:fillRect/>
          </a:stretch>
        </p:blipFill>
        <p:spPr>
          <a:xfrm>
            <a:off x="1579988" y="2385134"/>
            <a:ext cx="7150100" cy="2400300"/>
          </a:xfrm>
          <a:prstGeom prst="rect">
            <a:avLst/>
          </a:prstGeom>
        </p:spPr>
      </p:pic>
      <p:pic>
        <p:nvPicPr>
          <p:cNvPr id="8" name="Graphic 7" descr="Magnifying glass">
            <a:extLst>
              <a:ext uri="{FF2B5EF4-FFF2-40B4-BE49-F238E27FC236}">
                <a16:creationId xmlns:a16="http://schemas.microsoft.com/office/drawing/2014/main" id="{298DBAB3-A1F0-1945-9CCC-5EA61EE9906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9636" y="1122122"/>
            <a:ext cx="342501" cy="342501"/>
          </a:xfrm>
          <a:prstGeom prst="rect">
            <a:avLst/>
          </a:prstGeom>
        </p:spPr>
      </p:pic>
    </p:spTree>
    <p:custDataLst>
      <p:tags r:id="rId1"/>
    </p:custDataLst>
    <p:extLst>
      <p:ext uri="{BB962C8B-B14F-4D97-AF65-F5344CB8AC3E}">
        <p14:creationId xmlns:p14="http://schemas.microsoft.com/office/powerpoint/2010/main" val="2381666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automatic resistance starter</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1569660"/>
          </a:xfrm>
          <a:prstGeom prst="rect">
            <a:avLst/>
          </a:prstGeom>
          <a:noFill/>
        </p:spPr>
        <p:txBody>
          <a:bodyPr wrap="square" rtlCol="0">
            <a:spAutoFit/>
          </a:bodyPr>
          <a:lstStyle/>
          <a:p>
            <a:pPr algn="just"/>
            <a:r>
              <a:rPr lang="en-GB" sz="2400" dirty="0"/>
              <a:t>Did you manage to design an automatic slip-ring resistance starter? See how your design compares to this one.</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0" y="2872564"/>
            <a:ext cx="4103607" cy="1569660"/>
          </a:xfrm>
          <a:prstGeom prst="rect">
            <a:avLst/>
          </a:prstGeom>
          <a:solidFill>
            <a:schemeClr val="tx2">
              <a:lumMod val="40000"/>
              <a:lumOff val="60000"/>
            </a:schemeClr>
          </a:solidFill>
        </p:spPr>
        <p:txBody>
          <a:bodyPr wrap="square" rtlCol="0">
            <a:spAutoFit/>
          </a:bodyPr>
          <a:lstStyle/>
          <a:p>
            <a:pPr algn="just"/>
            <a:r>
              <a:rPr lang="en-GB" sz="2400" i="1" dirty="0"/>
              <a:t>Watch the video explaining the design and working of the automatic slip-ring resistance starter.</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2849515"/>
            <a:ext cx="854046" cy="854046"/>
          </a:xfrm>
          <a:prstGeom prst="rect">
            <a:avLst/>
          </a:prstGeom>
        </p:spPr>
      </p:pic>
      <p:sp>
        <p:nvSpPr>
          <p:cNvPr id="9" name="Rectangle 8">
            <a:extLst>
              <a:ext uri="{FF2B5EF4-FFF2-40B4-BE49-F238E27FC236}">
                <a16:creationId xmlns:a16="http://schemas.microsoft.com/office/drawing/2014/main" id="{50D859FB-7F27-2647-AAA2-C484367EF79C}"/>
              </a:ext>
            </a:extLst>
          </p:cNvPr>
          <p:cNvSpPr/>
          <p:nvPr/>
        </p:nvSpPr>
        <p:spPr>
          <a:xfrm>
            <a:off x="5420650" y="1262617"/>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Img11</a:t>
            </a:r>
          </a:p>
        </p:txBody>
      </p:sp>
    </p:spTree>
    <p:custDataLst>
      <p:tags r:id="rId1"/>
    </p:custDataLst>
    <p:extLst>
      <p:ext uri="{BB962C8B-B14F-4D97-AF65-F5344CB8AC3E}">
        <p14:creationId xmlns:p14="http://schemas.microsoft.com/office/powerpoint/2010/main" val="26483098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Upload a your circuit</a:t>
            </a:r>
          </a:p>
        </p:txBody>
      </p:sp>
      <p:sp>
        <p:nvSpPr>
          <p:cNvPr id="3" name="Content Placeholder 2"/>
          <p:cNvSpPr>
            <a:spLocks noGrp="1"/>
          </p:cNvSpPr>
          <p:nvPr>
            <p:ph idx="1"/>
          </p:nvPr>
        </p:nvSpPr>
        <p:spPr>
          <a:xfrm>
            <a:off x="1122532" y="1091868"/>
            <a:ext cx="5388320" cy="1387861"/>
          </a:xfrm>
          <a:solidFill>
            <a:schemeClr val="tx2">
              <a:lumMod val="40000"/>
              <a:lumOff val="60000"/>
            </a:schemeClr>
          </a:solidFill>
        </p:spPr>
        <p:txBody>
          <a:bodyPr lIns="90000">
            <a:noAutofit/>
          </a:bodyPr>
          <a:lstStyle/>
          <a:p>
            <a:pPr marL="0" indent="0" algn="just">
              <a:buNone/>
            </a:pPr>
            <a:r>
              <a:rPr lang="en-GB" sz="2400" i="1" dirty="0"/>
              <a:t>Draw your own copy of the slip-ring resistance starter control circuit. Make sure to include the necessary circuit overload protection.</a:t>
            </a:r>
          </a:p>
        </p:txBody>
      </p:sp>
      <p:sp>
        <p:nvSpPr>
          <p:cNvPr id="5" name="Rounded Rectangle 4">
            <a:extLst>
              <a:ext uri="{FF2B5EF4-FFF2-40B4-BE49-F238E27FC236}">
                <a16:creationId xmlns:a16="http://schemas.microsoft.com/office/drawing/2014/main" id="{6499ACAF-D7EC-CA47-9749-1522A9FD0273}"/>
              </a:ext>
            </a:extLst>
          </p:cNvPr>
          <p:cNvSpPr/>
          <p:nvPr/>
        </p:nvSpPr>
        <p:spPr>
          <a:xfrm>
            <a:off x="1057330" y="3626099"/>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pic>
        <p:nvPicPr>
          <p:cNvPr id="4" name="Picture 3">
            <a:extLst>
              <a:ext uri="{FF2B5EF4-FFF2-40B4-BE49-F238E27FC236}">
                <a16:creationId xmlns:a16="http://schemas.microsoft.com/office/drawing/2014/main" id="{CA3EF5BB-37E7-D842-B8D0-13915E5CEA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3630" y="1091868"/>
            <a:ext cx="1899305" cy="1899305"/>
          </a:xfrm>
          <a:prstGeom prst="rect">
            <a:avLst/>
          </a:prstGeom>
        </p:spPr>
      </p:pic>
      <p:sp>
        <p:nvSpPr>
          <p:cNvPr id="6" name="Rectangle 5">
            <a:extLst>
              <a:ext uri="{FF2B5EF4-FFF2-40B4-BE49-F238E27FC236}">
                <a16:creationId xmlns:a16="http://schemas.microsoft.com/office/drawing/2014/main" id="{3334082E-A29A-964E-BCB3-D38A83FA587D}"/>
              </a:ext>
            </a:extLst>
          </p:cNvPr>
          <p:cNvSpPr/>
          <p:nvPr/>
        </p:nvSpPr>
        <p:spPr>
          <a:xfrm>
            <a:off x="3976599" y="3693652"/>
            <a:ext cx="4986337"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B069D5D4-6E62-E94B-A6E2-EA6F36DB22C9}"/>
              </a:ext>
            </a:extLst>
          </p:cNvPr>
          <p:cNvSpPr/>
          <p:nvPr/>
        </p:nvSpPr>
        <p:spPr>
          <a:xfrm>
            <a:off x="6219881" y="4335712"/>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pic>
        <p:nvPicPr>
          <p:cNvPr id="10" name="Graphic 9" descr="User">
            <a:extLst>
              <a:ext uri="{FF2B5EF4-FFF2-40B4-BE49-F238E27FC236}">
                <a16:creationId xmlns:a16="http://schemas.microsoft.com/office/drawing/2014/main" id="{393B6A4C-49A0-C445-9B68-7E146B56C0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3197" y="1091868"/>
            <a:ext cx="854046" cy="854046"/>
          </a:xfrm>
          <a:prstGeom prst="rect">
            <a:avLst/>
          </a:prstGeom>
        </p:spPr>
      </p:pic>
    </p:spTree>
    <p:custDataLst>
      <p:tags r:id="rId1"/>
    </p:custDataLst>
    <p:extLst>
      <p:ext uri="{BB962C8B-B14F-4D97-AF65-F5344CB8AC3E}">
        <p14:creationId xmlns:p14="http://schemas.microsoft.com/office/powerpoint/2010/main" val="891464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122531" y="1091868"/>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Font typeface="Arial" panose="020B0604020202020204" pitchFamily="34" charset="0"/>
              <a:buNone/>
            </a:pPr>
            <a:r>
              <a:rPr lang="en-GB" sz="2400" dirty="0"/>
              <a:t>By the end of this unit the learner will:</a:t>
            </a:r>
          </a:p>
          <a:p>
            <a:pPr marL="0" indent="0">
              <a:buFont typeface="Arial" panose="020B0604020202020204" pitchFamily="34" charset="0"/>
              <a:buNone/>
            </a:pPr>
            <a:endParaRPr lang="en-GB" sz="2400"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How do you wire the resistance starter?</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1569660"/>
          </a:xfrm>
          <a:prstGeom prst="rect">
            <a:avLst/>
          </a:prstGeom>
          <a:noFill/>
        </p:spPr>
        <p:txBody>
          <a:bodyPr wrap="square" rtlCol="0">
            <a:spAutoFit/>
          </a:bodyPr>
          <a:lstStyle/>
          <a:p>
            <a:pPr algn="just"/>
            <a:r>
              <a:rPr lang="en-GB" sz="2400" dirty="0"/>
              <a:t>Wiring the slip-ring resistance starter control circuit can be quite tricky because of all the parallel circuits.</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1" y="2817822"/>
            <a:ext cx="4103606" cy="1200329"/>
          </a:xfrm>
          <a:prstGeom prst="rect">
            <a:avLst/>
          </a:prstGeom>
          <a:solidFill>
            <a:schemeClr val="tx2">
              <a:lumMod val="40000"/>
              <a:lumOff val="60000"/>
            </a:schemeClr>
          </a:solidFill>
        </p:spPr>
        <p:txBody>
          <a:bodyPr wrap="square" rtlCol="0">
            <a:spAutoFit/>
          </a:bodyPr>
          <a:lstStyle/>
          <a:p>
            <a:pPr algn="just"/>
            <a:r>
              <a:rPr lang="en-GB" sz="2400" i="1" dirty="0"/>
              <a:t>Watch the video to see how to wire the slip-ring resistance starter control circuit.</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2794773"/>
            <a:ext cx="854046" cy="854046"/>
          </a:xfrm>
          <a:prstGeom prst="rect">
            <a:avLst/>
          </a:prstGeom>
        </p:spPr>
      </p:pic>
      <p:sp>
        <p:nvSpPr>
          <p:cNvPr id="9" name="Rectangle 8">
            <a:extLst>
              <a:ext uri="{FF2B5EF4-FFF2-40B4-BE49-F238E27FC236}">
                <a16:creationId xmlns:a16="http://schemas.microsoft.com/office/drawing/2014/main" id="{F59083B5-ADBF-9C49-A7FE-79BA05B2B1DA}"/>
              </a:ext>
            </a:extLst>
          </p:cNvPr>
          <p:cNvSpPr/>
          <p:nvPr/>
        </p:nvSpPr>
        <p:spPr>
          <a:xfrm>
            <a:off x="5420650" y="1262617"/>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Img13</a:t>
            </a:r>
          </a:p>
        </p:txBody>
      </p:sp>
    </p:spTree>
    <p:custDataLst>
      <p:tags r:id="rId1"/>
    </p:custDataLst>
    <p:extLst>
      <p:ext uri="{BB962C8B-B14F-4D97-AF65-F5344CB8AC3E}">
        <p14:creationId xmlns:p14="http://schemas.microsoft.com/office/powerpoint/2010/main" val="9041252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Wire it up</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1569660"/>
          </a:xfrm>
          <a:prstGeom prst="rect">
            <a:avLst/>
          </a:prstGeom>
          <a:noFill/>
        </p:spPr>
        <p:txBody>
          <a:bodyPr wrap="square" rtlCol="0">
            <a:spAutoFit/>
          </a:bodyPr>
          <a:lstStyle/>
          <a:p>
            <a:pPr algn="just"/>
            <a:r>
              <a:rPr lang="en-GB" sz="2400" dirty="0"/>
              <a:t>Now, practice wiring the slip-ring resistance starter control circuit using the motor wiring simulator.</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1" y="2817822"/>
            <a:ext cx="4103606" cy="830997"/>
          </a:xfrm>
          <a:prstGeom prst="rect">
            <a:avLst/>
          </a:prstGeom>
          <a:solidFill>
            <a:schemeClr val="tx2">
              <a:lumMod val="40000"/>
              <a:lumOff val="60000"/>
            </a:schemeClr>
          </a:solidFill>
        </p:spPr>
        <p:txBody>
          <a:bodyPr wrap="square" rtlCol="0">
            <a:spAutoFit/>
          </a:bodyPr>
          <a:lstStyle/>
          <a:p>
            <a:pPr algn="just"/>
            <a:r>
              <a:rPr lang="en-GB" sz="2400" i="1" dirty="0"/>
              <a:t>Click on the image to open the motor wiring simulator.</a:t>
            </a:r>
          </a:p>
        </p:txBody>
      </p:sp>
      <p:pic>
        <p:nvPicPr>
          <p:cNvPr id="17" name="Graphic 16" descr="User">
            <a:extLst>
              <a:ext uri="{FF2B5EF4-FFF2-40B4-BE49-F238E27FC236}">
                <a16:creationId xmlns:a16="http://schemas.microsoft.com/office/drawing/2014/main" id="{0C60E093-8071-D947-9048-0FAD98AFCBBD}"/>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2794773"/>
            <a:ext cx="854046" cy="854046"/>
          </a:xfrm>
          <a:prstGeom prst="rect">
            <a:avLst/>
          </a:prstGeom>
        </p:spPr>
      </p:pic>
      <p:sp>
        <p:nvSpPr>
          <p:cNvPr id="9" name="Rectangle 8">
            <a:extLst>
              <a:ext uri="{FF2B5EF4-FFF2-40B4-BE49-F238E27FC236}">
                <a16:creationId xmlns:a16="http://schemas.microsoft.com/office/drawing/2014/main" id="{F59083B5-ADBF-9C49-A7FE-79BA05B2B1DA}"/>
              </a:ext>
            </a:extLst>
          </p:cNvPr>
          <p:cNvSpPr/>
          <p:nvPr/>
        </p:nvSpPr>
        <p:spPr>
          <a:xfrm>
            <a:off x="5420650" y="1262617"/>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Img14</a:t>
            </a:r>
          </a:p>
        </p:txBody>
      </p:sp>
    </p:spTree>
    <p:custDataLst>
      <p:tags r:id="rId1"/>
    </p:custDataLst>
    <p:extLst>
      <p:ext uri="{BB962C8B-B14F-4D97-AF65-F5344CB8AC3E}">
        <p14:creationId xmlns:p14="http://schemas.microsoft.com/office/powerpoint/2010/main" val="4535172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Vid01</a:t>
            </a:r>
          </a:p>
        </p:txBody>
      </p:sp>
      <p:sp>
        <p:nvSpPr>
          <p:cNvPr id="10" name="TextBox 9">
            <a:extLst>
              <a:ext uri="{FF2B5EF4-FFF2-40B4-BE49-F238E27FC236}">
                <a16:creationId xmlns:a16="http://schemas.microsoft.com/office/drawing/2014/main" id="{EE873CF0-745B-F94E-B4D8-FF3F9D2D9076}"/>
              </a:ext>
            </a:extLst>
          </p:cNvPr>
          <p:cNvSpPr txBox="1"/>
          <p:nvPr/>
        </p:nvSpPr>
        <p:spPr>
          <a:xfrm>
            <a:off x="703957" y="1033482"/>
            <a:ext cx="9535417" cy="7017306"/>
          </a:xfrm>
          <a:prstGeom prst="rect">
            <a:avLst/>
          </a:prstGeom>
          <a:noFill/>
        </p:spPr>
        <p:txBody>
          <a:bodyPr wrap="square" rtlCol="0">
            <a:spAutoFit/>
          </a:bodyPr>
          <a:lstStyle/>
          <a:p>
            <a:r>
              <a:rPr lang="en-GB" dirty="0"/>
              <a:t>Animated video based on Vid01 from 07_03_06.</a:t>
            </a:r>
          </a:p>
          <a:p>
            <a:endParaRPr lang="en-GB" dirty="0"/>
          </a:p>
          <a:p>
            <a:r>
              <a:rPr lang="en-GB" dirty="0"/>
              <a:t>We learnt in the previous topic that when induction motors start up they draw large amounts of current:</a:t>
            </a:r>
          </a:p>
          <a:p>
            <a:pPr marL="342900" indent="-342900">
              <a:buFont typeface="+mj-lt"/>
              <a:buAutoNum type="arabicPeriod"/>
            </a:pPr>
            <a:r>
              <a:rPr lang="en-GB" dirty="0"/>
              <a:t>Current in the coils of the stator creates a rotating magnetic field.</a:t>
            </a:r>
          </a:p>
          <a:p>
            <a:pPr marL="342900" indent="-342900">
              <a:buFont typeface="+mj-lt"/>
              <a:buAutoNum type="arabicPeriod"/>
            </a:pPr>
            <a:r>
              <a:rPr lang="en-GB" dirty="0"/>
              <a:t>This rotating magnetic field cuts the bars of the rotor and induces a current in these bars by electromagnetic induction.</a:t>
            </a:r>
          </a:p>
          <a:p>
            <a:pPr marL="342900" indent="-342900">
              <a:buFont typeface="+mj-lt"/>
              <a:buAutoNum type="arabicPeriod"/>
            </a:pPr>
            <a:r>
              <a:rPr lang="en-GB" dirty="0"/>
              <a:t>This induced current creates a magnetic field in the rotator which tries to align with the stator rotating magnetic field causing the rotor to spin.</a:t>
            </a:r>
          </a:p>
          <a:p>
            <a:pPr marL="342900" indent="-342900">
              <a:buFont typeface="+mj-lt"/>
              <a:buAutoNum type="arabicPeriod"/>
            </a:pPr>
            <a:r>
              <a:rPr lang="en-GB" dirty="0"/>
              <a:t>Remember that the greater the rate of change of the magnetic field cutting a conductor, the greater the current induced.</a:t>
            </a:r>
          </a:p>
          <a:p>
            <a:pPr marL="342900" indent="-342900">
              <a:buFont typeface="+mj-lt"/>
              <a:buAutoNum type="arabicPeriod"/>
            </a:pPr>
            <a:r>
              <a:rPr lang="en-GB" dirty="0"/>
              <a:t>At start-up, the rate of change of the stator field cutting the rotor bars is very high because the difference in the speed of the stator rotating field and the rotor is very big. Therefore the current induced in the rotor bars is very high.</a:t>
            </a:r>
          </a:p>
          <a:p>
            <a:pPr marL="342900" indent="-342900">
              <a:buFont typeface="+mj-lt"/>
              <a:buAutoNum type="arabicPeriod"/>
            </a:pPr>
            <a:r>
              <a:rPr lang="en-GB" dirty="0"/>
              <a:t>But, the current in the stator coils and rotor bars is linked by transformer action, so there must be a high current flowing in the stator coils as well.</a:t>
            </a:r>
          </a:p>
          <a:p>
            <a:pPr marL="342900" indent="-342900">
              <a:buFont typeface="+mj-lt"/>
              <a:buAutoNum type="arabicPeriod"/>
            </a:pPr>
            <a:r>
              <a:rPr lang="en-GB" dirty="0"/>
              <a:t>The bigger the motor, the bigger these current flows are and the bigger the problem we have.</a:t>
            </a:r>
          </a:p>
          <a:p>
            <a:pPr marL="342900" indent="-342900">
              <a:buFont typeface="+mj-lt"/>
              <a:buAutoNum type="arabicPeriod"/>
            </a:pPr>
            <a:r>
              <a:rPr lang="en-GB" dirty="0"/>
              <a:t>In squirrel cage motors, we discovered that if we start the motor in star formation and then change over to delta, we can reduce these starting currents.</a:t>
            </a:r>
          </a:p>
          <a:p>
            <a:pPr marL="342900" indent="-342900">
              <a:buFont typeface="+mj-lt"/>
              <a:buAutoNum type="arabicPeriod"/>
            </a:pPr>
            <a:r>
              <a:rPr lang="en-GB" dirty="0"/>
              <a:t>Slip-ring motors add another solution by allow us to add resistance to the currents induced in the rotor coils and reducing this resistance as the motor speeds up. This works because we know that increasing resistance in a circuit reduces the current (for the same voltage).</a:t>
            </a:r>
          </a:p>
          <a:p>
            <a:pPr marL="342900" indent="-342900">
              <a:buFont typeface="+mj-lt"/>
              <a:buAutoNum type="arabicPeriod"/>
            </a:pPr>
            <a:r>
              <a:rPr lang="en-GB" dirty="0"/>
              <a:t>This solution limits the current in the rotor (and stator) at start-up like a star-delta starter but has the advantage of achieving much better starting torque than the star-delta starter.</a:t>
            </a:r>
          </a:p>
          <a:p>
            <a:r>
              <a:rPr lang="en-GB" dirty="0"/>
              <a:t> </a:t>
            </a:r>
          </a:p>
        </p:txBody>
      </p:sp>
    </p:spTree>
    <p:custDataLst>
      <p:tags r:id="rId1"/>
    </p:custDataLst>
    <p:extLst>
      <p:ext uri="{BB962C8B-B14F-4D97-AF65-F5344CB8AC3E}">
        <p14:creationId xmlns:p14="http://schemas.microsoft.com/office/powerpoint/2010/main" val="2846606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Image Briefing – Img06</a:t>
            </a:r>
          </a:p>
        </p:txBody>
      </p:sp>
      <p:pic>
        <p:nvPicPr>
          <p:cNvPr id="3" name="Picture 2">
            <a:extLst>
              <a:ext uri="{FF2B5EF4-FFF2-40B4-BE49-F238E27FC236}">
                <a16:creationId xmlns:a16="http://schemas.microsoft.com/office/drawing/2014/main" id="{F141D5C2-14AC-894A-AF27-E38B454E88F2}"/>
              </a:ext>
            </a:extLst>
          </p:cNvPr>
          <p:cNvPicPr>
            <a:picLocks noChangeAspect="1"/>
          </p:cNvPicPr>
          <p:nvPr/>
        </p:nvPicPr>
        <p:blipFill>
          <a:blip r:embed="rId4"/>
          <a:stretch>
            <a:fillRect/>
          </a:stretch>
        </p:blipFill>
        <p:spPr>
          <a:xfrm>
            <a:off x="2158724" y="1112586"/>
            <a:ext cx="6350000" cy="4254500"/>
          </a:xfrm>
          <a:prstGeom prst="rect">
            <a:avLst/>
          </a:prstGeom>
        </p:spPr>
      </p:pic>
    </p:spTree>
    <p:custDataLst>
      <p:tags r:id="rId1"/>
    </p:custDataLst>
    <p:extLst>
      <p:ext uri="{BB962C8B-B14F-4D97-AF65-F5344CB8AC3E}">
        <p14:creationId xmlns:p14="http://schemas.microsoft.com/office/powerpoint/2010/main" val="3632521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Vid02</a:t>
            </a:r>
          </a:p>
        </p:txBody>
      </p:sp>
      <p:sp>
        <p:nvSpPr>
          <p:cNvPr id="4" name="TextBox 3">
            <a:extLst>
              <a:ext uri="{FF2B5EF4-FFF2-40B4-BE49-F238E27FC236}">
                <a16:creationId xmlns:a16="http://schemas.microsoft.com/office/drawing/2014/main" id="{0BB2658B-4AD4-B24E-853A-2D604C167C34}"/>
              </a:ext>
            </a:extLst>
          </p:cNvPr>
          <p:cNvSpPr txBox="1"/>
          <p:nvPr/>
        </p:nvSpPr>
        <p:spPr>
          <a:xfrm>
            <a:off x="703958" y="1347536"/>
            <a:ext cx="8831461" cy="3416320"/>
          </a:xfrm>
          <a:prstGeom prst="rect">
            <a:avLst/>
          </a:prstGeom>
          <a:noFill/>
        </p:spPr>
        <p:txBody>
          <a:bodyPr wrap="square" rtlCol="0">
            <a:spAutoFit/>
          </a:bodyPr>
          <a:lstStyle/>
          <a:p>
            <a:r>
              <a:rPr lang="en-GB" dirty="0"/>
              <a:t>A demonstration video presented by an experienced electrician showing how to wire a slip-ring motor resistance starter (based on diagram in Img06).</a:t>
            </a:r>
          </a:p>
          <a:p>
            <a:pPr marL="342900" indent="-342900">
              <a:buFont typeface="+mj-lt"/>
              <a:buAutoNum type="arabicPeriod"/>
            </a:pPr>
            <a:r>
              <a:rPr lang="en-GB" dirty="0"/>
              <a:t>Connect the motor to power via the main contactor and connect the stator according to the nameplate (star or delta)</a:t>
            </a:r>
          </a:p>
          <a:p>
            <a:pPr marL="342900" indent="-342900">
              <a:buFont typeface="+mj-lt"/>
              <a:buAutoNum type="arabicPeriod"/>
            </a:pPr>
            <a:r>
              <a:rPr lang="en-GB" dirty="0"/>
              <a:t>Connect the rotor circuit to the 3 sets of resistors (or resistor box/</a:t>
            </a:r>
            <a:r>
              <a:rPr lang="en-GB" dirty="0" err="1"/>
              <a:t>es</a:t>
            </a:r>
            <a:r>
              <a:rPr lang="en-GB" dirty="0"/>
              <a:t>) and wire in the three resistor contactors, connecting in star</a:t>
            </a:r>
          </a:p>
          <a:p>
            <a:pPr marL="342900" indent="-342900">
              <a:buFont typeface="+mj-lt"/>
              <a:buAutoNum type="arabicPeriod"/>
            </a:pPr>
            <a:r>
              <a:rPr lang="en-GB" dirty="0"/>
              <a:t>At this point explain what these resistance starter resistors usually look like and show examples</a:t>
            </a:r>
          </a:p>
          <a:p>
            <a:pPr marL="342900" indent="-342900">
              <a:buFont typeface="+mj-lt"/>
              <a:buAutoNum type="arabicPeriod"/>
            </a:pPr>
            <a:r>
              <a:rPr lang="en-GB" dirty="0"/>
              <a:t>Connect the ends of the resistor conductors in star</a:t>
            </a:r>
          </a:p>
          <a:p>
            <a:pPr marL="342900" indent="-342900">
              <a:buFont typeface="+mj-lt"/>
              <a:buAutoNum type="arabicPeriod"/>
            </a:pPr>
            <a:r>
              <a:rPr lang="en-GB" dirty="0"/>
              <a:t>As these steps are done, draw the corresponding main circuit diagram as per Img06. Make sure to emphasis the symbol of slip-ring motor ad how it differs form ordinary squirrel cage induction motor symbol</a:t>
            </a:r>
          </a:p>
        </p:txBody>
      </p:sp>
    </p:spTree>
    <p:custDataLst>
      <p:tags r:id="rId1"/>
    </p:custDataLst>
    <p:extLst>
      <p:ext uri="{BB962C8B-B14F-4D97-AF65-F5344CB8AC3E}">
        <p14:creationId xmlns:p14="http://schemas.microsoft.com/office/powerpoint/2010/main" val="4275226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Int01 (1 of 3)</a:t>
            </a:r>
          </a:p>
        </p:txBody>
      </p:sp>
      <p:sp>
        <p:nvSpPr>
          <p:cNvPr id="60" name="TextBox 59">
            <a:extLst>
              <a:ext uri="{FF2B5EF4-FFF2-40B4-BE49-F238E27FC236}">
                <a16:creationId xmlns:a16="http://schemas.microsoft.com/office/drawing/2014/main" id="{3D78C41D-74C4-124D-816B-FFC225743E18}"/>
              </a:ext>
            </a:extLst>
          </p:cNvPr>
          <p:cNvSpPr txBox="1"/>
          <p:nvPr/>
        </p:nvSpPr>
        <p:spPr>
          <a:xfrm>
            <a:off x="249815" y="174062"/>
            <a:ext cx="3991082" cy="4247317"/>
          </a:xfrm>
          <a:prstGeom prst="rect">
            <a:avLst/>
          </a:prstGeom>
          <a:noFill/>
        </p:spPr>
        <p:txBody>
          <a:bodyPr wrap="square" rtlCol="0">
            <a:spAutoFit/>
          </a:bodyPr>
          <a:lstStyle/>
          <a:p>
            <a:r>
              <a:rPr lang="en-GB" b="1" dirty="0"/>
              <a:t>Instructions</a:t>
            </a:r>
          </a:p>
          <a:p>
            <a:pPr marL="342900" indent="-342900">
              <a:buFont typeface="+mj-lt"/>
              <a:buAutoNum type="arabicPeriod"/>
            </a:pPr>
            <a:r>
              <a:rPr lang="en-GB" dirty="0"/>
              <a:t>To add a wire between 2 points, click the starting connection and then click the ending connection.</a:t>
            </a:r>
          </a:p>
          <a:p>
            <a:pPr marL="342900" indent="-342900">
              <a:buFont typeface="+mj-lt"/>
              <a:buAutoNum type="arabicPeriod"/>
            </a:pPr>
            <a:r>
              <a:rPr lang="en-GB" dirty="0"/>
              <a:t>To delete a wire, click on it and then click the </a:t>
            </a:r>
            <a:r>
              <a:rPr lang="en-GB" b="1" dirty="0"/>
              <a:t>Delete</a:t>
            </a:r>
            <a:r>
              <a:rPr lang="en-GB" dirty="0"/>
              <a:t> icon in the top right corner.</a:t>
            </a:r>
          </a:p>
          <a:p>
            <a:pPr marL="342900" indent="-342900">
              <a:buFont typeface="+mj-lt"/>
              <a:buAutoNum type="arabicPeriod"/>
            </a:pPr>
            <a:r>
              <a:rPr lang="en-GB" dirty="0"/>
              <a:t>To change the colour of a wire, click on it and then click on the colour.</a:t>
            </a:r>
          </a:p>
          <a:p>
            <a:pPr marL="342900" indent="-342900">
              <a:buFont typeface="+mj-lt"/>
              <a:buAutoNum type="arabicPeriod"/>
            </a:pPr>
            <a:r>
              <a:rPr lang="en-GB" dirty="0"/>
              <a:t>To move a component, click and drag it to a new position.</a:t>
            </a:r>
          </a:p>
          <a:p>
            <a:endParaRPr lang="en-GB" dirty="0"/>
          </a:p>
          <a:p>
            <a:r>
              <a:rPr lang="en-GB" b="1" dirty="0"/>
              <a:t>Practice</a:t>
            </a:r>
          </a:p>
          <a:p>
            <a:r>
              <a:rPr lang="en-GB" dirty="0"/>
              <a:t>Connect the motor protection circuit breaker up to the contactor</a:t>
            </a:r>
          </a:p>
        </p:txBody>
      </p:sp>
      <p:pic>
        <p:nvPicPr>
          <p:cNvPr id="4" name="Graphic 3" descr="Scissors">
            <a:extLst>
              <a:ext uri="{FF2B5EF4-FFF2-40B4-BE49-F238E27FC236}">
                <a16:creationId xmlns:a16="http://schemas.microsoft.com/office/drawing/2014/main" id="{325FF590-D99C-7142-9134-57F1DEA217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81275" y="317026"/>
            <a:ext cx="914400" cy="914400"/>
          </a:xfrm>
          <a:prstGeom prst="rect">
            <a:avLst/>
          </a:prstGeom>
        </p:spPr>
      </p:pic>
      <p:sp>
        <p:nvSpPr>
          <p:cNvPr id="16" name="Rectangle 15">
            <a:extLst>
              <a:ext uri="{FF2B5EF4-FFF2-40B4-BE49-F238E27FC236}">
                <a16:creationId xmlns:a16="http://schemas.microsoft.com/office/drawing/2014/main" id="{ECF223D1-9000-D441-9D7D-2EEBDB3168C5}"/>
              </a:ext>
            </a:extLst>
          </p:cNvPr>
          <p:cNvSpPr/>
          <p:nvPr/>
        </p:nvSpPr>
        <p:spPr>
          <a:xfrm>
            <a:off x="8750157" y="1307214"/>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DF483FB6-6D62-6C45-85C3-A798CDD61E83}"/>
              </a:ext>
            </a:extLst>
          </p:cNvPr>
          <p:cNvSpPr/>
          <p:nvPr/>
        </p:nvSpPr>
        <p:spPr>
          <a:xfrm>
            <a:off x="9461525" y="1307214"/>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0A7E05A8-4BD9-2B4F-B38E-80D34773B0A4}"/>
              </a:ext>
            </a:extLst>
          </p:cNvPr>
          <p:cNvSpPr/>
          <p:nvPr/>
        </p:nvSpPr>
        <p:spPr>
          <a:xfrm>
            <a:off x="8449100" y="2150934"/>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cxnSp>
        <p:nvCxnSpPr>
          <p:cNvPr id="90" name="Curved Connector 89">
            <a:extLst>
              <a:ext uri="{FF2B5EF4-FFF2-40B4-BE49-F238E27FC236}">
                <a16:creationId xmlns:a16="http://schemas.microsoft.com/office/drawing/2014/main" id="{350E307D-2B47-644B-B84C-284780113024}"/>
              </a:ext>
            </a:extLst>
          </p:cNvPr>
          <p:cNvCxnSpPr>
            <a:cxnSpLocks/>
            <a:stCxn id="46" idx="4"/>
            <a:endCxn id="97" idx="0"/>
          </p:cNvCxnSpPr>
          <p:nvPr/>
        </p:nvCxnSpPr>
        <p:spPr>
          <a:xfrm rot="5400000">
            <a:off x="4853214" y="3028071"/>
            <a:ext cx="1459524" cy="140432"/>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740CD23A-4B38-7444-8408-23A970EE1793}"/>
              </a:ext>
            </a:extLst>
          </p:cNvPr>
          <p:cNvGrpSpPr/>
          <p:nvPr/>
        </p:nvGrpSpPr>
        <p:grpSpPr>
          <a:xfrm>
            <a:off x="5300919" y="3781347"/>
            <a:ext cx="2088159" cy="982466"/>
            <a:chOff x="3340608" y="2401831"/>
            <a:chExt cx="2088159" cy="982466"/>
          </a:xfrm>
        </p:grpSpPr>
        <p:sp>
          <p:nvSpPr>
            <p:cNvPr id="95" name="Rectangle 94">
              <a:extLst>
                <a:ext uri="{FF2B5EF4-FFF2-40B4-BE49-F238E27FC236}">
                  <a16:creationId xmlns:a16="http://schemas.microsoft.com/office/drawing/2014/main" id="{1831D513-9625-ED44-9B09-0D83DA21D21A}"/>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ectangle 95">
              <a:extLst>
                <a:ext uri="{FF2B5EF4-FFF2-40B4-BE49-F238E27FC236}">
                  <a16:creationId xmlns:a16="http://schemas.microsoft.com/office/drawing/2014/main" id="{A7E4781D-EC51-4B44-BBDD-F6C7C177BC1A}"/>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Forward</a:t>
              </a:r>
            </a:p>
          </p:txBody>
        </p:sp>
        <p:sp>
          <p:nvSpPr>
            <p:cNvPr id="97" name="Oval 96">
              <a:extLst>
                <a:ext uri="{FF2B5EF4-FFF2-40B4-BE49-F238E27FC236}">
                  <a16:creationId xmlns:a16="http://schemas.microsoft.com/office/drawing/2014/main" id="{78CA87B0-0885-DD4A-9CA6-3E904D674C4E}"/>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98" name="Oval 97">
              <a:extLst>
                <a:ext uri="{FF2B5EF4-FFF2-40B4-BE49-F238E27FC236}">
                  <a16:creationId xmlns:a16="http://schemas.microsoft.com/office/drawing/2014/main" id="{43FE7B47-BCC2-6B47-B9B8-AB2A3A7CA9D9}"/>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19A8E449-0346-B049-88C4-49DB7F4EBBC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00" name="Oval 99">
              <a:extLst>
                <a:ext uri="{FF2B5EF4-FFF2-40B4-BE49-F238E27FC236}">
                  <a16:creationId xmlns:a16="http://schemas.microsoft.com/office/drawing/2014/main" id="{1821FB81-7046-3744-AC1C-69CBE59664F4}"/>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01" name="Oval 100">
              <a:extLst>
                <a:ext uri="{FF2B5EF4-FFF2-40B4-BE49-F238E27FC236}">
                  <a16:creationId xmlns:a16="http://schemas.microsoft.com/office/drawing/2014/main" id="{0CA13E02-A992-DC45-8838-4099DBEAF72F}"/>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02" name="Oval 101">
              <a:extLst>
                <a:ext uri="{FF2B5EF4-FFF2-40B4-BE49-F238E27FC236}">
                  <a16:creationId xmlns:a16="http://schemas.microsoft.com/office/drawing/2014/main" id="{8544B38C-0418-5A48-A87D-CC8F52152320}"/>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436D530D-791B-2A49-9564-1467A368A2F1}"/>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8123831E-7145-4A4C-B55B-9A090CF88E27}"/>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05" name="Oval 104">
              <a:extLst>
                <a:ext uri="{FF2B5EF4-FFF2-40B4-BE49-F238E27FC236}">
                  <a16:creationId xmlns:a16="http://schemas.microsoft.com/office/drawing/2014/main" id="{2876132A-E1ED-764C-9886-85BEA0BA53FF}"/>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6" name="Oval 105">
              <a:extLst>
                <a:ext uri="{FF2B5EF4-FFF2-40B4-BE49-F238E27FC236}">
                  <a16:creationId xmlns:a16="http://schemas.microsoft.com/office/drawing/2014/main" id="{135268E1-4128-6E4B-A149-ABC59A844B04}"/>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7" name="Oval 106">
              <a:extLst>
                <a:ext uri="{FF2B5EF4-FFF2-40B4-BE49-F238E27FC236}">
                  <a16:creationId xmlns:a16="http://schemas.microsoft.com/office/drawing/2014/main" id="{4B80EC3A-5C98-AF4B-A316-70ED60EAA105}"/>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5F082AA7-D48D-7E44-A355-939C68062D40}"/>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41" name="Group 40">
            <a:extLst>
              <a:ext uri="{FF2B5EF4-FFF2-40B4-BE49-F238E27FC236}">
                <a16:creationId xmlns:a16="http://schemas.microsoft.com/office/drawing/2014/main" id="{B983886F-6BBD-D54F-872F-59F56A8EA97A}"/>
              </a:ext>
            </a:extLst>
          </p:cNvPr>
          <p:cNvGrpSpPr/>
          <p:nvPr/>
        </p:nvGrpSpPr>
        <p:grpSpPr>
          <a:xfrm>
            <a:off x="5454564" y="1474649"/>
            <a:ext cx="1365556" cy="900842"/>
            <a:chOff x="4578102" y="1592294"/>
            <a:chExt cx="1365556" cy="900842"/>
          </a:xfrm>
        </p:grpSpPr>
        <p:sp>
          <p:nvSpPr>
            <p:cNvPr id="42" name="Rectangle 41">
              <a:extLst>
                <a:ext uri="{FF2B5EF4-FFF2-40B4-BE49-F238E27FC236}">
                  <a16:creationId xmlns:a16="http://schemas.microsoft.com/office/drawing/2014/main" id="{174A67EA-060C-B24A-B215-41776480FEB3}"/>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MPCB</a:t>
              </a:r>
            </a:p>
          </p:txBody>
        </p:sp>
        <p:sp>
          <p:nvSpPr>
            <p:cNvPr id="43" name="Oval 42">
              <a:extLst>
                <a:ext uri="{FF2B5EF4-FFF2-40B4-BE49-F238E27FC236}">
                  <a16:creationId xmlns:a16="http://schemas.microsoft.com/office/drawing/2014/main" id="{CA9CAF34-2E9F-EB40-B8AE-B064976C7C89}"/>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44" name="Oval 43">
              <a:extLst>
                <a:ext uri="{FF2B5EF4-FFF2-40B4-BE49-F238E27FC236}">
                  <a16:creationId xmlns:a16="http://schemas.microsoft.com/office/drawing/2014/main" id="{2B60D080-2066-7A49-9359-14C2E441C5FB}"/>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45" name="Oval 44">
              <a:extLst>
                <a:ext uri="{FF2B5EF4-FFF2-40B4-BE49-F238E27FC236}">
                  <a16:creationId xmlns:a16="http://schemas.microsoft.com/office/drawing/2014/main" id="{4C9F97D3-5895-3341-8D5F-8C9CB8D79F1F}"/>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46" name="Oval 45">
              <a:extLst>
                <a:ext uri="{FF2B5EF4-FFF2-40B4-BE49-F238E27FC236}">
                  <a16:creationId xmlns:a16="http://schemas.microsoft.com/office/drawing/2014/main" id="{29F3C553-85ED-7F4F-A0D8-DD4A11C502DB}"/>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47" name="Oval 46">
              <a:extLst>
                <a:ext uri="{FF2B5EF4-FFF2-40B4-BE49-F238E27FC236}">
                  <a16:creationId xmlns:a16="http://schemas.microsoft.com/office/drawing/2014/main" id="{A5DEA816-D6BF-8F4F-B6FF-12C7523F1A8A}"/>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48" name="Oval 47">
              <a:extLst>
                <a:ext uri="{FF2B5EF4-FFF2-40B4-BE49-F238E27FC236}">
                  <a16:creationId xmlns:a16="http://schemas.microsoft.com/office/drawing/2014/main" id="{DA1698DC-347E-614C-9CBD-740F9B4DCC16}"/>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cxnSp>
        <p:nvCxnSpPr>
          <p:cNvPr id="51" name="Curved Connector 50">
            <a:extLst>
              <a:ext uri="{FF2B5EF4-FFF2-40B4-BE49-F238E27FC236}">
                <a16:creationId xmlns:a16="http://schemas.microsoft.com/office/drawing/2014/main" id="{7A36054F-F0F1-6943-A961-61DEAE9A7285}"/>
              </a:ext>
            </a:extLst>
          </p:cNvPr>
          <p:cNvCxnSpPr>
            <a:cxnSpLocks/>
            <a:stCxn id="47" idx="4"/>
            <a:endCxn id="98" idx="0"/>
          </p:cNvCxnSpPr>
          <p:nvPr/>
        </p:nvCxnSpPr>
        <p:spPr>
          <a:xfrm rot="5400000">
            <a:off x="5161437" y="3028071"/>
            <a:ext cx="1459524" cy="140432"/>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Curved Connector 53">
            <a:extLst>
              <a:ext uri="{FF2B5EF4-FFF2-40B4-BE49-F238E27FC236}">
                <a16:creationId xmlns:a16="http://schemas.microsoft.com/office/drawing/2014/main" id="{7C455F08-D713-E94B-93F2-1823B7776115}"/>
              </a:ext>
            </a:extLst>
          </p:cNvPr>
          <p:cNvCxnSpPr>
            <a:cxnSpLocks/>
            <a:stCxn id="48" idx="4"/>
            <a:endCxn id="99" idx="0"/>
          </p:cNvCxnSpPr>
          <p:nvPr/>
        </p:nvCxnSpPr>
        <p:spPr>
          <a:xfrm rot="5400000">
            <a:off x="5485158" y="3035037"/>
            <a:ext cx="1459524" cy="140432"/>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7707C101-A950-AC48-B531-D6D77DF75F45}"/>
              </a:ext>
            </a:extLst>
          </p:cNvPr>
          <p:cNvSpPr/>
          <p:nvPr/>
        </p:nvSpPr>
        <p:spPr>
          <a:xfrm>
            <a:off x="8007943" y="1307214"/>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92029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Int01 (2 of 3)</a:t>
            </a:r>
          </a:p>
        </p:txBody>
      </p:sp>
      <p:grpSp>
        <p:nvGrpSpPr>
          <p:cNvPr id="33" name="Group 32">
            <a:extLst>
              <a:ext uri="{FF2B5EF4-FFF2-40B4-BE49-F238E27FC236}">
                <a16:creationId xmlns:a16="http://schemas.microsoft.com/office/drawing/2014/main" id="{0C5ECEBF-734F-CA44-B3EE-EFC37C77C171}"/>
              </a:ext>
            </a:extLst>
          </p:cNvPr>
          <p:cNvGrpSpPr/>
          <p:nvPr/>
        </p:nvGrpSpPr>
        <p:grpSpPr>
          <a:xfrm>
            <a:off x="138005" y="3590676"/>
            <a:ext cx="2088159" cy="982466"/>
            <a:chOff x="3340608" y="2401831"/>
            <a:chExt cx="2088159" cy="982466"/>
          </a:xfrm>
        </p:grpSpPr>
        <p:sp>
          <p:nvSpPr>
            <p:cNvPr id="32" name="Rectangle 31">
              <a:extLst>
                <a:ext uri="{FF2B5EF4-FFF2-40B4-BE49-F238E27FC236}">
                  <a16:creationId xmlns:a16="http://schemas.microsoft.com/office/drawing/2014/main" id="{3DD41E09-42C2-D444-B2AA-358E59A9FE6D}"/>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57FF12-E932-4E44-A012-D56E84406198}"/>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ContactorM</a:t>
              </a:r>
              <a:endParaRPr lang="en-GB" dirty="0"/>
            </a:p>
          </p:txBody>
        </p:sp>
        <p:sp>
          <p:nvSpPr>
            <p:cNvPr id="20" name="Oval 19">
              <a:extLst>
                <a:ext uri="{FF2B5EF4-FFF2-40B4-BE49-F238E27FC236}">
                  <a16:creationId xmlns:a16="http://schemas.microsoft.com/office/drawing/2014/main" id="{5EF80833-742D-6744-BEE7-4872F8CD3213}"/>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1" name="Oval 20">
              <a:extLst>
                <a:ext uri="{FF2B5EF4-FFF2-40B4-BE49-F238E27FC236}">
                  <a16:creationId xmlns:a16="http://schemas.microsoft.com/office/drawing/2014/main" id="{75B53063-3DC3-EE48-A434-E38901D6B3C0}"/>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2" name="Oval 21">
              <a:extLst>
                <a:ext uri="{FF2B5EF4-FFF2-40B4-BE49-F238E27FC236}">
                  <a16:creationId xmlns:a16="http://schemas.microsoft.com/office/drawing/2014/main" id="{B8D55EC0-6A77-374D-B205-238F4EB5916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3" name="Oval 22">
              <a:extLst>
                <a:ext uri="{FF2B5EF4-FFF2-40B4-BE49-F238E27FC236}">
                  <a16:creationId xmlns:a16="http://schemas.microsoft.com/office/drawing/2014/main" id="{101095B9-5C44-AF47-92E0-433A5637C3A1}"/>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4" name="Oval 23">
              <a:extLst>
                <a:ext uri="{FF2B5EF4-FFF2-40B4-BE49-F238E27FC236}">
                  <a16:creationId xmlns:a16="http://schemas.microsoft.com/office/drawing/2014/main" id="{48116304-0575-584D-A048-DFF3C506A140}"/>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5" name="Oval 24">
              <a:extLst>
                <a:ext uri="{FF2B5EF4-FFF2-40B4-BE49-F238E27FC236}">
                  <a16:creationId xmlns:a16="http://schemas.microsoft.com/office/drawing/2014/main" id="{C5AA7D01-4488-E141-950C-3EEAE2539658}"/>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6" name="Oval 25">
              <a:extLst>
                <a:ext uri="{FF2B5EF4-FFF2-40B4-BE49-F238E27FC236}">
                  <a16:creationId xmlns:a16="http://schemas.microsoft.com/office/drawing/2014/main" id="{DADBDF27-FC47-A746-91EB-A660BF64CD0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7" name="Oval 26">
              <a:extLst>
                <a:ext uri="{FF2B5EF4-FFF2-40B4-BE49-F238E27FC236}">
                  <a16:creationId xmlns:a16="http://schemas.microsoft.com/office/drawing/2014/main" id="{09B36955-9692-2E42-921B-65E54E6E72A6}"/>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8" name="Oval 27">
              <a:extLst>
                <a:ext uri="{FF2B5EF4-FFF2-40B4-BE49-F238E27FC236}">
                  <a16:creationId xmlns:a16="http://schemas.microsoft.com/office/drawing/2014/main" id="{86AC85C5-BA6A-B347-8F16-B5EB9C3EE8E7}"/>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9" name="Oval 28">
              <a:extLst>
                <a:ext uri="{FF2B5EF4-FFF2-40B4-BE49-F238E27FC236}">
                  <a16:creationId xmlns:a16="http://schemas.microsoft.com/office/drawing/2014/main" id="{EBC7C3EB-55B5-164C-BD0C-7211B54D9D5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0" name="Oval 29">
              <a:extLst>
                <a:ext uri="{FF2B5EF4-FFF2-40B4-BE49-F238E27FC236}">
                  <a16:creationId xmlns:a16="http://schemas.microsoft.com/office/drawing/2014/main" id="{58921182-0C4C-4F47-8486-147AD5E55A6A}"/>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31" name="Oval 30">
              <a:extLst>
                <a:ext uri="{FF2B5EF4-FFF2-40B4-BE49-F238E27FC236}">
                  <a16:creationId xmlns:a16="http://schemas.microsoft.com/office/drawing/2014/main" id="{79236962-B6F5-9340-B491-7F891BF76ABE}"/>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70" name="Group 69">
            <a:extLst>
              <a:ext uri="{FF2B5EF4-FFF2-40B4-BE49-F238E27FC236}">
                <a16:creationId xmlns:a16="http://schemas.microsoft.com/office/drawing/2014/main" id="{E374D5D9-FF82-B041-9A23-2D012E57E6A9}"/>
              </a:ext>
            </a:extLst>
          </p:cNvPr>
          <p:cNvGrpSpPr/>
          <p:nvPr/>
        </p:nvGrpSpPr>
        <p:grpSpPr>
          <a:xfrm>
            <a:off x="208545" y="2546115"/>
            <a:ext cx="1365556" cy="900842"/>
            <a:chOff x="4578102" y="1592294"/>
            <a:chExt cx="1365556" cy="900842"/>
          </a:xfrm>
        </p:grpSpPr>
        <p:sp>
          <p:nvSpPr>
            <p:cNvPr id="61" name="Rectangle 60">
              <a:extLst>
                <a:ext uri="{FF2B5EF4-FFF2-40B4-BE49-F238E27FC236}">
                  <a16:creationId xmlns:a16="http://schemas.microsoft.com/office/drawing/2014/main" id="{14E853CE-0DCD-DA42-9053-2F21C8AE9FC8}"/>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MPCB</a:t>
              </a:r>
            </a:p>
          </p:txBody>
        </p:sp>
        <p:sp>
          <p:nvSpPr>
            <p:cNvPr id="62" name="Oval 61">
              <a:extLst>
                <a:ext uri="{FF2B5EF4-FFF2-40B4-BE49-F238E27FC236}">
                  <a16:creationId xmlns:a16="http://schemas.microsoft.com/office/drawing/2014/main" id="{F0D05856-EC04-D14C-8329-EDDEBD0C60F8}"/>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63" name="Oval 62">
              <a:extLst>
                <a:ext uri="{FF2B5EF4-FFF2-40B4-BE49-F238E27FC236}">
                  <a16:creationId xmlns:a16="http://schemas.microsoft.com/office/drawing/2014/main" id="{BEB354C7-672A-0244-8240-B8804820BC04}"/>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64" name="Oval 63">
              <a:extLst>
                <a:ext uri="{FF2B5EF4-FFF2-40B4-BE49-F238E27FC236}">
                  <a16:creationId xmlns:a16="http://schemas.microsoft.com/office/drawing/2014/main" id="{06026E75-9912-F243-882A-DA42AFC482AD}"/>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65" name="Oval 64">
              <a:extLst>
                <a:ext uri="{FF2B5EF4-FFF2-40B4-BE49-F238E27FC236}">
                  <a16:creationId xmlns:a16="http://schemas.microsoft.com/office/drawing/2014/main" id="{03F0033B-C89C-9745-B24B-1138EE3AA782}"/>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66" name="Oval 65">
              <a:extLst>
                <a:ext uri="{FF2B5EF4-FFF2-40B4-BE49-F238E27FC236}">
                  <a16:creationId xmlns:a16="http://schemas.microsoft.com/office/drawing/2014/main" id="{1782731B-E600-964F-9420-7F7D78B4B040}"/>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67" name="Oval 66">
              <a:extLst>
                <a:ext uri="{FF2B5EF4-FFF2-40B4-BE49-F238E27FC236}">
                  <a16:creationId xmlns:a16="http://schemas.microsoft.com/office/drawing/2014/main" id="{D1D33CCE-2C1C-A44F-B623-5165C2205069}"/>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pic>
        <p:nvPicPr>
          <p:cNvPr id="98" name="Graphic 97" descr="Scissors">
            <a:extLst>
              <a:ext uri="{FF2B5EF4-FFF2-40B4-BE49-F238E27FC236}">
                <a16:creationId xmlns:a16="http://schemas.microsoft.com/office/drawing/2014/main" id="{068C96E1-75C0-0747-8200-BA5D6BF934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2721" y="80177"/>
            <a:ext cx="914400" cy="914400"/>
          </a:xfrm>
          <a:prstGeom prst="rect">
            <a:avLst/>
          </a:prstGeom>
        </p:spPr>
      </p:pic>
      <p:sp>
        <p:nvSpPr>
          <p:cNvPr id="101" name="Rectangle 100">
            <a:extLst>
              <a:ext uri="{FF2B5EF4-FFF2-40B4-BE49-F238E27FC236}">
                <a16:creationId xmlns:a16="http://schemas.microsoft.com/office/drawing/2014/main" id="{E915B420-4157-A04E-938F-DD4CCDAB7D40}"/>
              </a:ext>
            </a:extLst>
          </p:cNvPr>
          <p:cNvSpPr/>
          <p:nvPr/>
        </p:nvSpPr>
        <p:spPr>
          <a:xfrm>
            <a:off x="8430546" y="191408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sp>
        <p:nvSpPr>
          <p:cNvPr id="102" name="Rectangle 101">
            <a:extLst>
              <a:ext uri="{FF2B5EF4-FFF2-40B4-BE49-F238E27FC236}">
                <a16:creationId xmlns:a16="http://schemas.microsoft.com/office/drawing/2014/main" id="{3C05ECD0-0A6F-1449-9C91-B7A6DBC95085}"/>
              </a:ext>
            </a:extLst>
          </p:cNvPr>
          <p:cNvSpPr/>
          <p:nvPr/>
        </p:nvSpPr>
        <p:spPr>
          <a:xfrm>
            <a:off x="8430545" y="2562120"/>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Instructions</a:t>
            </a:r>
          </a:p>
        </p:txBody>
      </p:sp>
      <p:sp>
        <p:nvSpPr>
          <p:cNvPr id="105" name="Rectangle 104">
            <a:extLst>
              <a:ext uri="{FF2B5EF4-FFF2-40B4-BE49-F238E27FC236}">
                <a16:creationId xmlns:a16="http://schemas.microsoft.com/office/drawing/2014/main" id="{92FF7254-DADD-A247-9A12-60BA99C558AD}"/>
              </a:ext>
            </a:extLst>
          </p:cNvPr>
          <p:cNvSpPr/>
          <p:nvPr/>
        </p:nvSpPr>
        <p:spPr>
          <a:xfrm>
            <a:off x="8449100" y="322705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Print</a:t>
            </a:r>
          </a:p>
        </p:txBody>
      </p:sp>
      <p:sp>
        <p:nvSpPr>
          <p:cNvPr id="106" name="TextBox 105">
            <a:extLst>
              <a:ext uri="{FF2B5EF4-FFF2-40B4-BE49-F238E27FC236}">
                <a16:creationId xmlns:a16="http://schemas.microsoft.com/office/drawing/2014/main" id="{327021AB-9427-1444-A5E1-E67DD14F8CE9}"/>
              </a:ext>
            </a:extLst>
          </p:cNvPr>
          <p:cNvSpPr txBox="1"/>
          <p:nvPr/>
        </p:nvSpPr>
        <p:spPr>
          <a:xfrm>
            <a:off x="41361" y="4446"/>
            <a:ext cx="3986848" cy="830997"/>
          </a:xfrm>
          <a:prstGeom prst="rect">
            <a:avLst/>
          </a:prstGeom>
          <a:noFill/>
        </p:spPr>
        <p:txBody>
          <a:bodyPr wrap="square" rtlCol="0">
            <a:spAutoFit/>
          </a:bodyPr>
          <a:lstStyle/>
          <a:p>
            <a:r>
              <a:rPr lang="en-GB" sz="2400" dirty="0"/>
              <a:t>Wire the 3P motor according to the main circuit diagram.</a:t>
            </a:r>
          </a:p>
        </p:txBody>
      </p:sp>
      <p:cxnSp>
        <p:nvCxnSpPr>
          <p:cNvPr id="91" name="Straight Connector 90">
            <a:extLst>
              <a:ext uri="{FF2B5EF4-FFF2-40B4-BE49-F238E27FC236}">
                <a16:creationId xmlns:a16="http://schemas.microsoft.com/office/drawing/2014/main" id="{21EA23F6-6A05-B34B-8E3D-45807B51302A}"/>
              </a:ext>
            </a:extLst>
          </p:cNvPr>
          <p:cNvCxnSpPr/>
          <p:nvPr/>
        </p:nvCxnSpPr>
        <p:spPr>
          <a:xfrm>
            <a:off x="4403478" y="272219"/>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7998C3-220F-CA4F-AE54-6661AC8A0AF2}"/>
              </a:ext>
            </a:extLst>
          </p:cNvPr>
          <p:cNvCxnSpPr/>
          <p:nvPr/>
        </p:nvCxnSpPr>
        <p:spPr>
          <a:xfrm>
            <a:off x="4418059" y="528136"/>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C3D6F1B-F314-D147-ADF1-5279BF3F3523}"/>
              </a:ext>
            </a:extLst>
          </p:cNvPr>
          <p:cNvCxnSpPr/>
          <p:nvPr/>
        </p:nvCxnSpPr>
        <p:spPr>
          <a:xfrm>
            <a:off x="4418059" y="821435"/>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022467-6D4F-6B4D-8ACB-F6CCE8D928FA}"/>
              </a:ext>
            </a:extLst>
          </p:cNvPr>
          <p:cNvSpPr txBox="1"/>
          <p:nvPr/>
        </p:nvSpPr>
        <p:spPr>
          <a:xfrm>
            <a:off x="4108359" y="74934"/>
            <a:ext cx="309700" cy="369332"/>
          </a:xfrm>
          <a:prstGeom prst="rect">
            <a:avLst/>
          </a:prstGeom>
          <a:noFill/>
        </p:spPr>
        <p:txBody>
          <a:bodyPr wrap="none" rtlCol="0">
            <a:spAutoFit/>
          </a:bodyPr>
          <a:lstStyle/>
          <a:p>
            <a:r>
              <a:rPr lang="en-GB" dirty="0"/>
              <a:t>R</a:t>
            </a:r>
          </a:p>
        </p:txBody>
      </p:sp>
      <p:sp>
        <p:nvSpPr>
          <p:cNvPr id="123" name="TextBox 122">
            <a:extLst>
              <a:ext uri="{FF2B5EF4-FFF2-40B4-BE49-F238E27FC236}">
                <a16:creationId xmlns:a16="http://schemas.microsoft.com/office/drawing/2014/main" id="{41E4592A-1D80-4F4C-92C7-9BDB4729C583}"/>
              </a:ext>
            </a:extLst>
          </p:cNvPr>
          <p:cNvSpPr txBox="1"/>
          <p:nvPr/>
        </p:nvSpPr>
        <p:spPr>
          <a:xfrm>
            <a:off x="4068284" y="305454"/>
            <a:ext cx="389850" cy="369332"/>
          </a:xfrm>
          <a:prstGeom prst="rect">
            <a:avLst/>
          </a:prstGeom>
          <a:noFill/>
        </p:spPr>
        <p:txBody>
          <a:bodyPr wrap="none" rtlCol="0">
            <a:spAutoFit/>
          </a:bodyPr>
          <a:lstStyle/>
          <a:p>
            <a:r>
              <a:rPr lang="en-GB" dirty="0"/>
              <a:t>W</a:t>
            </a:r>
          </a:p>
        </p:txBody>
      </p:sp>
      <p:sp>
        <p:nvSpPr>
          <p:cNvPr id="124" name="TextBox 123">
            <a:extLst>
              <a:ext uri="{FF2B5EF4-FFF2-40B4-BE49-F238E27FC236}">
                <a16:creationId xmlns:a16="http://schemas.microsoft.com/office/drawing/2014/main" id="{5C614748-B034-E747-BC55-FA4418D4627B}"/>
              </a:ext>
            </a:extLst>
          </p:cNvPr>
          <p:cNvSpPr txBox="1"/>
          <p:nvPr/>
        </p:nvSpPr>
        <p:spPr>
          <a:xfrm>
            <a:off x="4089479" y="623872"/>
            <a:ext cx="309700" cy="369332"/>
          </a:xfrm>
          <a:prstGeom prst="rect">
            <a:avLst/>
          </a:prstGeom>
          <a:noFill/>
        </p:spPr>
        <p:txBody>
          <a:bodyPr wrap="none" rtlCol="0">
            <a:spAutoFit/>
          </a:bodyPr>
          <a:lstStyle/>
          <a:p>
            <a:r>
              <a:rPr lang="en-GB" dirty="0"/>
              <a:t>B</a:t>
            </a:r>
          </a:p>
        </p:txBody>
      </p:sp>
      <p:sp>
        <p:nvSpPr>
          <p:cNvPr id="125" name="Oval 124">
            <a:extLst>
              <a:ext uri="{FF2B5EF4-FFF2-40B4-BE49-F238E27FC236}">
                <a16:creationId xmlns:a16="http://schemas.microsoft.com/office/drawing/2014/main" id="{AA004E3C-75CA-2B48-AE03-BEF72D1584A6}"/>
              </a:ext>
            </a:extLst>
          </p:cNvPr>
          <p:cNvSpPr/>
          <p:nvPr/>
        </p:nvSpPr>
        <p:spPr>
          <a:xfrm>
            <a:off x="4570210" y="13575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6" name="Oval 125">
            <a:extLst>
              <a:ext uri="{FF2B5EF4-FFF2-40B4-BE49-F238E27FC236}">
                <a16:creationId xmlns:a16="http://schemas.microsoft.com/office/drawing/2014/main" id="{00DF85DB-2CDE-FB4A-BB6A-8A4C24F3495B}"/>
              </a:ext>
            </a:extLst>
          </p:cNvPr>
          <p:cNvSpPr/>
          <p:nvPr/>
        </p:nvSpPr>
        <p:spPr>
          <a:xfrm>
            <a:off x="5277797" y="33793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7" name="Oval 126">
            <a:extLst>
              <a:ext uri="{FF2B5EF4-FFF2-40B4-BE49-F238E27FC236}">
                <a16:creationId xmlns:a16="http://schemas.microsoft.com/office/drawing/2014/main" id="{15A5FB96-A51F-1944-8E01-77CECF4A6944}"/>
              </a:ext>
            </a:extLst>
          </p:cNvPr>
          <p:cNvSpPr/>
          <p:nvPr/>
        </p:nvSpPr>
        <p:spPr>
          <a:xfrm>
            <a:off x="6109451" y="6784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35" name="Rectangle 134">
            <a:extLst>
              <a:ext uri="{FF2B5EF4-FFF2-40B4-BE49-F238E27FC236}">
                <a16:creationId xmlns:a16="http://schemas.microsoft.com/office/drawing/2014/main" id="{62C1CF85-1E4D-5A4F-92D6-CD5E3E0F5396}"/>
              </a:ext>
            </a:extLst>
          </p:cNvPr>
          <p:cNvSpPr/>
          <p:nvPr/>
        </p:nvSpPr>
        <p:spPr>
          <a:xfrm>
            <a:off x="8823309" y="1087758"/>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5C8C02F7-BDB3-FE4C-A29C-8CBF5C55D29A}"/>
              </a:ext>
            </a:extLst>
          </p:cNvPr>
          <p:cNvSpPr/>
          <p:nvPr/>
        </p:nvSpPr>
        <p:spPr>
          <a:xfrm>
            <a:off x="9534677" y="1087758"/>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5962BEE6-6AA8-314C-8131-F704463183DF}"/>
              </a:ext>
            </a:extLst>
          </p:cNvPr>
          <p:cNvSpPr/>
          <p:nvPr/>
        </p:nvSpPr>
        <p:spPr>
          <a:xfrm>
            <a:off x="8081095" y="1087758"/>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a:extLst>
              <a:ext uri="{FF2B5EF4-FFF2-40B4-BE49-F238E27FC236}">
                <a16:creationId xmlns:a16="http://schemas.microsoft.com/office/drawing/2014/main" id="{7A8E4660-953E-C94B-9A85-86263E081659}"/>
              </a:ext>
            </a:extLst>
          </p:cNvPr>
          <p:cNvPicPr>
            <a:picLocks noChangeAspect="1"/>
          </p:cNvPicPr>
          <p:nvPr/>
        </p:nvPicPr>
        <p:blipFill rotWithShape="1">
          <a:blip r:embed="rId6"/>
          <a:srcRect l="35768" t="18466" r="35495" b="23473"/>
          <a:stretch/>
        </p:blipFill>
        <p:spPr>
          <a:xfrm>
            <a:off x="7153144" y="4484726"/>
            <a:ext cx="386617" cy="442505"/>
          </a:xfrm>
          <a:prstGeom prst="rect">
            <a:avLst/>
          </a:prstGeom>
        </p:spPr>
      </p:pic>
      <p:sp>
        <p:nvSpPr>
          <p:cNvPr id="58" name="Rectangle 57">
            <a:extLst>
              <a:ext uri="{FF2B5EF4-FFF2-40B4-BE49-F238E27FC236}">
                <a16:creationId xmlns:a16="http://schemas.microsoft.com/office/drawing/2014/main" id="{BF247602-E5FB-784E-8ABF-760DE2BB3670}"/>
              </a:ext>
            </a:extLst>
          </p:cNvPr>
          <p:cNvSpPr/>
          <p:nvPr/>
        </p:nvSpPr>
        <p:spPr>
          <a:xfrm>
            <a:off x="8457593" y="3913867"/>
            <a:ext cx="1790275" cy="8857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Circuit Diagram</a:t>
            </a:r>
          </a:p>
        </p:txBody>
      </p:sp>
      <p:grpSp>
        <p:nvGrpSpPr>
          <p:cNvPr id="59" name="Group 58">
            <a:extLst>
              <a:ext uri="{FF2B5EF4-FFF2-40B4-BE49-F238E27FC236}">
                <a16:creationId xmlns:a16="http://schemas.microsoft.com/office/drawing/2014/main" id="{0EAB6D75-2B43-2E4C-A1A3-66EEB3C1B8D3}"/>
              </a:ext>
            </a:extLst>
          </p:cNvPr>
          <p:cNvGrpSpPr/>
          <p:nvPr/>
        </p:nvGrpSpPr>
        <p:grpSpPr>
          <a:xfrm>
            <a:off x="235327" y="1547811"/>
            <a:ext cx="2055200" cy="900842"/>
            <a:chOff x="1902331" y="2858863"/>
            <a:chExt cx="2055200" cy="900842"/>
          </a:xfrm>
        </p:grpSpPr>
        <p:grpSp>
          <p:nvGrpSpPr>
            <p:cNvPr id="60" name="Group 59">
              <a:extLst>
                <a:ext uri="{FF2B5EF4-FFF2-40B4-BE49-F238E27FC236}">
                  <a16:creationId xmlns:a16="http://schemas.microsoft.com/office/drawing/2014/main" id="{69773240-C8D6-0E41-8445-5A314F405681}"/>
                </a:ext>
              </a:extLst>
            </p:cNvPr>
            <p:cNvGrpSpPr/>
            <p:nvPr/>
          </p:nvGrpSpPr>
          <p:grpSpPr>
            <a:xfrm>
              <a:off x="1902331" y="2858863"/>
              <a:ext cx="1365556" cy="900842"/>
              <a:chOff x="4578102" y="1592294"/>
              <a:chExt cx="1365556" cy="900842"/>
            </a:xfrm>
          </p:grpSpPr>
          <p:sp>
            <p:nvSpPr>
              <p:cNvPr id="74" name="Rectangle 73">
                <a:extLst>
                  <a:ext uri="{FF2B5EF4-FFF2-40B4-BE49-F238E27FC236}">
                    <a16:creationId xmlns:a16="http://schemas.microsoft.com/office/drawing/2014/main" id="{973F44FD-4175-784D-BE6B-4E3DA093014D}"/>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a:t>
                </a:r>
              </a:p>
            </p:txBody>
          </p:sp>
          <p:sp>
            <p:nvSpPr>
              <p:cNvPr id="75" name="Oval 74">
                <a:extLst>
                  <a:ext uri="{FF2B5EF4-FFF2-40B4-BE49-F238E27FC236}">
                    <a16:creationId xmlns:a16="http://schemas.microsoft.com/office/drawing/2014/main" id="{7FB5B4C1-0F6B-3248-8010-921DA11598A7}"/>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76" name="Oval 75">
                <a:extLst>
                  <a:ext uri="{FF2B5EF4-FFF2-40B4-BE49-F238E27FC236}">
                    <a16:creationId xmlns:a16="http://schemas.microsoft.com/office/drawing/2014/main" id="{5709D407-8F4F-8146-8E51-5E44C5456BE1}"/>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77" name="Oval 76">
                <a:extLst>
                  <a:ext uri="{FF2B5EF4-FFF2-40B4-BE49-F238E27FC236}">
                    <a16:creationId xmlns:a16="http://schemas.microsoft.com/office/drawing/2014/main" id="{44E3E9CF-F984-924F-AF99-DD3968B80271}"/>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78" name="Oval 77">
                <a:extLst>
                  <a:ext uri="{FF2B5EF4-FFF2-40B4-BE49-F238E27FC236}">
                    <a16:creationId xmlns:a16="http://schemas.microsoft.com/office/drawing/2014/main" id="{8B0BB72A-8ECB-F94B-BD8F-A7BC2B862538}"/>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79" name="Oval 78">
                <a:extLst>
                  <a:ext uri="{FF2B5EF4-FFF2-40B4-BE49-F238E27FC236}">
                    <a16:creationId xmlns:a16="http://schemas.microsoft.com/office/drawing/2014/main" id="{A194CE8B-6EE4-0049-BE87-D0DDC40D2DDB}"/>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80" name="Oval 79">
                <a:extLst>
                  <a:ext uri="{FF2B5EF4-FFF2-40B4-BE49-F238E27FC236}">
                    <a16:creationId xmlns:a16="http://schemas.microsoft.com/office/drawing/2014/main" id="{3DED7F3E-CFF8-1D41-A46F-7333515F9525}"/>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68" name="Rectangle 67">
              <a:extLst>
                <a:ext uri="{FF2B5EF4-FFF2-40B4-BE49-F238E27FC236}">
                  <a16:creationId xmlns:a16="http://schemas.microsoft.com/office/drawing/2014/main" id="{C9FED773-F4FD-6847-8F35-303E2C605F68}"/>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Oval 68">
              <a:extLst>
                <a:ext uri="{FF2B5EF4-FFF2-40B4-BE49-F238E27FC236}">
                  <a16:creationId xmlns:a16="http://schemas.microsoft.com/office/drawing/2014/main" id="{0D63C82E-891A-FF4D-B701-6BFA3CC3D2AF}"/>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71" name="Oval 70">
              <a:extLst>
                <a:ext uri="{FF2B5EF4-FFF2-40B4-BE49-F238E27FC236}">
                  <a16:creationId xmlns:a16="http://schemas.microsoft.com/office/drawing/2014/main" id="{C09E6FD6-8B5F-B342-8DC6-3A5EFE5AADCA}"/>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72" name="Oval 71">
              <a:extLst>
                <a:ext uri="{FF2B5EF4-FFF2-40B4-BE49-F238E27FC236}">
                  <a16:creationId xmlns:a16="http://schemas.microsoft.com/office/drawing/2014/main" id="{31F4047B-F456-AB48-8C0A-30F4AB94ECE8}"/>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73" name="Oval 72">
              <a:extLst>
                <a:ext uri="{FF2B5EF4-FFF2-40B4-BE49-F238E27FC236}">
                  <a16:creationId xmlns:a16="http://schemas.microsoft.com/office/drawing/2014/main" id="{28CB078B-1CAC-8147-937E-7F47E7DA8A28}"/>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81" name="Group 80">
            <a:extLst>
              <a:ext uri="{FF2B5EF4-FFF2-40B4-BE49-F238E27FC236}">
                <a16:creationId xmlns:a16="http://schemas.microsoft.com/office/drawing/2014/main" id="{BF50C111-CCE4-DB43-9452-BDDE007B991F}"/>
              </a:ext>
            </a:extLst>
          </p:cNvPr>
          <p:cNvGrpSpPr/>
          <p:nvPr/>
        </p:nvGrpSpPr>
        <p:grpSpPr>
          <a:xfrm>
            <a:off x="2907748" y="1527822"/>
            <a:ext cx="2088159" cy="982466"/>
            <a:chOff x="3340608" y="2401831"/>
            <a:chExt cx="2088159" cy="982466"/>
          </a:xfrm>
        </p:grpSpPr>
        <p:sp>
          <p:nvSpPr>
            <p:cNvPr id="82" name="Rectangle 81">
              <a:extLst>
                <a:ext uri="{FF2B5EF4-FFF2-40B4-BE49-F238E27FC236}">
                  <a16:creationId xmlns:a16="http://schemas.microsoft.com/office/drawing/2014/main" id="{0CAC9931-53B4-DF48-BAD1-068AB3387903}"/>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Rectangle 82">
              <a:extLst>
                <a:ext uri="{FF2B5EF4-FFF2-40B4-BE49-F238E27FC236}">
                  <a16:creationId xmlns:a16="http://schemas.microsoft.com/office/drawing/2014/main" id="{053002D9-7AE7-5549-8C39-3FE4E767F032}"/>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ContactorR1</a:t>
              </a:r>
            </a:p>
          </p:txBody>
        </p:sp>
        <p:sp>
          <p:nvSpPr>
            <p:cNvPr id="84" name="Oval 83">
              <a:extLst>
                <a:ext uri="{FF2B5EF4-FFF2-40B4-BE49-F238E27FC236}">
                  <a16:creationId xmlns:a16="http://schemas.microsoft.com/office/drawing/2014/main" id="{ADDF5653-E18C-A548-B736-D956FA90EDD7}"/>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85" name="Oval 84">
              <a:extLst>
                <a:ext uri="{FF2B5EF4-FFF2-40B4-BE49-F238E27FC236}">
                  <a16:creationId xmlns:a16="http://schemas.microsoft.com/office/drawing/2014/main" id="{291D2153-E1A1-DF4F-B0EF-A79FD02E3134}"/>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86" name="Oval 85">
              <a:extLst>
                <a:ext uri="{FF2B5EF4-FFF2-40B4-BE49-F238E27FC236}">
                  <a16:creationId xmlns:a16="http://schemas.microsoft.com/office/drawing/2014/main" id="{6ABCBC93-1EDB-7849-AD0A-FD10C78E15AB}"/>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87" name="Oval 86">
              <a:extLst>
                <a:ext uri="{FF2B5EF4-FFF2-40B4-BE49-F238E27FC236}">
                  <a16:creationId xmlns:a16="http://schemas.microsoft.com/office/drawing/2014/main" id="{32302042-5304-784B-AB2F-16A9AAE4C196}"/>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88" name="Oval 87">
              <a:extLst>
                <a:ext uri="{FF2B5EF4-FFF2-40B4-BE49-F238E27FC236}">
                  <a16:creationId xmlns:a16="http://schemas.microsoft.com/office/drawing/2014/main" id="{02DC480B-21C3-C744-BB94-3723EEEDBABB}"/>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89" name="Oval 88">
              <a:extLst>
                <a:ext uri="{FF2B5EF4-FFF2-40B4-BE49-F238E27FC236}">
                  <a16:creationId xmlns:a16="http://schemas.microsoft.com/office/drawing/2014/main" id="{8E65472C-6871-4B4C-AC3B-E12B2133EC86}"/>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90" name="Oval 89">
              <a:extLst>
                <a:ext uri="{FF2B5EF4-FFF2-40B4-BE49-F238E27FC236}">
                  <a16:creationId xmlns:a16="http://schemas.microsoft.com/office/drawing/2014/main" id="{FE8716D7-CB9D-D249-B542-DA04BC9DE7F0}"/>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94" name="Oval 93">
              <a:extLst>
                <a:ext uri="{FF2B5EF4-FFF2-40B4-BE49-F238E27FC236}">
                  <a16:creationId xmlns:a16="http://schemas.microsoft.com/office/drawing/2014/main" id="{5E4CF4EE-1571-D04B-BB37-9A50C19D276C}"/>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95" name="Oval 94">
              <a:extLst>
                <a:ext uri="{FF2B5EF4-FFF2-40B4-BE49-F238E27FC236}">
                  <a16:creationId xmlns:a16="http://schemas.microsoft.com/office/drawing/2014/main" id="{70B07922-2821-9F47-93AA-FF39DB8297EE}"/>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96" name="Oval 95">
              <a:extLst>
                <a:ext uri="{FF2B5EF4-FFF2-40B4-BE49-F238E27FC236}">
                  <a16:creationId xmlns:a16="http://schemas.microsoft.com/office/drawing/2014/main" id="{AFD305F6-5BBE-1344-90E4-1CA9E149E7FE}"/>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97" name="Oval 96">
              <a:extLst>
                <a:ext uri="{FF2B5EF4-FFF2-40B4-BE49-F238E27FC236}">
                  <a16:creationId xmlns:a16="http://schemas.microsoft.com/office/drawing/2014/main" id="{18C01BE6-40A1-0840-B064-923566895905}"/>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152F987C-ACFC-8942-90A0-C3F7E7B07C5F}"/>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00" name="Group 99">
            <a:extLst>
              <a:ext uri="{FF2B5EF4-FFF2-40B4-BE49-F238E27FC236}">
                <a16:creationId xmlns:a16="http://schemas.microsoft.com/office/drawing/2014/main" id="{1EBE8102-8B4A-BB4F-8C29-9B7AF79E8896}"/>
              </a:ext>
            </a:extLst>
          </p:cNvPr>
          <p:cNvGrpSpPr/>
          <p:nvPr/>
        </p:nvGrpSpPr>
        <p:grpSpPr>
          <a:xfrm>
            <a:off x="2938965" y="2670497"/>
            <a:ext cx="2088159" cy="982466"/>
            <a:chOff x="3340608" y="2401831"/>
            <a:chExt cx="2088159" cy="982466"/>
          </a:xfrm>
        </p:grpSpPr>
        <p:sp>
          <p:nvSpPr>
            <p:cNvPr id="103" name="Rectangle 102">
              <a:extLst>
                <a:ext uri="{FF2B5EF4-FFF2-40B4-BE49-F238E27FC236}">
                  <a16:creationId xmlns:a16="http://schemas.microsoft.com/office/drawing/2014/main" id="{23C4BB91-EA3C-BF4F-AFD3-57266D123D85}"/>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ectangle 103">
              <a:extLst>
                <a:ext uri="{FF2B5EF4-FFF2-40B4-BE49-F238E27FC236}">
                  <a16:creationId xmlns:a16="http://schemas.microsoft.com/office/drawing/2014/main" id="{C0410EFA-A21B-2A45-AF98-9F380A701A67}"/>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ContactorR2</a:t>
              </a:r>
            </a:p>
          </p:txBody>
        </p:sp>
        <p:sp>
          <p:nvSpPr>
            <p:cNvPr id="107" name="Oval 106">
              <a:extLst>
                <a:ext uri="{FF2B5EF4-FFF2-40B4-BE49-F238E27FC236}">
                  <a16:creationId xmlns:a16="http://schemas.microsoft.com/office/drawing/2014/main" id="{581B9DE8-19DB-6D46-86D8-E4489F10EB30}"/>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D8FC80C0-15CC-0C49-8AFC-C05E86AEAA71}"/>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09" name="Oval 108">
              <a:extLst>
                <a:ext uri="{FF2B5EF4-FFF2-40B4-BE49-F238E27FC236}">
                  <a16:creationId xmlns:a16="http://schemas.microsoft.com/office/drawing/2014/main" id="{C07EC6BB-BF9A-094C-978E-2087FA6B8721}"/>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10" name="Oval 109">
              <a:extLst>
                <a:ext uri="{FF2B5EF4-FFF2-40B4-BE49-F238E27FC236}">
                  <a16:creationId xmlns:a16="http://schemas.microsoft.com/office/drawing/2014/main" id="{F5B768CE-4284-174C-B7E9-03AA9B2FB066}"/>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11" name="Oval 110">
              <a:extLst>
                <a:ext uri="{FF2B5EF4-FFF2-40B4-BE49-F238E27FC236}">
                  <a16:creationId xmlns:a16="http://schemas.microsoft.com/office/drawing/2014/main" id="{0A175465-6367-8744-98D4-73733A0DB281}"/>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12" name="Oval 111">
              <a:extLst>
                <a:ext uri="{FF2B5EF4-FFF2-40B4-BE49-F238E27FC236}">
                  <a16:creationId xmlns:a16="http://schemas.microsoft.com/office/drawing/2014/main" id="{BF4D3A93-4F74-1045-A2EA-796A8688E8AF}"/>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13" name="Oval 112">
              <a:extLst>
                <a:ext uri="{FF2B5EF4-FFF2-40B4-BE49-F238E27FC236}">
                  <a16:creationId xmlns:a16="http://schemas.microsoft.com/office/drawing/2014/main" id="{860B3095-A2B4-8F4A-8E4A-CC9BE230A1B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14" name="Oval 113">
              <a:extLst>
                <a:ext uri="{FF2B5EF4-FFF2-40B4-BE49-F238E27FC236}">
                  <a16:creationId xmlns:a16="http://schemas.microsoft.com/office/drawing/2014/main" id="{D1E9AED8-9511-0043-AA5D-F89C43DC770A}"/>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15" name="Oval 114">
              <a:extLst>
                <a:ext uri="{FF2B5EF4-FFF2-40B4-BE49-F238E27FC236}">
                  <a16:creationId xmlns:a16="http://schemas.microsoft.com/office/drawing/2014/main" id="{BD174635-28C2-3849-BB41-DD61F92F3397}"/>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16" name="Oval 115">
              <a:extLst>
                <a:ext uri="{FF2B5EF4-FFF2-40B4-BE49-F238E27FC236}">
                  <a16:creationId xmlns:a16="http://schemas.microsoft.com/office/drawing/2014/main" id="{72D7FE84-46DA-5D41-B914-CC0DAB64E551}"/>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17" name="Oval 116">
              <a:extLst>
                <a:ext uri="{FF2B5EF4-FFF2-40B4-BE49-F238E27FC236}">
                  <a16:creationId xmlns:a16="http://schemas.microsoft.com/office/drawing/2014/main" id="{B75C9A57-B72C-E941-81E6-E445F22AAAE1}"/>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18" name="Oval 117">
              <a:extLst>
                <a:ext uri="{FF2B5EF4-FFF2-40B4-BE49-F238E27FC236}">
                  <a16:creationId xmlns:a16="http://schemas.microsoft.com/office/drawing/2014/main" id="{F6D24AF6-A18C-B047-88C4-DC9FDDA8BB10}"/>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19" name="Group 118">
            <a:extLst>
              <a:ext uri="{FF2B5EF4-FFF2-40B4-BE49-F238E27FC236}">
                <a16:creationId xmlns:a16="http://schemas.microsoft.com/office/drawing/2014/main" id="{4A87D766-92C3-484F-95A5-007BA55477EB}"/>
              </a:ext>
            </a:extLst>
          </p:cNvPr>
          <p:cNvGrpSpPr/>
          <p:nvPr/>
        </p:nvGrpSpPr>
        <p:grpSpPr>
          <a:xfrm>
            <a:off x="5437410" y="1561152"/>
            <a:ext cx="2088159" cy="982466"/>
            <a:chOff x="3340608" y="2401831"/>
            <a:chExt cx="2088159" cy="982466"/>
          </a:xfrm>
        </p:grpSpPr>
        <p:sp>
          <p:nvSpPr>
            <p:cNvPr id="120" name="Rectangle 119">
              <a:extLst>
                <a:ext uri="{FF2B5EF4-FFF2-40B4-BE49-F238E27FC236}">
                  <a16:creationId xmlns:a16="http://schemas.microsoft.com/office/drawing/2014/main" id="{5407B733-6270-084B-B358-5EF99953EDD8}"/>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1" name="Rectangle 120">
              <a:extLst>
                <a:ext uri="{FF2B5EF4-FFF2-40B4-BE49-F238E27FC236}">
                  <a16:creationId xmlns:a16="http://schemas.microsoft.com/office/drawing/2014/main" id="{D3131DB8-5D07-D142-890E-A619816ABD82}"/>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ContactorR3</a:t>
              </a:r>
            </a:p>
          </p:txBody>
        </p:sp>
        <p:sp>
          <p:nvSpPr>
            <p:cNvPr id="122" name="Oval 121">
              <a:extLst>
                <a:ext uri="{FF2B5EF4-FFF2-40B4-BE49-F238E27FC236}">
                  <a16:creationId xmlns:a16="http://schemas.microsoft.com/office/drawing/2014/main" id="{A217BF28-50E6-E840-BA4C-53B4D9ED980C}"/>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29" name="Oval 128">
              <a:extLst>
                <a:ext uri="{FF2B5EF4-FFF2-40B4-BE49-F238E27FC236}">
                  <a16:creationId xmlns:a16="http://schemas.microsoft.com/office/drawing/2014/main" id="{45069487-1BA0-0941-8940-F544490758FD}"/>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30" name="Oval 129">
              <a:extLst>
                <a:ext uri="{FF2B5EF4-FFF2-40B4-BE49-F238E27FC236}">
                  <a16:creationId xmlns:a16="http://schemas.microsoft.com/office/drawing/2014/main" id="{F5E3A0C9-40C5-C743-84FF-213721E44A2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31" name="Oval 130">
              <a:extLst>
                <a:ext uri="{FF2B5EF4-FFF2-40B4-BE49-F238E27FC236}">
                  <a16:creationId xmlns:a16="http://schemas.microsoft.com/office/drawing/2014/main" id="{AF5A1159-0706-5249-A32A-F224166684F3}"/>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38" name="Oval 137">
              <a:extLst>
                <a:ext uri="{FF2B5EF4-FFF2-40B4-BE49-F238E27FC236}">
                  <a16:creationId xmlns:a16="http://schemas.microsoft.com/office/drawing/2014/main" id="{59D25C0B-D0C4-5D45-852C-9791E85C65EA}"/>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39" name="Oval 138">
              <a:extLst>
                <a:ext uri="{FF2B5EF4-FFF2-40B4-BE49-F238E27FC236}">
                  <a16:creationId xmlns:a16="http://schemas.microsoft.com/office/drawing/2014/main" id="{21E9FAF7-B583-4F4F-A592-F3D3CDDA0D60}"/>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40" name="Oval 139">
              <a:extLst>
                <a:ext uri="{FF2B5EF4-FFF2-40B4-BE49-F238E27FC236}">
                  <a16:creationId xmlns:a16="http://schemas.microsoft.com/office/drawing/2014/main" id="{59FD1FBD-B41F-5E40-B4B5-4E4CCFC2BB92}"/>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41" name="Oval 140">
              <a:extLst>
                <a:ext uri="{FF2B5EF4-FFF2-40B4-BE49-F238E27FC236}">
                  <a16:creationId xmlns:a16="http://schemas.microsoft.com/office/drawing/2014/main" id="{EFD90CE9-1C98-FD47-807D-FE2599E85268}"/>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42" name="Oval 141">
              <a:extLst>
                <a:ext uri="{FF2B5EF4-FFF2-40B4-BE49-F238E27FC236}">
                  <a16:creationId xmlns:a16="http://schemas.microsoft.com/office/drawing/2014/main" id="{913E01DD-F264-B34C-BE28-8AC075F3118C}"/>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43" name="Oval 142">
              <a:extLst>
                <a:ext uri="{FF2B5EF4-FFF2-40B4-BE49-F238E27FC236}">
                  <a16:creationId xmlns:a16="http://schemas.microsoft.com/office/drawing/2014/main" id="{ECC77D2C-9D2D-0643-8D59-5D31746259D8}"/>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44" name="Oval 143">
              <a:extLst>
                <a:ext uri="{FF2B5EF4-FFF2-40B4-BE49-F238E27FC236}">
                  <a16:creationId xmlns:a16="http://schemas.microsoft.com/office/drawing/2014/main" id="{EEC2CAF5-2650-B744-A37A-96D21BD07F99}"/>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45" name="Oval 144">
              <a:extLst>
                <a:ext uri="{FF2B5EF4-FFF2-40B4-BE49-F238E27FC236}">
                  <a16:creationId xmlns:a16="http://schemas.microsoft.com/office/drawing/2014/main" id="{B835AAAF-818F-7042-8E4A-D4BAA65AEA7C}"/>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4" name="Group 3">
            <a:extLst>
              <a:ext uri="{FF2B5EF4-FFF2-40B4-BE49-F238E27FC236}">
                <a16:creationId xmlns:a16="http://schemas.microsoft.com/office/drawing/2014/main" id="{5BBFCC14-26BE-AB4D-A416-8A174706DFBE}"/>
              </a:ext>
            </a:extLst>
          </p:cNvPr>
          <p:cNvGrpSpPr/>
          <p:nvPr/>
        </p:nvGrpSpPr>
        <p:grpSpPr>
          <a:xfrm>
            <a:off x="2399988" y="3817085"/>
            <a:ext cx="1299700" cy="1417880"/>
            <a:chOff x="2399988" y="3817085"/>
            <a:chExt cx="1299700" cy="1417880"/>
          </a:xfrm>
        </p:grpSpPr>
        <p:grpSp>
          <p:nvGrpSpPr>
            <p:cNvPr id="5" name="Group 4">
              <a:extLst>
                <a:ext uri="{FF2B5EF4-FFF2-40B4-BE49-F238E27FC236}">
                  <a16:creationId xmlns:a16="http://schemas.microsoft.com/office/drawing/2014/main" id="{00FB6181-5564-674E-8C78-B36F01A64A22}"/>
                </a:ext>
              </a:extLst>
            </p:cNvPr>
            <p:cNvGrpSpPr/>
            <p:nvPr/>
          </p:nvGrpSpPr>
          <p:grpSpPr>
            <a:xfrm>
              <a:off x="2399988" y="3817085"/>
              <a:ext cx="1299700" cy="1288096"/>
              <a:chOff x="4926984" y="3715704"/>
              <a:chExt cx="1299700" cy="1288096"/>
            </a:xfrm>
          </p:grpSpPr>
          <p:sp>
            <p:nvSpPr>
              <p:cNvPr id="128" name="Oval 127">
                <a:extLst>
                  <a:ext uri="{FF2B5EF4-FFF2-40B4-BE49-F238E27FC236}">
                    <a16:creationId xmlns:a16="http://schemas.microsoft.com/office/drawing/2014/main" id="{59114EEA-29E6-5E4D-B7BF-0066D98A4581}"/>
                  </a:ext>
                </a:extLst>
              </p:cNvPr>
              <p:cNvSpPr/>
              <p:nvPr/>
            </p:nvSpPr>
            <p:spPr>
              <a:xfrm>
                <a:off x="5091361" y="3868477"/>
                <a:ext cx="1135323" cy="11353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3M</a:t>
                </a:r>
              </a:p>
            </p:txBody>
          </p:sp>
          <p:sp>
            <p:nvSpPr>
              <p:cNvPr id="132" name="Oval 131">
                <a:extLst>
                  <a:ext uri="{FF2B5EF4-FFF2-40B4-BE49-F238E27FC236}">
                    <a16:creationId xmlns:a16="http://schemas.microsoft.com/office/drawing/2014/main" id="{D3F29BD5-42D3-C443-814C-95A22A850CC2}"/>
                  </a:ext>
                </a:extLst>
              </p:cNvPr>
              <p:cNvSpPr/>
              <p:nvPr/>
            </p:nvSpPr>
            <p:spPr>
              <a:xfrm>
                <a:off x="5148647" y="386563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33" name="Oval 132">
                <a:extLst>
                  <a:ext uri="{FF2B5EF4-FFF2-40B4-BE49-F238E27FC236}">
                    <a16:creationId xmlns:a16="http://schemas.microsoft.com/office/drawing/2014/main" id="{AA49D7C8-121C-5547-B80D-BB617093FB31}"/>
                  </a:ext>
                </a:extLst>
              </p:cNvPr>
              <p:cNvSpPr/>
              <p:nvPr/>
            </p:nvSpPr>
            <p:spPr>
              <a:xfrm>
                <a:off x="5490243" y="371570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B1</a:t>
                </a:r>
                <a:endParaRPr lang="en-GB" dirty="0">
                  <a:solidFill>
                    <a:schemeClr val="tx1">
                      <a:lumMod val="50000"/>
                    </a:schemeClr>
                  </a:solidFill>
                </a:endParaRPr>
              </a:p>
            </p:txBody>
          </p:sp>
          <p:sp>
            <p:nvSpPr>
              <p:cNvPr id="134" name="Oval 133">
                <a:extLst>
                  <a:ext uri="{FF2B5EF4-FFF2-40B4-BE49-F238E27FC236}">
                    <a16:creationId xmlns:a16="http://schemas.microsoft.com/office/drawing/2014/main" id="{89476306-067D-FC44-AE45-0E52B8D8EA48}"/>
                  </a:ext>
                </a:extLst>
              </p:cNvPr>
              <p:cNvSpPr/>
              <p:nvPr/>
            </p:nvSpPr>
            <p:spPr>
              <a:xfrm>
                <a:off x="5846109" y="387721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C1</a:t>
                </a:r>
                <a:endParaRPr lang="en-GB" dirty="0">
                  <a:solidFill>
                    <a:schemeClr val="tx1">
                      <a:lumMod val="50000"/>
                    </a:schemeClr>
                  </a:solidFill>
                </a:endParaRPr>
              </a:p>
            </p:txBody>
          </p:sp>
          <p:sp>
            <p:nvSpPr>
              <p:cNvPr id="56" name="Oval 55">
                <a:extLst>
                  <a:ext uri="{FF2B5EF4-FFF2-40B4-BE49-F238E27FC236}">
                    <a16:creationId xmlns:a16="http://schemas.microsoft.com/office/drawing/2014/main" id="{E2332840-BF9C-214A-B9AF-BAD21C42EF93}"/>
                  </a:ext>
                </a:extLst>
              </p:cNvPr>
              <p:cNvSpPr/>
              <p:nvPr/>
            </p:nvSpPr>
            <p:spPr>
              <a:xfrm>
                <a:off x="4926984" y="427007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E</a:t>
                </a:r>
                <a:endParaRPr lang="en-GB" dirty="0">
                  <a:solidFill>
                    <a:schemeClr val="tx1">
                      <a:lumMod val="50000"/>
                    </a:schemeClr>
                  </a:solidFill>
                </a:endParaRPr>
              </a:p>
            </p:txBody>
          </p:sp>
        </p:grpSp>
        <p:sp>
          <p:nvSpPr>
            <p:cNvPr id="146" name="Oval 145">
              <a:extLst>
                <a:ext uri="{FF2B5EF4-FFF2-40B4-BE49-F238E27FC236}">
                  <a16:creationId xmlns:a16="http://schemas.microsoft.com/office/drawing/2014/main" id="{211359D4-98C7-5D48-85C0-77D3983141FF}"/>
                </a:ext>
              </a:extLst>
            </p:cNvPr>
            <p:cNvSpPr/>
            <p:nvPr/>
          </p:nvSpPr>
          <p:spPr>
            <a:xfrm>
              <a:off x="2597684" y="477122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D1</a:t>
              </a:r>
              <a:endParaRPr lang="en-GB" dirty="0">
                <a:solidFill>
                  <a:schemeClr val="tx1">
                    <a:lumMod val="50000"/>
                  </a:schemeClr>
                </a:solidFill>
              </a:endParaRPr>
            </a:p>
          </p:txBody>
        </p:sp>
        <p:sp>
          <p:nvSpPr>
            <p:cNvPr id="147" name="Oval 146">
              <a:extLst>
                <a:ext uri="{FF2B5EF4-FFF2-40B4-BE49-F238E27FC236}">
                  <a16:creationId xmlns:a16="http://schemas.microsoft.com/office/drawing/2014/main" id="{07F6D3A6-6433-C046-9F00-09CD7E3A4A36}"/>
                </a:ext>
              </a:extLst>
            </p:cNvPr>
            <p:cNvSpPr/>
            <p:nvPr/>
          </p:nvSpPr>
          <p:spPr>
            <a:xfrm>
              <a:off x="2953550" y="494902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E1</a:t>
              </a:r>
              <a:endParaRPr lang="en-GB" dirty="0">
                <a:solidFill>
                  <a:schemeClr val="tx1">
                    <a:lumMod val="50000"/>
                  </a:schemeClr>
                </a:solidFill>
              </a:endParaRPr>
            </a:p>
          </p:txBody>
        </p:sp>
        <p:sp>
          <p:nvSpPr>
            <p:cNvPr id="148" name="Oval 147">
              <a:extLst>
                <a:ext uri="{FF2B5EF4-FFF2-40B4-BE49-F238E27FC236}">
                  <a16:creationId xmlns:a16="http://schemas.microsoft.com/office/drawing/2014/main" id="{DAC24C30-01EF-1246-B23A-7A234CBD5776}"/>
                </a:ext>
              </a:extLst>
            </p:cNvPr>
            <p:cNvSpPr/>
            <p:nvPr/>
          </p:nvSpPr>
          <p:spPr>
            <a:xfrm>
              <a:off x="3326619" y="481924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F1</a:t>
              </a:r>
              <a:endParaRPr lang="en-GB" dirty="0">
                <a:solidFill>
                  <a:schemeClr val="tx1">
                    <a:lumMod val="50000"/>
                  </a:schemeClr>
                </a:solidFill>
              </a:endParaRPr>
            </a:p>
          </p:txBody>
        </p:sp>
      </p:grpSp>
      <p:grpSp>
        <p:nvGrpSpPr>
          <p:cNvPr id="7" name="Group 6">
            <a:extLst>
              <a:ext uri="{FF2B5EF4-FFF2-40B4-BE49-F238E27FC236}">
                <a16:creationId xmlns:a16="http://schemas.microsoft.com/office/drawing/2014/main" id="{19E54CE3-6808-9E43-8C61-319BC881A6D3}"/>
              </a:ext>
            </a:extLst>
          </p:cNvPr>
          <p:cNvGrpSpPr/>
          <p:nvPr/>
        </p:nvGrpSpPr>
        <p:grpSpPr>
          <a:xfrm>
            <a:off x="7396793" y="2630094"/>
            <a:ext cx="917833" cy="305829"/>
            <a:chOff x="4186250" y="4356740"/>
            <a:chExt cx="917833" cy="305829"/>
          </a:xfrm>
        </p:grpSpPr>
        <p:sp>
          <p:nvSpPr>
            <p:cNvPr id="6" name="Rectangle 5">
              <a:extLst>
                <a:ext uri="{FF2B5EF4-FFF2-40B4-BE49-F238E27FC236}">
                  <a16:creationId xmlns:a16="http://schemas.microsoft.com/office/drawing/2014/main" id="{244B7861-7451-3045-89E6-A03DDF636114}"/>
                </a:ext>
              </a:extLst>
            </p:cNvPr>
            <p:cNvSpPr/>
            <p:nvPr/>
          </p:nvSpPr>
          <p:spPr>
            <a:xfrm>
              <a:off x="4263209" y="4356740"/>
              <a:ext cx="763915" cy="30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a:extLst>
                <a:ext uri="{FF2B5EF4-FFF2-40B4-BE49-F238E27FC236}">
                  <a16:creationId xmlns:a16="http://schemas.microsoft.com/office/drawing/2014/main" id="{CAAE20E1-0A8E-5043-8050-5E03473D43A6}"/>
                </a:ext>
              </a:extLst>
            </p:cNvPr>
            <p:cNvSpPr/>
            <p:nvPr/>
          </p:nvSpPr>
          <p:spPr>
            <a:xfrm>
              <a:off x="4186250" y="437145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51" name="Oval 150">
              <a:extLst>
                <a:ext uri="{FF2B5EF4-FFF2-40B4-BE49-F238E27FC236}">
                  <a16:creationId xmlns:a16="http://schemas.microsoft.com/office/drawing/2014/main" id="{3C22CB58-00C5-234F-B447-E13C1B497EE1}"/>
                </a:ext>
              </a:extLst>
            </p:cNvPr>
            <p:cNvSpPr/>
            <p:nvPr/>
          </p:nvSpPr>
          <p:spPr>
            <a:xfrm>
              <a:off x="4818147" y="43766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52" name="Group 151">
            <a:extLst>
              <a:ext uri="{FF2B5EF4-FFF2-40B4-BE49-F238E27FC236}">
                <a16:creationId xmlns:a16="http://schemas.microsoft.com/office/drawing/2014/main" id="{A9B8F4D4-961A-E14F-9C04-AE213AD34B72}"/>
              </a:ext>
            </a:extLst>
          </p:cNvPr>
          <p:cNvGrpSpPr/>
          <p:nvPr/>
        </p:nvGrpSpPr>
        <p:grpSpPr>
          <a:xfrm>
            <a:off x="5444248" y="2649625"/>
            <a:ext cx="917833" cy="305829"/>
            <a:chOff x="4186250" y="4356740"/>
            <a:chExt cx="917833" cy="305829"/>
          </a:xfrm>
        </p:grpSpPr>
        <p:sp>
          <p:nvSpPr>
            <p:cNvPr id="153" name="Rectangle 152">
              <a:extLst>
                <a:ext uri="{FF2B5EF4-FFF2-40B4-BE49-F238E27FC236}">
                  <a16:creationId xmlns:a16="http://schemas.microsoft.com/office/drawing/2014/main" id="{25CC0B4C-E6A3-444D-B408-A24A2AB643DB}"/>
                </a:ext>
              </a:extLst>
            </p:cNvPr>
            <p:cNvSpPr/>
            <p:nvPr/>
          </p:nvSpPr>
          <p:spPr>
            <a:xfrm>
              <a:off x="4263209" y="4356740"/>
              <a:ext cx="763915" cy="30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Oval 153">
              <a:extLst>
                <a:ext uri="{FF2B5EF4-FFF2-40B4-BE49-F238E27FC236}">
                  <a16:creationId xmlns:a16="http://schemas.microsoft.com/office/drawing/2014/main" id="{069D7D3F-6AC1-B24B-8D15-4CF4280119DE}"/>
                </a:ext>
              </a:extLst>
            </p:cNvPr>
            <p:cNvSpPr/>
            <p:nvPr/>
          </p:nvSpPr>
          <p:spPr>
            <a:xfrm>
              <a:off x="4186250" y="437145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55" name="Oval 154">
              <a:extLst>
                <a:ext uri="{FF2B5EF4-FFF2-40B4-BE49-F238E27FC236}">
                  <a16:creationId xmlns:a16="http://schemas.microsoft.com/office/drawing/2014/main" id="{1F3BED06-A64A-094D-AC68-EEA3B0D4D1C4}"/>
                </a:ext>
              </a:extLst>
            </p:cNvPr>
            <p:cNvSpPr/>
            <p:nvPr/>
          </p:nvSpPr>
          <p:spPr>
            <a:xfrm>
              <a:off x="4818147" y="43766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56" name="Group 155">
            <a:extLst>
              <a:ext uri="{FF2B5EF4-FFF2-40B4-BE49-F238E27FC236}">
                <a16:creationId xmlns:a16="http://schemas.microsoft.com/office/drawing/2014/main" id="{90E1FCFD-B8F8-1443-AA95-739F27F377E4}"/>
              </a:ext>
            </a:extLst>
          </p:cNvPr>
          <p:cNvGrpSpPr/>
          <p:nvPr/>
        </p:nvGrpSpPr>
        <p:grpSpPr>
          <a:xfrm>
            <a:off x="6440000" y="2647035"/>
            <a:ext cx="917833" cy="305829"/>
            <a:chOff x="4186250" y="4356740"/>
            <a:chExt cx="917833" cy="305829"/>
          </a:xfrm>
        </p:grpSpPr>
        <p:sp>
          <p:nvSpPr>
            <p:cNvPr id="157" name="Rectangle 156">
              <a:extLst>
                <a:ext uri="{FF2B5EF4-FFF2-40B4-BE49-F238E27FC236}">
                  <a16:creationId xmlns:a16="http://schemas.microsoft.com/office/drawing/2014/main" id="{84902FF5-5218-4F45-94DE-78F00CC11330}"/>
                </a:ext>
              </a:extLst>
            </p:cNvPr>
            <p:cNvSpPr/>
            <p:nvPr/>
          </p:nvSpPr>
          <p:spPr>
            <a:xfrm>
              <a:off x="4263209" y="4356740"/>
              <a:ext cx="763915" cy="30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Oval 157">
              <a:extLst>
                <a:ext uri="{FF2B5EF4-FFF2-40B4-BE49-F238E27FC236}">
                  <a16:creationId xmlns:a16="http://schemas.microsoft.com/office/drawing/2014/main" id="{2CBFB1FF-742E-F848-A220-F569A8766CD4}"/>
                </a:ext>
              </a:extLst>
            </p:cNvPr>
            <p:cNvSpPr/>
            <p:nvPr/>
          </p:nvSpPr>
          <p:spPr>
            <a:xfrm>
              <a:off x="4186250" y="437145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59" name="Oval 158">
              <a:extLst>
                <a:ext uri="{FF2B5EF4-FFF2-40B4-BE49-F238E27FC236}">
                  <a16:creationId xmlns:a16="http://schemas.microsoft.com/office/drawing/2014/main" id="{A3218DEF-FDD2-C543-9BCC-01723828CD26}"/>
                </a:ext>
              </a:extLst>
            </p:cNvPr>
            <p:cNvSpPr/>
            <p:nvPr/>
          </p:nvSpPr>
          <p:spPr>
            <a:xfrm>
              <a:off x="4818147" y="43766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60" name="Group 159">
            <a:extLst>
              <a:ext uri="{FF2B5EF4-FFF2-40B4-BE49-F238E27FC236}">
                <a16:creationId xmlns:a16="http://schemas.microsoft.com/office/drawing/2014/main" id="{2FF7B84A-CE10-2740-AFD8-C83CD54A6AD5}"/>
              </a:ext>
            </a:extLst>
          </p:cNvPr>
          <p:cNvGrpSpPr/>
          <p:nvPr/>
        </p:nvGrpSpPr>
        <p:grpSpPr>
          <a:xfrm>
            <a:off x="5458977" y="3075468"/>
            <a:ext cx="917833" cy="305829"/>
            <a:chOff x="4186250" y="4356740"/>
            <a:chExt cx="917833" cy="305829"/>
          </a:xfrm>
        </p:grpSpPr>
        <p:sp>
          <p:nvSpPr>
            <p:cNvPr id="161" name="Rectangle 160">
              <a:extLst>
                <a:ext uri="{FF2B5EF4-FFF2-40B4-BE49-F238E27FC236}">
                  <a16:creationId xmlns:a16="http://schemas.microsoft.com/office/drawing/2014/main" id="{B749DB14-C189-3F4C-AA38-FA0721626BAD}"/>
                </a:ext>
              </a:extLst>
            </p:cNvPr>
            <p:cNvSpPr/>
            <p:nvPr/>
          </p:nvSpPr>
          <p:spPr>
            <a:xfrm>
              <a:off x="4263209" y="4356740"/>
              <a:ext cx="763915" cy="30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Oval 161">
              <a:extLst>
                <a:ext uri="{FF2B5EF4-FFF2-40B4-BE49-F238E27FC236}">
                  <a16:creationId xmlns:a16="http://schemas.microsoft.com/office/drawing/2014/main" id="{BA535F8C-A96B-0B49-8DAB-1661A0378DFC}"/>
                </a:ext>
              </a:extLst>
            </p:cNvPr>
            <p:cNvSpPr/>
            <p:nvPr/>
          </p:nvSpPr>
          <p:spPr>
            <a:xfrm>
              <a:off x="4186250" y="437145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63" name="Oval 162">
              <a:extLst>
                <a:ext uri="{FF2B5EF4-FFF2-40B4-BE49-F238E27FC236}">
                  <a16:creationId xmlns:a16="http://schemas.microsoft.com/office/drawing/2014/main" id="{EDBB1AA9-7E07-174C-8666-3D13245EBBC3}"/>
                </a:ext>
              </a:extLst>
            </p:cNvPr>
            <p:cNvSpPr/>
            <p:nvPr/>
          </p:nvSpPr>
          <p:spPr>
            <a:xfrm>
              <a:off x="4818147" y="43766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64" name="Group 163">
            <a:extLst>
              <a:ext uri="{FF2B5EF4-FFF2-40B4-BE49-F238E27FC236}">
                <a16:creationId xmlns:a16="http://schemas.microsoft.com/office/drawing/2014/main" id="{8A3F1ACE-D7D7-5440-ABCB-5C174580CFEB}"/>
              </a:ext>
            </a:extLst>
          </p:cNvPr>
          <p:cNvGrpSpPr/>
          <p:nvPr/>
        </p:nvGrpSpPr>
        <p:grpSpPr>
          <a:xfrm>
            <a:off x="6463744" y="3072878"/>
            <a:ext cx="917833" cy="305829"/>
            <a:chOff x="4186250" y="4356740"/>
            <a:chExt cx="917833" cy="305829"/>
          </a:xfrm>
        </p:grpSpPr>
        <p:sp>
          <p:nvSpPr>
            <p:cNvPr id="165" name="Rectangle 164">
              <a:extLst>
                <a:ext uri="{FF2B5EF4-FFF2-40B4-BE49-F238E27FC236}">
                  <a16:creationId xmlns:a16="http://schemas.microsoft.com/office/drawing/2014/main" id="{C81D7695-0E8A-8B43-A888-051BAF5A205D}"/>
                </a:ext>
              </a:extLst>
            </p:cNvPr>
            <p:cNvSpPr/>
            <p:nvPr/>
          </p:nvSpPr>
          <p:spPr>
            <a:xfrm>
              <a:off x="4263209" y="4356740"/>
              <a:ext cx="763915" cy="30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Oval 165">
              <a:extLst>
                <a:ext uri="{FF2B5EF4-FFF2-40B4-BE49-F238E27FC236}">
                  <a16:creationId xmlns:a16="http://schemas.microsoft.com/office/drawing/2014/main" id="{9B48C3EB-3786-1C46-A5CB-C30B35F241B6}"/>
                </a:ext>
              </a:extLst>
            </p:cNvPr>
            <p:cNvSpPr/>
            <p:nvPr/>
          </p:nvSpPr>
          <p:spPr>
            <a:xfrm>
              <a:off x="4186250" y="437145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67" name="Oval 166">
              <a:extLst>
                <a:ext uri="{FF2B5EF4-FFF2-40B4-BE49-F238E27FC236}">
                  <a16:creationId xmlns:a16="http://schemas.microsoft.com/office/drawing/2014/main" id="{1A88CADF-AB39-7B4E-BA8C-AFAC639B4A88}"/>
                </a:ext>
              </a:extLst>
            </p:cNvPr>
            <p:cNvSpPr/>
            <p:nvPr/>
          </p:nvSpPr>
          <p:spPr>
            <a:xfrm>
              <a:off x="4818147" y="43766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68" name="Group 167">
            <a:extLst>
              <a:ext uri="{FF2B5EF4-FFF2-40B4-BE49-F238E27FC236}">
                <a16:creationId xmlns:a16="http://schemas.microsoft.com/office/drawing/2014/main" id="{B5987E4D-DCFC-FB44-B1A0-06E0D06795E5}"/>
              </a:ext>
            </a:extLst>
          </p:cNvPr>
          <p:cNvGrpSpPr/>
          <p:nvPr/>
        </p:nvGrpSpPr>
        <p:grpSpPr>
          <a:xfrm>
            <a:off x="7444333" y="3041810"/>
            <a:ext cx="917833" cy="305829"/>
            <a:chOff x="4186250" y="4356740"/>
            <a:chExt cx="917833" cy="305829"/>
          </a:xfrm>
        </p:grpSpPr>
        <p:sp>
          <p:nvSpPr>
            <p:cNvPr id="169" name="Rectangle 168">
              <a:extLst>
                <a:ext uri="{FF2B5EF4-FFF2-40B4-BE49-F238E27FC236}">
                  <a16:creationId xmlns:a16="http://schemas.microsoft.com/office/drawing/2014/main" id="{595618A1-948D-F744-AC38-C97E688A3F79}"/>
                </a:ext>
              </a:extLst>
            </p:cNvPr>
            <p:cNvSpPr/>
            <p:nvPr/>
          </p:nvSpPr>
          <p:spPr>
            <a:xfrm>
              <a:off x="4263209" y="4356740"/>
              <a:ext cx="763915" cy="30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Oval 169">
              <a:extLst>
                <a:ext uri="{FF2B5EF4-FFF2-40B4-BE49-F238E27FC236}">
                  <a16:creationId xmlns:a16="http://schemas.microsoft.com/office/drawing/2014/main" id="{F2B0EBCC-9369-4E47-903F-767FA3066AD3}"/>
                </a:ext>
              </a:extLst>
            </p:cNvPr>
            <p:cNvSpPr/>
            <p:nvPr/>
          </p:nvSpPr>
          <p:spPr>
            <a:xfrm>
              <a:off x="4186250" y="437145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71" name="Oval 170">
              <a:extLst>
                <a:ext uri="{FF2B5EF4-FFF2-40B4-BE49-F238E27FC236}">
                  <a16:creationId xmlns:a16="http://schemas.microsoft.com/office/drawing/2014/main" id="{6DED7A8E-3A2A-A846-8AA2-131A91229F1F}"/>
                </a:ext>
              </a:extLst>
            </p:cNvPr>
            <p:cNvSpPr/>
            <p:nvPr/>
          </p:nvSpPr>
          <p:spPr>
            <a:xfrm>
              <a:off x="4818147" y="43766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72" name="Group 171">
            <a:extLst>
              <a:ext uri="{FF2B5EF4-FFF2-40B4-BE49-F238E27FC236}">
                <a16:creationId xmlns:a16="http://schemas.microsoft.com/office/drawing/2014/main" id="{2DB6255E-0B59-F54F-ADA2-78ECB615A36B}"/>
              </a:ext>
            </a:extLst>
          </p:cNvPr>
          <p:cNvGrpSpPr/>
          <p:nvPr/>
        </p:nvGrpSpPr>
        <p:grpSpPr>
          <a:xfrm>
            <a:off x="5467329" y="3456359"/>
            <a:ext cx="917833" cy="305829"/>
            <a:chOff x="4186250" y="4356740"/>
            <a:chExt cx="917833" cy="305829"/>
          </a:xfrm>
        </p:grpSpPr>
        <p:sp>
          <p:nvSpPr>
            <p:cNvPr id="173" name="Rectangle 172">
              <a:extLst>
                <a:ext uri="{FF2B5EF4-FFF2-40B4-BE49-F238E27FC236}">
                  <a16:creationId xmlns:a16="http://schemas.microsoft.com/office/drawing/2014/main" id="{5A5361C8-19C8-C84A-ACE7-5706BF36C161}"/>
                </a:ext>
              </a:extLst>
            </p:cNvPr>
            <p:cNvSpPr/>
            <p:nvPr/>
          </p:nvSpPr>
          <p:spPr>
            <a:xfrm>
              <a:off x="4263209" y="4356740"/>
              <a:ext cx="763915" cy="30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Oval 173">
              <a:extLst>
                <a:ext uri="{FF2B5EF4-FFF2-40B4-BE49-F238E27FC236}">
                  <a16:creationId xmlns:a16="http://schemas.microsoft.com/office/drawing/2014/main" id="{F08EB0A1-A1AD-634D-B8A1-A023B8778618}"/>
                </a:ext>
              </a:extLst>
            </p:cNvPr>
            <p:cNvSpPr/>
            <p:nvPr/>
          </p:nvSpPr>
          <p:spPr>
            <a:xfrm>
              <a:off x="4186250" y="437145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75" name="Oval 174">
              <a:extLst>
                <a:ext uri="{FF2B5EF4-FFF2-40B4-BE49-F238E27FC236}">
                  <a16:creationId xmlns:a16="http://schemas.microsoft.com/office/drawing/2014/main" id="{8AFB998E-8237-3D44-9B4F-9D16BF6B88BD}"/>
                </a:ext>
              </a:extLst>
            </p:cNvPr>
            <p:cNvSpPr/>
            <p:nvPr/>
          </p:nvSpPr>
          <p:spPr>
            <a:xfrm>
              <a:off x="4818147" y="43766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76" name="Group 175">
            <a:extLst>
              <a:ext uri="{FF2B5EF4-FFF2-40B4-BE49-F238E27FC236}">
                <a16:creationId xmlns:a16="http://schemas.microsoft.com/office/drawing/2014/main" id="{6EEC5059-62AA-2242-9CD6-64AD19C795D9}"/>
              </a:ext>
            </a:extLst>
          </p:cNvPr>
          <p:cNvGrpSpPr/>
          <p:nvPr/>
        </p:nvGrpSpPr>
        <p:grpSpPr>
          <a:xfrm>
            <a:off x="6452590" y="3456359"/>
            <a:ext cx="917833" cy="305829"/>
            <a:chOff x="4186250" y="4356740"/>
            <a:chExt cx="917833" cy="305829"/>
          </a:xfrm>
        </p:grpSpPr>
        <p:sp>
          <p:nvSpPr>
            <p:cNvPr id="177" name="Rectangle 176">
              <a:extLst>
                <a:ext uri="{FF2B5EF4-FFF2-40B4-BE49-F238E27FC236}">
                  <a16:creationId xmlns:a16="http://schemas.microsoft.com/office/drawing/2014/main" id="{AFAB3140-9851-704D-B765-3883F4092E1E}"/>
                </a:ext>
              </a:extLst>
            </p:cNvPr>
            <p:cNvSpPr/>
            <p:nvPr/>
          </p:nvSpPr>
          <p:spPr>
            <a:xfrm>
              <a:off x="4263209" y="4356740"/>
              <a:ext cx="763915" cy="30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a:extLst>
                <a:ext uri="{FF2B5EF4-FFF2-40B4-BE49-F238E27FC236}">
                  <a16:creationId xmlns:a16="http://schemas.microsoft.com/office/drawing/2014/main" id="{07507F3F-BEE4-574E-8CC8-62F6F7917EA4}"/>
                </a:ext>
              </a:extLst>
            </p:cNvPr>
            <p:cNvSpPr/>
            <p:nvPr/>
          </p:nvSpPr>
          <p:spPr>
            <a:xfrm>
              <a:off x="4186250" y="437145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79" name="Oval 178">
              <a:extLst>
                <a:ext uri="{FF2B5EF4-FFF2-40B4-BE49-F238E27FC236}">
                  <a16:creationId xmlns:a16="http://schemas.microsoft.com/office/drawing/2014/main" id="{3D8DFD82-EA6A-6742-A38E-1A61EA13C4AE}"/>
                </a:ext>
              </a:extLst>
            </p:cNvPr>
            <p:cNvSpPr/>
            <p:nvPr/>
          </p:nvSpPr>
          <p:spPr>
            <a:xfrm>
              <a:off x="4818147" y="43766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80" name="Group 179">
            <a:extLst>
              <a:ext uri="{FF2B5EF4-FFF2-40B4-BE49-F238E27FC236}">
                <a16:creationId xmlns:a16="http://schemas.microsoft.com/office/drawing/2014/main" id="{FD9E531D-29DA-4143-8D2F-5C86C7B52ABB}"/>
              </a:ext>
            </a:extLst>
          </p:cNvPr>
          <p:cNvGrpSpPr/>
          <p:nvPr/>
        </p:nvGrpSpPr>
        <p:grpSpPr>
          <a:xfrm>
            <a:off x="7443154" y="3474517"/>
            <a:ext cx="917833" cy="305829"/>
            <a:chOff x="4186250" y="4356740"/>
            <a:chExt cx="917833" cy="305829"/>
          </a:xfrm>
        </p:grpSpPr>
        <p:sp>
          <p:nvSpPr>
            <p:cNvPr id="181" name="Rectangle 180">
              <a:extLst>
                <a:ext uri="{FF2B5EF4-FFF2-40B4-BE49-F238E27FC236}">
                  <a16:creationId xmlns:a16="http://schemas.microsoft.com/office/drawing/2014/main" id="{B4043523-2D34-674D-AD3A-7F7DFDFF0F25}"/>
                </a:ext>
              </a:extLst>
            </p:cNvPr>
            <p:cNvSpPr/>
            <p:nvPr/>
          </p:nvSpPr>
          <p:spPr>
            <a:xfrm>
              <a:off x="4263209" y="4356740"/>
              <a:ext cx="763915" cy="30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Oval 181">
              <a:extLst>
                <a:ext uri="{FF2B5EF4-FFF2-40B4-BE49-F238E27FC236}">
                  <a16:creationId xmlns:a16="http://schemas.microsoft.com/office/drawing/2014/main" id="{DE9FED1E-5FB9-E64A-8418-BA7356947B7A}"/>
                </a:ext>
              </a:extLst>
            </p:cNvPr>
            <p:cNvSpPr/>
            <p:nvPr/>
          </p:nvSpPr>
          <p:spPr>
            <a:xfrm>
              <a:off x="4186250" y="437145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83" name="Oval 182">
              <a:extLst>
                <a:ext uri="{FF2B5EF4-FFF2-40B4-BE49-F238E27FC236}">
                  <a16:creationId xmlns:a16="http://schemas.microsoft.com/office/drawing/2014/main" id="{BB2DCDE8-E040-6840-BD04-47512B7A420C}"/>
                </a:ext>
              </a:extLst>
            </p:cNvPr>
            <p:cNvSpPr/>
            <p:nvPr/>
          </p:nvSpPr>
          <p:spPr>
            <a:xfrm>
              <a:off x="4818147" y="43766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pic>
        <p:nvPicPr>
          <p:cNvPr id="185" name="Picture 184">
            <a:extLst>
              <a:ext uri="{FF2B5EF4-FFF2-40B4-BE49-F238E27FC236}">
                <a16:creationId xmlns:a16="http://schemas.microsoft.com/office/drawing/2014/main" id="{A130D69C-EE85-D84C-9EA3-B26F18BA765C}"/>
              </a:ext>
            </a:extLst>
          </p:cNvPr>
          <p:cNvPicPr>
            <a:picLocks noChangeAspect="1"/>
          </p:cNvPicPr>
          <p:nvPr/>
        </p:nvPicPr>
        <p:blipFill>
          <a:blip r:embed="rId7"/>
          <a:stretch>
            <a:fillRect/>
          </a:stretch>
        </p:blipFill>
        <p:spPr>
          <a:xfrm>
            <a:off x="4218813" y="5234965"/>
            <a:ext cx="6350000" cy="4254500"/>
          </a:xfrm>
          <a:prstGeom prst="rect">
            <a:avLst/>
          </a:prstGeom>
        </p:spPr>
      </p:pic>
    </p:spTree>
    <p:custDataLst>
      <p:tags r:id="rId1"/>
    </p:custDataLst>
    <p:extLst>
      <p:ext uri="{BB962C8B-B14F-4D97-AF65-F5344CB8AC3E}">
        <p14:creationId xmlns:p14="http://schemas.microsoft.com/office/powerpoint/2010/main" val="19738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Int01 (3 of 3)</a:t>
            </a:r>
          </a:p>
        </p:txBody>
      </p:sp>
      <p:grpSp>
        <p:nvGrpSpPr>
          <p:cNvPr id="33" name="Group 32">
            <a:extLst>
              <a:ext uri="{FF2B5EF4-FFF2-40B4-BE49-F238E27FC236}">
                <a16:creationId xmlns:a16="http://schemas.microsoft.com/office/drawing/2014/main" id="{0C5ECEBF-734F-CA44-B3EE-EFC37C77C171}"/>
              </a:ext>
            </a:extLst>
          </p:cNvPr>
          <p:cNvGrpSpPr/>
          <p:nvPr/>
        </p:nvGrpSpPr>
        <p:grpSpPr>
          <a:xfrm>
            <a:off x="281776" y="1214616"/>
            <a:ext cx="2088159" cy="982466"/>
            <a:chOff x="3340608" y="2401831"/>
            <a:chExt cx="2088159" cy="982466"/>
          </a:xfrm>
        </p:grpSpPr>
        <p:sp>
          <p:nvSpPr>
            <p:cNvPr id="32" name="Rectangle 31">
              <a:extLst>
                <a:ext uri="{FF2B5EF4-FFF2-40B4-BE49-F238E27FC236}">
                  <a16:creationId xmlns:a16="http://schemas.microsoft.com/office/drawing/2014/main" id="{3DD41E09-42C2-D444-B2AA-358E59A9FE6D}"/>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57FF12-E932-4E44-A012-D56E84406198}"/>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ContactorM</a:t>
              </a:r>
              <a:endParaRPr lang="en-GB" dirty="0"/>
            </a:p>
          </p:txBody>
        </p:sp>
        <p:sp>
          <p:nvSpPr>
            <p:cNvPr id="20" name="Oval 19">
              <a:extLst>
                <a:ext uri="{FF2B5EF4-FFF2-40B4-BE49-F238E27FC236}">
                  <a16:creationId xmlns:a16="http://schemas.microsoft.com/office/drawing/2014/main" id="{5EF80833-742D-6744-BEE7-4872F8CD3213}"/>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1" name="Oval 20">
              <a:extLst>
                <a:ext uri="{FF2B5EF4-FFF2-40B4-BE49-F238E27FC236}">
                  <a16:creationId xmlns:a16="http://schemas.microsoft.com/office/drawing/2014/main" id="{75B53063-3DC3-EE48-A434-E38901D6B3C0}"/>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2" name="Oval 21">
              <a:extLst>
                <a:ext uri="{FF2B5EF4-FFF2-40B4-BE49-F238E27FC236}">
                  <a16:creationId xmlns:a16="http://schemas.microsoft.com/office/drawing/2014/main" id="{B8D55EC0-6A77-374D-B205-238F4EB5916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3" name="Oval 22">
              <a:extLst>
                <a:ext uri="{FF2B5EF4-FFF2-40B4-BE49-F238E27FC236}">
                  <a16:creationId xmlns:a16="http://schemas.microsoft.com/office/drawing/2014/main" id="{101095B9-5C44-AF47-92E0-433A5637C3A1}"/>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4" name="Oval 23">
              <a:extLst>
                <a:ext uri="{FF2B5EF4-FFF2-40B4-BE49-F238E27FC236}">
                  <a16:creationId xmlns:a16="http://schemas.microsoft.com/office/drawing/2014/main" id="{48116304-0575-584D-A048-DFF3C506A140}"/>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5" name="Oval 24">
              <a:extLst>
                <a:ext uri="{FF2B5EF4-FFF2-40B4-BE49-F238E27FC236}">
                  <a16:creationId xmlns:a16="http://schemas.microsoft.com/office/drawing/2014/main" id="{C5AA7D01-4488-E141-950C-3EEAE2539658}"/>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6" name="Oval 25">
              <a:extLst>
                <a:ext uri="{FF2B5EF4-FFF2-40B4-BE49-F238E27FC236}">
                  <a16:creationId xmlns:a16="http://schemas.microsoft.com/office/drawing/2014/main" id="{DADBDF27-FC47-A746-91EB-A660BF64CD0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7" name="Oval 26">
              <a:extLst>
                <a:ext uri="{FF2B5EF4-FFF2-40B4-BE49-F238E27FC236}">
                  <a16:creationId xmlns:a16="http://schemas.microsoft.com/office/drawing/2014/main" id="{09B36955-9692-2E42-921B-65E54E6E72A6}"/>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8" name="Oval 27">
              <a:extLst>
                <a:ext uri="{FF2B5EF4-FFF2-40B4-BE49-F238E27FC236}">
                  <a16:creationId xmlns:a16="http://schemas.microsoft.com/office/drawing/2014/main" id="{86AC85C5-BA6A-B347-8F16-B5EB9C3EE8E7}"/>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9" name="Oval 28">
              <a:extLst>
                <a:ext uri="{FF2B5EF4-FFF2-40B4-BE49-F238E27FC236}">
                  <a16:creationId xmlns:a16="http://schemas.microsoft.com/office/drawing/2014/main" id="{EBC7C3EB-55B5-164C-BD0C-7211B54D9D5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0" name="Oval 29">
              <a:extLst>
                <a:ext uri="{FF2B5EF4-FFF2-40B4-BE49-F238E27FC236}">
                  <a16:creationId xmlns:a16="http://schemas.microsoft.com/office/drawing/2014/main" id="{58921182-0C4C-4F47-8486-147AD5E55A6A}"/>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31" name="Oval 30">
              <a:extLst>
                <a:ext uri="{FF2B5EF4-FFF2-40B4-BE49-F238E27FC236}">
                  <a16:creationId xmlns:a16="http://schemas.microsoft.com/office/drawing/2014/main" id="{79236962-B6F5-9340-B491-7F891BF76ABE}"/>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70" name="Group 69">
            <a:extLst>
              <a:ext uri="{FF2B5EF4-FFF2-40B4-BE49-F238E27FC236}">
                <a16:creationId xmlns:a16="http://schemas.microsoft.com/office/drawing/2014/main" id="{E374D5D9-FF82-B041-9A23-2D012E57E6A9}"/>
              </a:ext>
            </a:extLst>
          </p:cNvPr>
          <p:cNvGrpSpPr/>
          <p:nvPr/>
        </p:nvGrpSpPr>
        <p:grpSpPr>
          <a:xfrm>
            <a:off x="2679360" y="880310"/>
            <a:ext cx="1365556" cy="900842"/>
            <a:chOff x="4578102" y="1592294"/>
            <a:chExt cx="1365556" cy="900842"/>
          </a:xfrm>
        </p:grpSpPr>
        <p:sp>
          <p:nvSpPr>
            <p:cNvPr id="61" name="Rectangle 60">
              <a:extLst>
                <a:ext uri="{FF2B5EF4-FFF2-40B4-BE49-F238E27FC236}">
                  <a16:creationId xmlns:a16="http://schemas.microsoft.com/office/drawing/2014/main" id="{14E853CE-0DCD-DA42-9053-2F21C8AE9FC8}"/>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MPCB</a:t>
              </a:r>
            </a:p>
          </p:txBody>
        </p:sp>
        <p:sp>
          <p:nvSpPr>
            <p:cNvPr id="62" name="Oval 61">
              <a:extLst>
                <a:ext uri="{FF2B5EF4-FFF2-40B4-BE49-F238E27FC236}">
                  <a16:creationId xmlns:a16="http://schemas.microsoft.com/office/drawing/2014/main" id="{F0D05856-EC04-D14C-8329-EDDEBD0C60F8}"/>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63" name="Oval 62">
              <a:extLst>
                <a:ext uri="{FF2B5EF4-FFF2-40B4-BE49-F238E27FC236}">
                  <a16:creationId xmlns:a16="http://schemas.microsoft.com/office/drawing/2014/main" id="{BEB354C7-672A-0244-8240-B8804820BC04}"/>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64" name="Oval 63">
              <a:extLst>
                <a:ext uri="{FF2B5EF4-FFF2-40B4-BE49-F238E27FC236}">
                  <a16:creationId xmlns:a16="http://schemas.microsoft.com/office/drawing/2014/main" id="{06026E75-9912-F243-882A-DA42AFC482AD}"/>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65" name="Oval 64">
              <a:extLst>
                <a:ext uri="{FF2B5EF4-FFF2-40B4-BE49-F238E27FC236}">
                  <a16:creationId xmlns:a16="http://schemas.microsoft.com/office/drawing/2014/main" id="{03F0033B-C89C-9745-B24B-1138EE3AA782}"/>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66" name="Oval 65">
              <a:extLst>
                <a:ext uri="{FF2B5EF4-FFF2-40B4-BE49-F238E27FC236}">
                  <a16:creationId xmlns:a16="http://schemas.microsoft.com/office/drawing/2014/main" id="{1782731B-E600-964F-9420-7F7D78B4B040}"/>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67" name="Oval 66">
              <a:extLst>
                <a:ext uri="{FF2B5EF4-FFF2-40B4-BE49-F238E27FC236}">
                  <a16:creationId xmlns:a16="http://schemas.microsoft.com/office/drawing/2014/main" id="{D1D33CCE-2C1C-A44F-B623-5165C2205069}"/>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pic>
        <p:nvPicPr>
          <p:cNvPr id="98" name="Graphic 97" descr="Scissors">
            <a:extLst>
              <a:ext uri="{FF2B5EF4-FFF2-40B4-BE49-F238E27FC236}">
                <a16:creationId xmlns:a16="http://schemas.microsoft.com/office/drawing/2014/main" id="{068C96E1-75C0-0747-8200-BA5D6BF934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2721" y="80177"/>
            <a:ext cx="914400" cy="914400"/>
          </a:xfrm>
          <a:prstGeom prst="rect">
            <a:avLst/>
          </a:prstGeom>
        </p:spPr>
      </p:pic>
      <p:sp>
        <p:nvSpPr>
          <p:cNvPr id="101" name="Rectangle 100">
            <a:extLst>
              <a:ext uri="{FF2B5EF4-FFF2-40B4-BE49-F238E27FC236}">
                <a16:creationId xmlns:a16="http://schemas.microsoft.com/office/drawing/2014/main" id="{E915B420-4157-A04E-938F-DD4CCDAB7D40}"/>
              </a:ext>
            </a:extLst>
          </p:cNvPr>
          <p:cNvSpPr/>
          <p:nvPr/>
        </p:nvSpPr>
        <p:spPr>
          <a:xfrm>
            <a:off x="8430546" y="191408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sp>
        <p:nvSpPr>
          <p:cNvPr id="102" name="Rectangle 101">
            <a:extLst>
              <a:ext uri="{FF2B5EF4-FFF2-40B4-BE49-F238E27FC236}">
                <a16:creationId xmlns:a16="http://schemas.microsoft.com/office/drawing/2014/main" id="{3C05ECD0-0A6F-1449-9C91-B7A6DBC95085}"/>
              </a:ext>
            </a:extLst>
          </p:cNvPr>
          <p:cNvSpPr/>
          <p:nvPr/>
        </p:nvSpPr>
        <p:spPr>
          <a:xfrm>
            <a:off x="8430545" y="2562120"/>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Instructions</a:t>
            </a:r>
          </a:p>
        </p:txBody>
      </p:sp>
      <p:sp>
        <p:nvSpPr>
          <p:cNvPr id="105" name="Rectangle 104">
            <a:extLst>
              <a:ext uri="{FF2B5EF4-FFF2-40B4-BE49-F238E27FC236}">
                <a16:creationId xmlns:a16="http://schemas.microsoft.com/office/drawing/2014/main" id="{92FF7254-DADD-A247-9A12-60BA99C558AD}"/>
              </a:ext>
            </a:extLst>
          </p:cNvPr>
          <p:cNvSpPr/>
          <p:nvPr/>
        </p:nvSpPr>
        <p:spPr>
          <a:xfrm>
            <a:off x="8449100" y="322705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Print</a:t>
            </a:r>
          </a:p>
        </p:txBody>
      </p:sp>
      <p:sp>
        <p:nvSpPr>
          <p:cNvPr id="106" name="TextBox 105">
            <a:extLst>
              <a:ext uri="{FF2B5EF4-FFF2-40B4-BE49-F238E27FC236}">
                <a16:creationId xmlns:a16="http://schemas.microsoft.com/office/drawing/2014/main" id="{327021AB-9427-1444-A5E1-E67DD14F8CE9}"/>
              </a:ext>
            </a:extLst>
          </p:cNvPr>
          <p:cNvSpPr txBox="1"/>
          <p:nvPr/>
        </p:nvSpPr>
        <p:spPr>
          <a:xfrm>
            <a:off x="41361" y="4446"/>
            <a:ext cx="3986848" cy="830997"/>
          </a:xfrm>
          <a:prstGeom prst="rect">
            <a:avLst/>
          </a:prstGeom>
          <a:noFill/>
        </p:spPr>
        <p:txBody>
          <a:bodyPr wrap="square" rtlCol="0">
            <a:spAutoFit/>
          </a:bodyPr>
          <a:lstStyle/>
          <a:p>
            <a:r>
              <a:rPr lang="en-GB" sz="2400" dirty="0"/>
              <a:t>Wire the 3P motor according to the main circuit diagram.</a:t>
            </a:r>
          </a:p>
        </p:txBody>
      </p:sp>
      <p:cxnSp>
        <p:nvCxnSpPr>
          <p:cNvPr id="91" name="Straight Connector 90">
            <a:extLst>
              <a:ext uri="{FF2B5EF4-FFF2-40B4-BE49-F238E27FC236}">
                <a16:creationId xmlns:a16="http://schemas.microsoft.com/office/drawing/2014/main" id="{21EA23F6-6A05-B34B-8E3D-45807B51302A}"/>
              </a:ext>
            </a:extLst>
          </p:cNvPr>
          <p:cNvCxnSpPr/>
          <p:nvPr/>
        </p:nvCxnSpPr>
        <p:spPr>
          <a:xfrm>
            <a:off x="4403478" y="272219"/>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7998C3-220F-CA4F-AE54-6661AC8A0AF2}"/>
              </a:ext>
            </a:extLst>
          </p:cNvPr>
          <p:cNvCxnSpPr/>
          <p:nvPr/>
        </p:nvCxnSpPr>
        <p:spPr>
          <a:xfrm>
            <a:off x="4418059" y="528136"/>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C3D6F1B-F314-D147-ADF1-5279BF3F3523}"/>
              </a:ext>
            </a:extLst>
          </p:cNvPr>
          <p:cNvCxnSpPr/>
          <p:nvPr/>
        </p:nvCxnSpPr>
        <p:spPr>
          <a:xfrm>
            <a:off x="4418059" y="821435"/>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022467-6D4F-6B4D-8ACB-F6CCE8D928FA}"/>
              </a:ext>
            </a:extLst>
          </p:cNvPr>
          <p:cNvSpPr txBox="1"/>
          <p:nvPr/>
        </p:nvSpPr>
        <p:spPr>
          <a:xfrm>
            <a:off x="4108359" y="74934"/>
            <a:ext cx="309700" cy="369332"/>
          </a:xfrm>
          <a:prstGeom prst="rect">
            <a:avLst/>
          </a:prstGeom>
          <a:noFill/>
        </p:spPr>
        <p:txBody>
          <a:bodyPr wrap="none" rtlCol="0">
            <a:spAutoFit/>
          </a:bodyPr>
          <a:lstStyle/>
          <a:p>
            <a:r>
              <a:rPr lang="en-GB" dirty="0"/>
              <a:t>R</a:t>
            </a:r>
          </a:p>
        </p:txBody>
      </p:sp>
      <p:sp>
        <p:nvSpPr>
          <p:cNvPr id="123" name="TextBox 122">
            <a:extLst>
              <a:ext uri="{FF2B5EF4-FFF2-40B4-BE49-F238E27FC236}">
                <a16:creationId xmlns:a16="http://schemas.microsoft.com/office/drawing/2014/main" id="{41E4592A-1D80-4F4C-92C7-9BDB4729C583}"/>
              </a:ext>
            </a:extLst>
          </p:cNvPr>
          <p:cNvSpPr txBox="1"/>
          <p:nvPr/>
        </p:nvSpPr>
        <p:spPr>
          <a:xfrm>
            <a:off x="4068284" y="305454"/>
            <a:ext cx="389850" cy="369332"/>
          </a:xfrm>
          <a:prstGeom prst="rect">
            <a:avLst/>
          </a:prstGeom>
          <a:noFill/>
        </p:spPr>
        <p:txBody>
          <a:bodyPr wrap="none" rtlCol="0">
            <a:spAutoFit/>
          </a:bodyPr>
          <a:lstStyle/>
          <a:p>
            <a:r>
              <a:rPr lang="en-GB" dirty="0"/>
              <a:t>W</a:t>
            </a:r>
          </a:p>
        </p:txBody>
      </p:sp>
      <p:sp>
        <p:nvSpPr>
          <p:cNvPr id="124" name="TextBox 123">
            <a:extLst>
              <a:ext uri="{FF2B5EF4-FFF2-40B4-BE49-F238E27FC236}">
                <a16:creationId xmlns:a16="http://schemas.microsoft.com/office/drawing/2014/main" id="{5C614748-B034-E747-BC55-FA4418D4627B}"/>
              </a:ext>
            </a:extLst>
          </p:cNvPr>
          <p:cNvSpPr txBox="1"/>
          <p:nvPr/>
        </p:nvSpPr>
        <p:spPr>
          <a:xfrm>
            <a:off x="4089479" y="623872"/>
            <a:ext cx="309700" cy="369332"/>
          </a:xfrm>
          <a:prstGeom prst="rect">
            <a:avLst/>
          </a:prstGeom>
          <a:noFill/>
        </p:spPr>
        <p:txBody>
          <a:bodyPr wrap="none" rtlCol="0">
            <a:spAutoFit/>
          </a:bodyPr>
          <a:lstStyle/>
          <a:p>
            <a:r>
              <a:rPr lang="en-GB" dirty="0"/>
              <a:t>B</a:t>
            </a:r>
          </a:p>
        </p:txBody>
      </p:sp>
      <p:sp>
        <p:nvSpPr>
          <p:cNvPr id="125" name="Oval 124">
            <a:extLst>
              <a:ext uri="{FF2B5EF4-FFF2-40B4-BE49-F238E27FC236}">
                <a16:creationId xmlns:a16="http://schemas.microsoft.com/office/drawing/2014/main" id="{AA004E3C-75CA-2B48-AE03-BEF72D1584A6}"/>
              </a:ext>
            </a:extLst>
          </p:cNvPr>
          <p:cNvSpPr/>
          <p:nvPr/>
        </p:nvSpPr>
        <p:spPr>
          <a:xfrm>
            <a:off x="4570210" y="13575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6" name="Oval 125">
            <a:extLst>
              <a:ext uri="{FF2B5EF4-FFF2-40B4-BE49-F238E27FC236}">
                <a16:creationId xmlns:a16="http://schemas.microsoft.com/office/drawing/2014/main" id="{00DF85DB-2CDE-FB4A-BB6A-8A4C24F3495B}"/>
              </a:ext>
            </a:extLst>
          </p:cNvPr>
          <p:cNvSpPr/>
          <p:nvPr/>
        </p:nvSpPr>
        <p:spPr>
          <a:xfrm>
            <a:off x="5277797" y="33793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7" name="Oval 126">
            <a:extLst>
              <a:ext uri="{FF2B5EF4-FFF2-40B4-BE49-F238E27FC236}">
                <a16:creationId xmlns:a16="http://schemas.microsoft.com/office/drawing/2014/main" id="{15A5FB96-A51F-1944-8E01-77CECF4A6944}"/>
              </a:ext>
            </a:extLst>
          </p:cNvPr>
          <p:cNvSpPr/>
          <p:nvPr/>
        </p:nvSpPr>
        <p:spPr>
          <a:xfrm>
            <a:off x="6109451" y="6784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35" name="Rectangle 134">
            <a:extLst>
              <a:ext uri="{FF2B5EF4-FFF2-40B4-BE49-F238E27FC236}">
                <a16:creationId xmlns:a16="http://schemas.microsoft.com/office/drawing/2014/main" id="{62C1CF85-1E4D-5A4F-92D6-CD5E3E0F5396}"/>
              </a:ext>
            </a:extLst>
          </p:cNvPr>
          <p:cNvSpPr/>
          <p:nvPr/>
        </p:nvSpPr>
        <p:spPr>
          <a:xfrm>
            <a:off x="8823309" y="1087758"/>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5C8C02F7-BDB3-FE4C-A29C-8CBF5C55D29A}"/>
              </a:ext>
            </a:extLst>
          </p:cNvPr>
          <p:cNvSpPr/>
          <p:nvPr/>
        </p:nvSpPr>
        <p:spPr>
          <a:xfrm>
            <a:off x="9534677" y="1087758"/>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5962BEE6-6AA8-314C-8131-F704463183DF}"/>
              </a:ext>
            </a:extLst>
          </p:cNvPr>
          <p:cNvSpPr/>
          <p:nvPr/>
        </p:nvSpPr>
        <p:spPr>
          <a:xfrm>
            <a:off x="8081095" y="1087758"/>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a:extLst>
              <a:ext uri="{FF2B5EF4-FFF2-40B4-BE49-F238E27FC236}">
                <a16:creationId xmlns:a16="http://schemas.microsoft.com/office/drawing/2014/main" id="{7A8E4660-953E-C94B-9A85-86263E081659}"/>
              </a:ext>
            </a:extLst>
          </p:cNvPr>
          <p:cNvPicPr>
            <a:picLocks noChangeAspect="1"/>
          </p:cNvPicPr>
          <p:nvPr/>
        </p:nvPicPr>
        <p:blipFill rotWithShape="1">
          <a:blip r:embed="rId6"/>
          <a:srcRect l="35768" t="18466" r="35495" b="23473"/>
          <a:stretch/>
        </p:blipFill>
        <p:spPr>
          <a:xfrm>
            <a:off x="-35968" y="4530890"/>
            <a:ext cx="386617" cy="442505"/>
          </a:xfrm>
          <a:prstGeom prst="rect">
            <a:avLst/>
          </a:prstGeom>
        </p:spPr>
      </p:pic>
      <p:sp>
        <p:nvSpPr>
          <p:cNvPr id="58" name="Rectangle 57">
            <a:extLst>
              <a:ext uri="{FF2B5EF4-FFF2-40B4-BE49-F238E27FC236}">
                <a16:creationId xmlns:a16="http://schemas.microsoft.com/office/drawing/2014/main" id="{BF247602-E5FB-784E-8ABF-760DE2BB3670}"/>
              </a:ext>
            </a:extLst>
          </p:cNvPr>
          <p:cNvSpPr/>
          <p:nvPr/>
        </p:nvSpPr>
        <p:spPr>
          <a:xfrm>
            <a:off x="8457593" y="3913867"/>
            <a:ext cx="1790275" cy="8857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Circuit Diagram</a:t>
            </a:r>
          </a:p>
        </p:txBody>
      </p:sp>
      <p:grpSp>
        <p:nvGrpSpPr>
          <p:cNvPr id="59" name="Group 58">
            <a:extLst>
              <a:ext uri="{FF2B5EF4-FFF2-40B4-BE49-F238E27FC236}">
                <a16:creationId xmlns:a16="http://schemas.microsoft.com/office/drawing/2014/main" id="{0EAB6D75-2B43-2E4C-A1A3-66EEB3C1B8D3}"/>
              </a:ext>
            </a:extLst>
          </p:cNvPr>
          <p:cNvGrpSpPr/>
          <p:nvPr/>
        </p:nvGrpSpPr>
        <p:grpSpPr>
          <a:xfrm>
            <a:off x="285792" y="2329998"/>
            <a:ext cx="2055200" cy="900842"/>
            <a:chOff x="1902331" y="2858863"/>
            <a:chExt cx="2055200" cy="900842"/>
          </a:xfrm>
        </p:grpSpPr>
        <p:grpSp>
          <p:nvGrpSpPr>
            <p:cNvPr id="60" name="Group 59">
              <a:extLst>
                <a:ext uri="{FF2B5EF4-FFF2-40B4-BE49-F238E27FC236}">
                  <a16:creationId xmlns:a16="http://schemas.microsoft.com/office/drawing/2014/main" id="{69773240-C8D6-0E41-8445-5A314F405681}"/>
                </a:ext>
              </a:extLst>
            </p:cNvPr>
            <p:cNvGrpSpPr/>
            <p:nvPr/>
          </p:nvGrpSpPr>
          <p:grpSpPr>
            <a:xfrm>
              <a:off x="1902331" y="2858863"/>
              <a:ext cx="1365556" cy="900842"/>
              <a:chOff x="4578102" y="1592294"/>
              <a:chExt cx="1365556" cy="900842"/>
            </a:xfrm>
          </p:grpSpPr>
          <p:sp>
            <p:nvSpPr>
              <p:cNvPr id="74" name="Rectangle 73">
                <a:extLst>
                  <a:ext uri="{FF2B5EF4-FFF2-40B4-BE49-F238E27FC236}">
                    <a16:creationId xmlns:a16="http://schemas.microsoft.com/office/drawing/2014/main" id="{973F44FD-4175-784D-BE6B-4E3DA093014D}"/>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a:t>
                </a:r>
              </a:p>
            </p:txBody>
          </p:sp>
          <p:sp>
            <p:nvSpPr>
              <p:cNvPr id="75" name="Oval 74">
                <a:extLst>
                  <a:ext uri="{FF2B5EF4-FFF2-40B4-BE49-F238E27FC236}">
                    <a16:creationId xmlns:a16="http://schemas.microsoft.com/office/drawing/2014/main" id="{7FB5B4C1-0F6B-3248-8010-921DA11598A7}"/>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76" name="Oval 75">
                <a:extLst>
                  <a:ext uri="{FF2B5EF4-FFF2-40B4-BE49-F238E27FC236}">
                    <a16:creationId xmlns:a16="http://schemas.microsoft.com/office/drawing/2014/main" id="{5709D407-8F4F-8146-8E51-5E44C5456BE1}"/>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77" name="Oval 76">
                <a:extLst>
                  <a:ext uri="{FF2B5EF4-FFF2-40B4-BE49-F238E27FC236}">
                    <a16:creationId xmlns:a16="http://schemas.microsoft.com/office/drawing/2014/main" id="{44E3E9CF-F984-924F-AF99-DD3968B80271}"/>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78" name="Oval 77">
                <a:extLst>
                  <a:ext uri="{FF2B5EF4-FFF2-40B4-BE49-F238E27FC236}">
                    <a16:creationId xmlns:a16="http://schemas.microsoft.com/office/drawing/2014/main" id="{8B0BB72A-8ECB-F94B-BD8F-A7BC2B862538}"/>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79" name="Oval 78">
                <a:extLst>
                  <a:ext uri="{FF2B5EF4-FFF2-40B4-BE49-F238E27FC236}">
                    <a16:creationId xmlns:a16="http://schemas.microsoft.com/office/drawing/2014/main" id="{A194CE8B-6EE4-0049-BE87-D0DDC40D2DDB}"/>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80" name="Oval 79">
                <a:extLst>
                  <a:ext uri="{FF2B5EF4-FFF2-40B4-BE49-F238E27FC236}">
                    <a16:creationId xmlns:a16="http://schemas.microsoft.com/office/drawing/2014/main" id="{3DED7F3E-CFF8-1D41-A46F-7333515F9525}"/>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68" name="Rectangle 67">
              <a:extLst>
                <a:ext uri="{FF2B5EF4-FFF2-40B4-BE49-F238E27FC236}">
                  <a16:creationId xmlns:a16="http://schemas.microsoft.com/office/drawing/2014/main" id="{C9FED773-F4FD-6847-8F35-303E2C605F68}"/>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Oval 68">
              <a:extLst>
                <a:ext uri="{FF2B5EF4-FFF2-40B4-BE49-F238E27FC236}">
                  <a16:creationId xmlns:a16="http://schemas.microsoft.com/office/drawing/2014/main" id="{0D63C82E-891A-FF4D-B701-6BFA3CC3D2AF}"/>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71" name="Oval 70">
              <a:extLst>
                <a:ext uri="{FF2B5EF4-FFF2-40B4-BE49-F238E27FC236}">
                  <a16:creationId xmlns:a16="http://schemas.microsoft.com/office/drawing/2014/main" id="{C09E6FD6-8B5F-B342-8DC6-3A5EFE5AADCA}"/>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72" name="Oval 71">
              <a:extLst>
                <a:ext uri="{FF2B5EF4-FFF2-40B4-BE49-F238E27FC236}">
                  <a16:creationId xmlns:a16="http://schemas.microsoft.com/office/drawing/2014/main" id="{31F4047B-F456-AB48-8C0A-30F4AB94ECE8}"/>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73" name="Oval 72">
              <a:extLst>
                <a:ext uri="{FF2B5EF4-FFF2-40B4-BE49-F238E27FC236}">
                  <a16:creationId xmlns:a16="http://schemas.microsoft.com/office/drawing/2014/main" id="{28CB078B-1CAC-8147-937E-7F47E7DA8A28}"/>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81" name="Group 80">
            <a:extLst>
              <a:ext uri="{FF2B5EF4-FFF2-40B4-BE49-F238E27FC236}">
                <a16:creationId xmlns:a16="http://schemas.microsoft.com/office/drawing/2014/main" id="{BF50C111-CCE4-DB43-9452-BDDE007B991F}"/>
              </a:ext>
            </a:extLst>
          </p:cNvPr>
          <p:cNvGrpSpPr/>
          <p:nvPr/>
        </p:nvGrpSpPr>
        <p:grpSpPr>
          <a:xfrm>
            <a:off x="2459720" y="2616861"/>
            <a:ext cx="2088159" cy="982466"/>
            <a:chOff x="3340608" y="2401831"/>
            <a:chExt cx="2088159" cy="982466"/>
          </a:xfrm>
        </p:grpSpPr>
        <p:sp>
          <p:nvSpPr>
            <p:cNvPr id="82" name="Rectangle 81">
              <a:extLst>
                <a:ext uri="{FF2B5EF4-FFF2-40B4-BE49-F238E27FC236}">
                  <a16:creationId xmlns:a16="http://schemas.microsoft.com/office/drawing/2014/main" id="{0CAC9931-53B4-DF48-BAD1-068AB3387903}"/>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3" name="Rectangle 82">
              <a:extLst>
                <a:ext uri="{FF2B5EF4-FFF2-40B4-BE49-F238E27FC236}">
                  <a16:creationId xmlns:a16="http://schemas.microsoft.com/office/drawing/2014/main" id="{053002D9-7AE7-5549-8C39-3FE4E767F032}"/>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ContactorR1</a:t>
              </a:r>
            </a:p>
          </p:txBody>
        </p:sp>
        <p:sp>
          <p:nvSpPr>
            <p:cNvPr id="84" name="Oval 83">
              <a:extLst>
                <a:ext uri="{FF2B5EF4-FFF2-40B4-BE49-F238E27FC236}">
                  <a16:creationId xmlns:a16="http://schemas.microsoft.com/office/drawing/2014/main" id="{ADDF5653-E18C-A548-B736-D956FA90EDD7}"/>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85" name="Oval 84">
              <a:extLst>
                <a:ext uri="{FF2B5EF4-FFF2-40B4-BE49-F238E27FC236}">
                  <a16:creationId xmlns:a16="http://schemas.microsoft.com/office/drawing/2014/main" id="{291D2153-E1A1-DF4F-B0EF-A79FD02E3134}"/>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86" name="Oval 85">
              <a:extLst>
                <a:ext uri="{FF2B5EF4-FFF2-40B4-BE49-F238E27FC236}">
                  <a16:creationId xmlns:a16="http://schemas.microsoft.com/office/drawing/2014/main" id="{6ABCBC93-1EDB-7849-AD0A-FD10C78E15AB}"/>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87" name="Oval 86">
              <a:extLst>
                <a:ext uri="{FF2B5EF4-FFF2-40B4-BE49-F238E27FC236}">
                  <a16:creationId xmlns:a16="http://schemas.microsoft.com/office/drawing/2014/main" id="{32302042-5304-784B-AB2F-16A9AAE4C196}"/>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88" name="Oval 87">
              <a:extLst>
                <a:ext uri="{FF2B5EF4-FFF2-40B4-BE49-F238E27FC236}">
                  <a16:creationId xmlns:a16="http://schemas.microsoft.com/office/drawing/2014/main" id="{02DC480B-21C3-C744-BB94-3723EEEDBABB}"/>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89" name="Oval 88">
              <a:extLst>
                <a:ext uri="{FF2B5EF4-FFF2-40B4-BE49-F238E27FC236}">
                  <a16:creationId xmlns:a16="http://schemas.microsoft.com/office/drawing/2014/main" id="{8E65472C-6871-4B4C-AC3B-E12B2133EC86}"/>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90" name="Oval 89">
              <a:extLst>
                <a:ext uri="{FF2B5EF4-FFF2-40B4-BE49-F238E27FC236}">
                  <a16:creationId xmlns:a16="http://schemas.microsoft.com/office/drawing/2014/main" id="{FE8716D7-CB9D-D249-B542-DA04BC9DE7F0}"/>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94" name="Oval 93">
              <a:extLst>
                <a:ext uri="{FF2B5EF4-FFF2-40B4-BE49-F238E27FC236}">
                  <a16:creationId xmlns:a16="http://schemas.microsoft.com/office/drawing/2014/main" id="{5E4CF4EE-1571-D04B-BB37-9A50C19D276C}"/>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95" name="Oval 94">
              <a:extLst>
                <a:ext uri="{FF2B5EF4-FFF2-40B4-BE49-F238E27FC236}">
                  <a16:creationId xmlns:a16="http://schemas.microsoft.com/office/drawing/2014/main" id="{70B07922-2821-9F47-93AA-FF39DB8297EE}"/>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96" name="Oval 95">
              <a:extLst>
                <a:ext uri="{FF2B5EF4-FFF2-40B4-BE49-F238E27FC236}">
                  <a16:creationId xmlns:a16="http://schemas.microsoft.com/office/drawing/2014/main" id="{AFD305F6-5BBE-1344-90E4-1CA9E149E7FE}"/>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97" name="Oval 96">
              <a:extLst>
                <a:ext uri="{FF2B5EF4-FFF2-40B4-BE49-F238E27FC236}">
                  <a16:creationId xmlns:a16="http://schemas.microsoft.com/office/drawing/2014/main" id="{18C01BE6-40A1-0840-B064-923566895905}"/>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152F987C-ACFC-8942-90A0-C3F7E7B07C5F}"/>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00" name="Group 99">
            <a:extLst>
              <a:ext uri="{FF2B5EF4-FFF2-40B4-BE49-F238E27FC236}">
                <a16:creationId xmlns:a16="http://schemas.microsoft.com/office/drawing/2014/main" id="{1EBE8102-8B4A-BB4F-8C29-9B7AF79E8896}"/>
              </a:ext>
            </a:extLst>
          </p:cNvPr>
          <p:cNvGrpSpPr/>
          <p:nvPr/>
        </p:nvGrpSpPr>
        <p:grpSpPr>
          <a:xfrm>
            <a:off x="4555565" y="1545752"/>
            <a:ext cx="2088159" cy="982466"/>
            <a:chOff x="3340608" y="2401831"/>
            <a:chExt cx="2088159" cy="982466"/>
          </a:xfrm>
        </p:grpSpPr>
        <p:sp>
          <p:nvSpPr>
            <p:cNvPr id="103" name="Rectangle 102">
              <a:extLst>
                <a:ext uri="{FF2B5EF4-FFF2-40B4-BE49-F238E27FC236}">
                  <a16:creationId xmlns:a16="http://schemas.microsoft.com/office/drawing/2014/main" id="{23C4BB91-EA3C-BF4F-AFD3-57266D123D85}"/>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4" name="Rectangle 103">
              <a:extLst>
                <a:ext uri="{FF2B5EF4-FFF2-40B4-BE49-F238E27FC236}">
                  <a16:creationId xmlns:a16="http://schemas.microsoft.com/office/drawing/2014/main" id="{C0410EFA-A21B-2A45-AF98-9F380A701A67}"/>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ContactorR2</a:t>
              </a:r>
            </a:p>
          </p:txBody>
        </p:sp>
        <p:sp>
          <p:nvSpPr>
            <p:cNvPr id="107" name="Oval 106">
              <a:extLst>
                <a:ext uri="{FF2B5EF4-FFF2-40B4-BE49-F238E27FC236}">
                  <a16:creationId xmlns:a16="http://schemas.microsoft.com/office/drawing/2014/main" id="{581B9DE8-19DB-6D46-86D8-E4489F10EB30}"/>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D8FC80C0-15CC-0C49-8AFC-C05E86AEAA71}"/>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09" name="Oval 108">
              <a:extLst>
                <a:ext uri="{FF2B5EF4-FFF2-40B4-BE49-F238E27FC236}">
                  <a16:creationId xmlns:a16="http://schemas.microsoft.com/office/drawing/2014/main" id="{C07EC6BB-BF9A-094C-978E-2087FA6B8721}"/>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10" name="Oval 109">
              <a:extLst>
                <a:ext uri="{FF2B5EF4-FFF2-40B4-BE49-F238E27FC236}">
                  <a16:creationId xmlns:a16="http://schemas.microsoft.com/office/drawing/2014/main" id="{F5B768CE-4284-174C-B7E9-03AA9B2FB066}"/>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11" name="Oval 110">
              <a:extLst>
                <a:ext uri="{FF2B5EF4-FFF2-40B4-BE49-F238E27FC236}">
                  <a16:creationId xmlns:a16="http://schemas.microsoft.com/office/drawing/2014/main" id="{0A175465-6367-8744-98D4-73733A0DB281}"/>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12" name="Oval 111">
              <a:extLst>
                <a:ext uri="{FF2B5EF4-FFF2-40B4-BE49-F238E27FC236}">
                  <a16:creationId xmlns:a16="http://schemas.microsoft.com/office/drawing/2014/main" id="{BF4D3A93-4F74-1045-A2EA-796A8688E8AF}"/>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13" name="Oval 112">
              <a:extLst>
                <a:ext uri="{FF2B5EF4-FFF2-40B4-BE49-F238E27FC236}">
                  <a16:creationId xmlns:a16="http://schemas.microsoft.com/office/drawing/2014/main" id="{860B3095-A2B4-8F4A-8E4A-CC9BE230A1B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14" name="Oval 113">
              <a:extLst>
                <a:ext uri="{FF2B5EF4-FFF2-40B4-BE49-F238E27FC236}">
                  <a16:creationId xmlns:a16="http://schemas.microsoft.com/office/drawing/2014/main" id="{D1E9AED8-9511-0043-AA5D-F89C43DC770A}"/>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15" name="Oval 114">
              <a:extLst>
                <a:ext uri="{FF2B5EF4-FFF2-40B4-BE49-F238E27FC236}">
                  <a16:creationId xmlns:a16="http://schemas.microsoft.com/office/drawing/2014/main" id="{BD174635-28C2-3849-BB41-DD61F92F3397}"/>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16" name="Oval 115">
              <a:extLst>
                <a:ext uri="{FF2B5EF4-FFF2-40B4-BE49-F238E27FC236}">
                  <a16:creationId xmlns:a16="http://schemas.microsoft.com/office/drawing/2014/main" id="{72D7FE84-46DA-5D41-B914-CC0DAB64E551}"/>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17" name="Oval 116">
              <a:extLst>
                <a:ext uri="{FF2B5EF4-FFF2-40B4-BE49-F238E27FC236}">
                  <a16:creationId xmlns:a16="http://schemas.microsoft.com/office/drawing/2014/main" id="{B75C9A57-B72C-E941-81E6-E445F22AAAE1}"/>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18" name="Oval 117">
              <a:extLst>
                <a:ext uri="{FF2B5EF4-FFF2-40B4-BE49-F238E27FC236}">
                  <a16:creationId xmlns:a16="http://schemas.microsoft.com/office/drawing/2014/main" id="{F6D24AF6-A18C-B047-88C4-DC9FDDA8BB10}"/>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19" name="Group 118">
            <a:extLst>
              <a:ext uri="{FF2B5EF4-FFF2-40B4-BE49-F238E27FC236}">
                <a16:creationId xmlns:a16="http://schemas.microsoft.com/office/drawing/2014/main" id="{4A87D766-92C3-484F-95A5-007BA55477EB}"/>
              </a:ext>
            </a:extLst>
          </p:cNvPr>
          <p:cNvGrpSpPr/>
          <p:nvPr/>
        </p:nvGrpSpPr>
        <p:grpSpPr>
          <a:xfrm>
            <a:off x="6498410" y="2604128"/>
            <a:ext cx="2088159" cy="982466"/>
            <a:chOff x="3340608" y="2401831"/>
            <a:chExt cx="2088159" cy="982466"/>
          </a:xfrm>
        </p:grpSpPr>
        <p:sp>
          <p:nvSpPr>
            <p:cNvPr id="120" name="Rectangle 119">
              <a:extLst>
                <a:ext uri="{FF2B5EF4-FFF2-40B4-BE49-F238E27FC236}">
                  <a16:creationId xmlns:a16="http://schemas.microsoft.com/office/drawing/2014/main" id="{5407B733-6270-084B-B358-5EF99953EDD8}"/>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1" name="Rectangle 120">
              <a:extLst>
                <a:ext uri="{FF2B5EF4-FFF2-40B4-BE49-F238E27FC236}">
                  <a16:creationId xmlns:a16="http://schemas.microsoft.com/office/drawing/2014/main" id="{D3131DB8-5D07-D142-890E-A619816ABD82}"/>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ContactorR3</a:t>
              </a:r>
            </a:p>
          </p:txBody>
        </p:sp>
        <p:sp>
          <p:nvSpPr>
            <p:cNvPr id="122" name="Oval 121">
              <a:extLst>
                <a:ext uri="{FF2B5EF4-FFF2-40B4-BE49-F238E27FC236}">
                  <a16:creationId xmlns:a16="http://schemas.microsoft.com/office/drawing/2014/main" id="{A217BF28-50E6-E840-BA4C-53B4D9ED980C}"/>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29" name="Oval 128">
              <a:extLst>
                <a:ext uri="{FF2B5EF4-FFF2-40B4-BE49-F238E27FC236}">
                  <a16:creationId xmlns:a16="http://schemas.microsoft.com/office/drawing/2014/main" id="{45069487-1BA0-0941-8940-F544490758FD}"/>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30" name="Oval 129">
              <a:extLst>
                <a:ext uri="{FF2B5EF4-FFF2-40B4-BE49-F238E27FC236}">
                  <a16:creationId xmlns:a16="http://schemas.microsoft.com/office/drawing/2014/main" id="{F5E3A0C9-40C5-C743-84FF-213721E44A2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31" name="Oval 130">
              <a:extLst>
                <a:ext uri="{FF2B5EF4-FFF2-40B4-BE49-F238E27FC236}">
                  <a16:creationId xmlns:a16="http://schemas.microsoft.com/office/drawing/2014/main" id="{AF5A1159-0706-5249-A32A-F224166684F3}"/>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38" name="Oval 137">
              <a:extLst>
                <a:ext uri="{FF2B5EF4-FFF2-40B4-BE49-F238E27FC236}">
                  <a16:creationId xmlns:a16="http://schemas.microsoft.com/office/drawing/2014/main" id="{59D25C0B-D0C4-5D45-852C-9791E85C65EA}"/>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39" name="Oval 138">
              <a:extLst>
                <a:ext uri="{FF2B5EF4-FFF2-40B4-BE49-F238E27FC236}">
                  <a16:creationId xmlns:a16="http://schemas.microsoft.com/office/drawing/2014/main" id="{21E9FAF7-B583-4F4F-A592-F3D3CDDA0D60}"/>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40" name="Oval 139">
              <a:extLst>
                <a:ext uri="{FF2B5EF4-FFF2-40B4-BE49-F238E27FC236}">
                  <a16:creationId xmlns:a16="http://schemas.microsoft.com/office/drawing/2014/main" id="{59FD1FBD-B41F-5E40-B4B5-4E4CCFC2BB92}"/>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41" name="Oval 140">
              <a:extLst>
                <a:ext uri="{FF2B5EF4-FFF2-40B4-BE49-F238E27FC236}">
                  <a16:creationId xmlns:a16="http://schemas.microsoft.com/office/drawing/2014/main" id="{EFD90CE9-1C98-FD47-807D-FE2599E85268}"/>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42" name="Oval 141">
              <a:extLst>
                <a:ext uri="{FF2B5EF4-FFF2-40B4-BE49-F238E27FC236}">
                  <a16:creationId xmlns:a16="http://schemas.microsoft.com/office/drawing/2014/main" id="{913E01DD-F264-B34C-BE28-8AC075F3118C}"/>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43" name="Oval 142">
              <a:extLst>
                <a:ext uri="{FF2B5EF4-FFF2-40B4-BE49-F238E27FC236}">
                  <a16:creationId xmlns:a16="http://schemas.microsoft.com/office/drawing/2014/main" id="{ECC77D2C-9D2D-0643-8D59-5D31746259D8}"/>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44" name="Oval 143">
              <a:extLst>
                <a:ext uri="{FF2B5EF4-FFF2-40B4-BE49-F238E27FC236}">
                  <a16:creationId xmlns:a16="http://schemas.microsoft.com/office/drawing/2014/main" id="{EEC2CAF5-2650-B744-A37A-96D21BD07F99}"/>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45" name="Oval 144">
              <a:extLst>
                <a:ext uri="{FF2B5EF4-FFF2-40B4-BE49-F238E27FC236}">
                  <a16:creationId xmlns:a16="http://schemas.microsoft.com/office/drawing/2014/main" id="{B835AAAF-818F-7042-8E4A-D4BAA65AEA7C}"/>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4" name="Group 3">
            <a:extLst>
              <a:ext uri="{FF2B5EF4-FFF2-40B4-BE49-F238E27FC236}">
                <a16:creationId xmlns:a16="http://schemas.microsoft.com/office/drawing/2014/main" id="{5BBFCC14-26BE-AB4D-A416-8A174706DFBE}"/>
              </a:ext>
            </a:extLst>
          </p:cNvPr>
          <p:cNvGrpSpPr/>
          <p:nvPr/>
        </p:nvGrpSpPr>
        <p:grpSpPr>
          <a:xfrm>
            <a:off x="281776" y="3456359"/>
            <a:ext cx="1299700" cy="1417880"/>
            <a:chOff x="2399988" y="3817085"/>
            <a:chExt cx="1299700" cy="1417880"/>
          </a:xfrm>
        </p:grpSpPr>
        <p:grpSp>
          <p:nvGrpSpPr>
            <p:cNvPr id="5" name="Group 4">
              <a:extLst>
                <a:ext uri="{FF2B5EF4-FFF2-40B4-BE49-F238E27FC236}">
                  <a16:creationId xmlns:a16="http://schemas.microsoft.com/office/drawing/2014/main" id="{00FB6181-5564-674E-8C78-B36F01A64A22}"/>
                </a:ext>
              </a:extLst>
            </p:cNvPr>
            <p:cNvGrpSpPr/>
            <p:nvPr/>
          </p:nvGrpSpPr>
          <p:grpSpPr>
            <a:xfrm>
              <a:off x="2399988" y="3817085"/>
              <a:ext cx="1299700" cy="1288096"/>
              <a:chOff x="4926984" y="3715704"/>
              <a:chExt cx="1299700" cy="1288096"/>
            </a:xfrm>
          </p:grpSpPr>
          <p:sp>
            <p:nvSpPr>
              <p:cNvPr id="128" name="Oval 127">
                <a:extLst>
                  <a:ext uri="{FF2B5EF4-FFF2-40B4-BE49-F238E27FC236}">
                    <a16:creationId xmlns:a16="http://schemas.microsoft.com/office/drawing/2014/main" id="{59114EEA-29E6-5E4D-B7BF-0066D98A4581}"/>
                  </a:ext>
                </a:extLst>
              </p:cNvPr>
              <p:cNvSpPr/>
              <p:nvPr/>
            </p:nvSpPr>
            <p:spPr>
              <a:xfrm>
                <a:off x="5091361" y="3868477"/>
                <a:ext cx="1135323" cy="11353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3M</a:t>
                </a:r>
              </a:p>
            </p:txBody>
          </p:sp>
          <p:sp>
            <p:nvSpPr>
              <p:cNvPr id="132" name="Oval 131">
                <a:extLst>
                  <a:ext uri="{FF2B5EF4-FFF2-40B4-BE49-F238E27FC236}">
                    <a16:creationId xmlns:a16="http://schemas.microsoft.com/office/drawing/2014/main" id="{D3F29BD5-42D3-C443-814C-95A22A850CC2}"/>
                  </a:ext>
                </a:extLst>
              </p:cNvPr>
              <p:cNvSpPr/>
              <p:nvPr/>
            </p:nvSpPr>
            <p:spPr>
              <a:xfrm>
                <a:off x="5148647" y="386563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33" name="Oval 132">
                <a:extLst>
                  <a:ext uri="{FF2B5EF4-FFF2-40B4-BE49-F238E27FC236}">
                    <a16:creationId xmlns:a16="http://schemas.microsoft.com/office/drawing/2014/main" id="{AA49D7C8-121C-5547-B80D-BB617093FB31}"/>
                  </a:ext>
                </a:extLst>
              </p:cNvPr>
              <p:cNvSpPr/>
              <p:nvPr/>
            </p:nvSpPr>
            <p:spPr>
              <a:xfrm>
                <a:off x="5490243" y="371570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B1</a:t>
                </a:r>
                <a:endParaRPr lang="en-GB" dirty="0">
                  <a:solidFill>
                    <a:schemeClr val="tx1">
                      <a:lumMod val="50000"/>
                    </a:schemeClr>
                  </a:solidFill>
                </a:endParaRPr>
              </a:p>
            </p:txBody>
          </p:sp>
          <p:sp>
            <p:nvSpPr>
              <p:cNvPr id="134" name="Oval 133">
                <a:extLst>
                  <a:ext uri="{FF2B5EF4-FFF2-40B4-BE49-F238E27FC236}">
                    <a16:creationId xmlns:a16="http://schemas.microsoft.com/office/drawing/2014/main" id="{89476306-067D-FC44-AE45-0E52B8D8EA48}"/>
                  </a:ext>
                </a:extLst>
              </p:cNvPr>
              <p:cNvSpPr/>
              <p:nvPr/>
            </p:nvSpPr>
            <p:spPr>
              <a:xfrm>
                <a:off x="5846109" y="387721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C1</a:t>
                </a:r>
                <a:endParaRPr lang="en-GB" dirty="0">
                  <a:solidFill>
                    <a:schemeClr val="tx1">
                      <a:lumMod val="50000"/>
                    </a:schemeClr>
                  </a:solidFill>
                </a:endParaRPr>
              </a:p>
            </p:txBody>
          </p:sp>
          <p:sp>
            <p:nvSpPr>
              <p:cNvPr id="56" name="Oval 55">
                <a:extLst>
                  <a:ext uri="{FF2B5EF4-FFF2-40B4-BE49-F238E27FC236}">
                    <a16:creationId xmlns:a16="http://schemas.microsoft.com/office/drawing/2014/main" id="{E2332840-BF9C-214A-B9AF-BAD21C42EF93}"/>
                  </a:ext>
                </a:extLst>
              </p:cNvPr>
              <p:cNvSpPr/>
              <p:nvPr/>
            </p:nvSpPr>
            <p:spPr>
              <a:xfrm>
                <a:off x="4926984" y="427007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E</a:t>
                </a:r>
                <a:endParaRPr lang="en-GB" dirty="0">
                  <a:solidFill>
                    <a:schemeClr val="tx1">
                      <a:lumMod val="50000"/>
                    </a:schemeClr>
                  </a:solidFill>
                </a:endParaRPr>
              </a:p>
            </p:txBody>
          </p:sp>
        </p:grpSp>
        <p:sp>
          <p:nvSpPr>
            <p:cNvPr id="146" name="Oval 145">
              <a:extLst>
                <a:ext uri="{FF2B5EF4-FFF2-40B4-BE49-F238E27FC236}">
                  <a16:creationId xmlns:a16="http://schemas.microsoft.com/office/drawing/2014/main" id="{211359D4-98C7-5D48-85C0-77D3983141FF}"/>
                </a:ext>
              </a:extLst>
            </p:cNvPr>
            <p:cNvSpPr/>
            <p:nvPr/>
          </p:nvSpPr>
          <p:spPr>
            <a:xfrm>
              <a:off x="2597684" y="477122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D1</a:t>
              </a:r>
              <a:endParaRPr lang="en-GB" dirty="0">
                <a:solidFill>
                  <a:schemeClr val="tx1">
                    <a:lumMod val="50000"/>
                  </a:schemeClr>
                </a:solidFill>
              </a:endParaRPr>
            </a:p>
          </p:txBody>
        </p:sp>
        <p:sp>
          <p:nvSpPr>
            <p:cNvPr id="147" name="Oval 146">
              <a:extLst>
                <a:ext uri="{FF2B5EF4-FFF2-40B4-BE49-F238E27FC236}">
                  <a16:creationId xmlns:a16="http://schemas.microsoft.com/office/drawing/2014/main" id="{07F6D3A6-6433-C046-9F00-09CD7E3A4A36}"/>
                </a:ext>
              </a:extLst>
            </p:cNvPr>
            <p:cNvSpPr/>
            <p:nvPr/>
          </p:nvSpPr>
          <p:spPr>
            <a:xfrm>
              <a:off x="2953550" y="494902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E1</a:t>
              </a:r>
              <a:endParaRPr lang="en-GB" dirty="0">
                <a:solidFill>
                  <a:schemeClr val="tx1">
                    <a:lumMod val="50000"/>
                  </a:schemeClr>
                </a:solidFill>
              </a:endParaRPr>
            </a:p>
          </p:txBody>
        </p:sp>
        <p:sp>
          <p:nvSpPr>
            <p:cNvPr id="148" name="Oval 147">
              <a:extLst>
                <a:ext uri="{FF2B5EF4-FFF2-40B4-BE49-F238E27FC236}">
                  <a16:creationId xmlns:a16="http://schemas.microsoft.com/office/drawing/2014/main" id="{DAC24C30-01EF-1246-B23A-7A234CBD5776}"/>
                </a:ext>
              </a:extLst>
            </p:cNvPr>
            <p:cNvSpPr/>
            <p:nvPr/>
          </p:nvSpPr>
          <p:spPr>
            <a:xfrm>
              <a:off x="3326619" y="481924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F1</a:t>
              </a:r>
              <a:endParaRPr lang="en-GB" dirty="0">
                <a:solidFill>
                  <a:schemeClr val="tx1">
                    <a:lumMod val="50000"/>
                  </a:schemeClr>
                </a:solidFill>
              </a:endParaRPr>
            </a:p>
          </p:txBody>
        </p:sp>
      </p:grpSp>
      <p:grpSp>
        <p:nvGrpSpPr>
          <p:cNvPr id="7" name="Group 6">
            <a:extLst>
              <a:ext uri="{FF2B5EF4-FFF2-40B4-BE49-F238E27FC236}">
                <a16:creationId xmlns:a16="http://schemas.microsoft.com/office/drawing/2014/main" id="{19E54CE3-6808-9E43-8C61-319BC881A6D3}"/>
              </a:ext>
            </a:extLst>
          </p:cNvPr>
          <p:cNvGrpSpPr/>
          <p:nvPr/>
        </p:nvGrpSpPr>
        <p:grpSpPr>
          <a:xfrm>
            <a:off x="6546344" y="3847867"/>
            <a:ext cx="917833" cy="305829"/>
            <a:chOff x="4186250" y="4356740"/>
            <a:chExt cx="917833" cy="305829"/>
          </a:xfrm>
        </p:grpSpPr>
        <p:sp>
          <p:nvSpPr>
            <p:cNvPr id="6" name="Rectangle 5">
              <a:extLst>
                <a:ext uri="{FF2B5EF4-FFF2-40B4-BE49-F238E27FC236}">
                  <a16:creationId xmlns:a16="http://schemas.microsoft.com/office/drawing/2014/main" id="{244B7861-7451-3045-89E6-A03DDF636114}"/>
                </a:ext>
              </a:extLst>
            </p:cNvPr>
            <p:cNvSpPr/>
            <p:nvPr/>
          </p:nvSpPr>
          <p:spPr>
            <a:xfrm>
              <a:off x="4263209" y="4356740"/>
              <a:ext cx="763915" cy="30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a:extLst>
                <a:ext uri="{FF2B5EF4-FFF2-40B4-BE49-F238E27FC236}">
                  <a16:creationId xmlns:a16="http://schemas.microsoft.com/office/drawing/2014/main" id="{CAAE20E1-0A8E-5043-8050-5E03473D43A6}"/>
                </a:ext>
              </a:extLst>
            </p:cNvPr>
            <p:cNvSpPr/>
            <p:nvPr/>
          </p:nvSpPr>
          <p:spPr>
            <a:xfrm>
              <a:off x="4186250" y="437145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51" name="Oval 150">
              <a:extLst>
                <a:ext uri="{FF2B5EF4-FFF2-40B4-BE49-F238E27FC236}">
                  <a16:creationId xmlns:a16="http://schemas.microsoft.com/office/drawing/2014/main" id="{3C22CB58-00C5-234F-B447-E13C1B497EE1}"/>
                </a:ext>
              </a:extLst>
            </p:cNvPr>
            <p:cNvSpPr/>
            <p:nvPr/>
          </p:nvSpPr>
          <p:spPr>
            <a:xfrm>
              <a:off x="4818147" y="43766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52" name="Group 151">
            <a:extLst>
              <a:ext uri="{FF2B5EF4-FFF2-40B4-BE49-F238E27FC236}">
                <a16:creationId xmlns:a16="http://schemas.microsoft.com/office/drawing/2014/main" id="{A9B8F4D4-961A-E14F-9C04-AE213AD34B72}"/>
              </a:ext>
            </a:extLst>
          </p:cNvPr>
          <p:cNvGrpSpPr/>
          <p:nvPr/>
        </p:nvGrpSpPr>
        <p:grpSpPr>
          <a:xfrm>
            <a:off x="2377899" y="3866741"/>
            <a:ext cx="917833" cy="305829"/>
            <a:chOff x="4186250" y="4356740"/>
            <a:chExt cx="917833" cy="305829"/>
          </a:xfrm>
        </p:grpSpPr>
        <p:sp>
          <p:nvSpPr>
            <p:cNvPr id="153" name="Rectangle 152">
              <a:extLst>
                <a:ext uri="{FF2B5EF4-FFF2-40B4-BE49-F238E27FC236}">
                  <a16:creationId xmlns:a16="http://schemas.microsoft.com/office/drawing/2014/main" id="{25CC0B4C-E6A3-444D-B408-A24A2AB643DB}"/>
                </a:ext>
              </a:extLst>
            </p:cNvPr>
            <p:cNvSpPr/>
            <p:nvPr/>
          </p:nvSpPr>
          <p:spPr>
            <a:xfrm>
              <a:off x="4263209" y="4356740"/>
              <a:ext cx="763915" cy="30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4" name="Oval 153">
              <a:extLst>
                <a:ext uri="{FF2B5EF4-FFF2-40B4-BE49-F238E27FC236}">
                  <a16:creationId xmlns:a16="http://schemas.microsoft.com/office/drawing/2014/main" id="{069D7D3F-6AC1-B24B-8D15-4CF4280119DE}"/>
                </a:ext>
              </a:extLst>
            </p:cNvPr>
            <p:cNvSpPr/>
            <p:nvPr/>
          </p:nvSpPr>
          <p:spPr>
            <a:xfrm>
              <a:off x="4186250" y="437145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55" name="Oval 154">
              <a:extLst>
                <a:ext uri="{FF2B5EF4-FFF2-40B4-BE49-F238E27FC236}">
                  <a16:creationId xmlns:a16="http://schemas.microsoft.com/office/drawing/2014/main" id="{1F3BED06-A64A-094D-AC68-EEA3B0D4D1C4}"/>
                </a:ext>
              </a:extLst>
            </p:cNvPr>
            <p:cNvSpPr/>
            <p:nvPr/>
          </p:nvSpPr>
          <p:spPr>
            <a:xfrm>
              <a:off x="4818147" y="43766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56" name="Group 155">
            <a:extLst>
              <a:ext uri="{FF2B5EF4-FFF2-40B4-BE49-F238E27FC236}">
                <a16:creationId xmlns:a16="http://schemas.microsoft.com/office/drawing/2014/main" id="{90E1FCFD-B8F8-1443-AA95-739F27F377E4}"/>
              </a:ext>
            </a:extLst>
          </p:cNvPr>
          <p:cNvGrpSpPr/>
          <p:nvPr/>
        </p:nvGrpSpPr>
        <p:grpSpPr>
          <a:xfrm>
            <a:off x="4803799" y="3866741"/>
            <a:ext cx="917833" cy="305829"/>
            <a:chOff x="4186250" y="4356740"/>
            <a:chExt cx="917833" cy="305829"/>
          </a:xfrm>
        </p:grpSpPr>
        <p:sp>
          <p:nvSpPr>
            <p:cNvPr id="157" name="Rectangle 156">
              <a:extLst>
                <a:ext uri="{FF2B5EF4-FFF2-40B4-BE49-F238E27FC236}">
                  <a16:creationId xmlns:a16="http://schemas.microsoft.com/office/drawing/2014/main" id="{84902FF5-5218-4F45-94DE-78F00CC11330}"/>
                </a:ext>
              </a:extLst>
            </p:cNvPr>
            <p:cNvSpPr/>
            <p:nvPr/>
          </p:nvSpPr>
          <p:spPr>
            <a:xfrm>
              <a:off x="4263209" y="4356740"/>
              <a:ext cx="763915" cy="30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Oval 157">
              <a:extLst>
                <a:ext uri="{FF2B5EF4-FFF2-40B4-BE49-F238E27FC236}">
                  <a16:creationId xmlns:a16="http://schemas.microsoft.com/office/drawing/2014/main" id="{2CBFB1FF-742E-F848-A220-F569A8766CD4}"/>
                </a:ext>
              </a:extLst>
            </p:cNvPr>
            <p:cNvSpPr/>
            <p:nvPr/>
          </p:nvSpPr>
          <p:spPr>
            <a:xfrm>
              <a:off x="4186250" y="437145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59" name="Oval 158">
              <a:extLst>
                <a:ext uri="{FF2B5EF4-FFF2-40B4-BE49-F238E27FC236}">
                  <a16:creationId xmlns:a16="http://schemas.microsoft.com/office/drawing/2014/main" id="{A3218DEF-FDD2-C543-9BCC-01723828CD26}"/>
                </a:ext>
              </a:extLst>
            </p:cNvPr>
            <p:cNvSpPr/>
            <p:nvPr/>
          </p:nvSpPr>
          <p:spPr>
            <a:xfrm>
              <a:off x="4818147" y="43766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60" name="Group 159">
            <a:extLst>
              <a:ext uri="{FF2B5EF4-FFF2-40B4-BE49-F238E27FC236}">
                <a16:creationId xmlns:a16="http://schemas.microsoft.com/office/drawing/2014/main" id="{2FF7B84A-CE10-2740-AFD8-C83CD54A6AD5}"/>
              </a:ext>
            </a:extLst>
          </p:cNvPr>
          <p:cNvGrpSpPr/>
          <p:nvPr/>
        </p:nvGrpSpPr>
        <p:grpSpPr>
          <a:xfrm>
            <a:off x="2377899" y="4278847"/>
            <a:ext cx="917833" cy="305829"/>
            <a:chOff x="4186250" y="4356740"/>
            <a:chExt cx="917833" cy="305829"/>
          </a:xfrm>
        </p:grpSpPr>
        <p:sp>
          <p:nvSpPr>
            <p:cNvPr id="161" name="Rectangle 160">
              <a:extLst>
                <a:ext uri="{FF2B5EF4-FFF2-40B4-BE49-F238E27FC236}">
                  <a16:creationId xmlns:a16="http://schemas.microsoft.com/office/drawing/2014/main" id="{B749DB14-C189-3F4C-AA38-FA0721626BAD}"/>
                </a:ext>
              </a:extLst>
            </p:cNvPr>
            <p:cNvSpPr/>
            <p:nvPr/>
          </p:nvSpPr>
          <p:spPr>
            <a:xfrm>
              <a:off x="4263209" y="4356740"/>
              <a:ext cx="763915" cy="30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Oval 161">
              <a:extLst>
                <a:ext uri="{FF2B5EF4-FFF2-40B4-BE49-F238E27FC236}">
                  <a16:creationId xmlns:a16="http://schemas.microsoft.com/office/drawing/2014/main" id="{BA535F8C-A96B-0B49-8DAB-1661A0378DFC}"/>
                </a:ext>
              </a:extLst>
            </p:cNvPr>
            <p:cNvSpPr/>
            <p:nvPr/>
          </p:nvSpPr>
          <p:spPr>
            <a:xfrm>
              <a:off x="4186250" y="437145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63" name="Oval 162">
              <a:extLst>
                <a:ext uri="{FF2B5EF4-FFF2-40B4-BE49-F238E27FC236}">
                  <a16:creationId xmlns:a16="http://schemas.microsoft.com/office/drawing/2014/main" id="{EDBB1AA9-7E07-174C-8666-3D13245EBBC3}"/>
                </a:ext>
              </a:extLst>
            </p:cNvPr>
            <p:cNvSpPr/>
            <p:nvPr/>
          </p:nvSpPr>
          <p:spPr>
            <a:xfrm>
              <a:off x="4818147" y="43766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64" name="Group 163">
            <a:extLst>
              <a:ext uri="{FF2B5EF4-FFF2-40B4-BE49-F238E27FC236}">
                <a16:creationId xmlns:a16="http://schemas.microsoft.com/office/drawing/2014/main" id="{8A3F1ACE-D7D7-5440-ABCB-5C174580CFEB}"/>
              </a:ext>
            </a:extLst>
          </p:cNvPr>
          <p:cNvGrpSpPr/>
          <p:nvPr/>
        </p:nvGrpSpPr>
        <p:grpSpPr>
          <a:xfrm>
            <a:off x="4825559" y="4276257"/>
            <a:ext cx="917833" cy="305829"/>
            <a:chOff x="4186250" y="4356740"/>
            <a:chExt cx="917833" cy="305829"/>
          </a:xfrm>
        </p:grpSpPr>
        <p:sp>
          <p:nvSpPr>
            <p:cNvPr id="165" name="Rectangle 164">
              <a:extLst>
                <a:ext uri="{FF2B5EF4-FFF2-40B4-BE49-F238E27FC236}">
                  <a16:creationId xmlns:a16="http://schemas.microsoft.com/office/drawing/2014/main" id="{C81D7695-0E8A-8B43-A888-051BAF5A205D}"/>
                </a:ext>
              </a:extLst>
            </p:cNvPr>
            <p:cNvSpPr/>
            <p:nvPr/>
          </p:nvSpPr>
          <p:spPr>
            <a:xfrm>
              <a:off x="4263209" y="4356740"/>
              <a:ext cx="763915" cy="30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Oval 165">
              <a:extLst>
                <a:ext uri="{FF2B5EF4-FFF2-40B4-BE49-F238E27FC236}">
                  <a16:creationId xmlns:a16="http://schemas.microsoft.com/office/drawing/2014/main" id="{9B48C3EB-3786-1C46-A5CB-C30B35F241B6}"/>
                </a:ext>
              </a:extLst>
            </p:cNvPr>
            <p:cNvSpPr/>
            <p:nvPr/>
          </p:nvSpPr>
          <p:spPr>
            <a:xfrm>
              <a:off x="4186250" y="437145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67" name="Oval 166">
              <a:extLst>
                <a:ext uri="{FF2B5EF4-FFF2-40B4-BE49-F238E27FC236}">
                  <a16:creationId xmlns:a16="http://schemas.microsoft.com/office/drawing/2014/main" id="{1A88CADF-AB39-7B4E-BA8C-AFAC639B4A88}"/>
                </a:ext>
              </a:extLst>
            </p:cNvPr>
            <p:cNvSpPr/>
            <p:nvPr/>
          </p:nvSpPr>
          <p:spPr>
            <a:xfrm>
              <a:off x="4818147" y="43766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68" name="Group 167">
            <a:extLst>
              <a:ext uri="{FF2B5EF4-FFF2-40B4-BE49-F238E27FC236}">
                <a16:creationId xmlns:a16="http://schemas.microsoft.com/office/drawing/2014/main" id="{B5987E4D-DCFC-FB44-B1A0-06E0D06795E5}"/>
              </a:ext>
            </a:extLst>
          </p:cNvPr>
          <p:cNvGrpSpPr/>
          <p:nvPr/>
        </p:nvGrpSpPr>
        <p:grpSpPr>
          <a:xfrm>
            <a:off x="6545656" y="4677924"/>
            <a:ext cx="917833" cy="305829"/>
            <a:chOff x="4186250" y="4356740"/>
            <a:chExt cx="917833" cy="305829"/>
          </a:xfrm>
        </p:grpSpPr>
        <p:sp>
          <p:nvSpPr>
            <p:cNvPr id="169" name="Rectangle 168">
              <a:extLst>
                <a:ext uri="{FF2B5EF4-FFF2-40B4-BE49-F238E27FC236}">
                  <a16:creationId xmlns:a16="http://schemas.microsoft.com/office/drawing/2014/main" id="{595618A1-948D-F744-AC38-C97E688A3F79}"/>
                </a:ext>
              </a:extLst>
            </p:cNvPr>
            <p:cNvSpPr/>
            <p:nvPr/>
          </p:nvSpPr>
          <p:spPr>
            <a:xfrm>
              <a:off x="4263209" y="4356740"/>
              <a:ext cx="763915" cy="30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Oval 169">
              <a:extLst>
                <a:ext uri="{FF2B5EF4-FFF2-40B4-BE49-F238E27FC236}">
                  <a16:creationId xmlns:a16="http://schemas.microsoft.com/office/drawing/2014/main" id="{F2B0EBCC-9369-4E47-903F-767FA3066AD3}"/>
                </a:ext>
              </a:extLst>
            </p:cNvPr>
            <p:cNvSpPr/>
            <p:nvPr/>
          </p:nvSpPr>
          <p:spPr>
            <a:xfrm>
              <a:off x="4186250" y="437145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71" name="Oval 170">
              <a:extLst>
                <a:ext uri="{FF2B5EF4-FFF2-40B4-BE49-F238E27FC236}">
                  <a16:creationId xmlns:a16="http://schemas.microsoft.com/office/drawing/2014/main" id="{6DED7A8E-3A2A-A846-8AA2-131A91229F1F}"/>
                </a:ext>
              </a:extLst>
            </p:cNvPr>
            <p:cNvSpPr/>
            <p:nvPr/>
          </p:nvSpPr>
          <p:spPr>
            <a:xfrm>
              <a:off x="4818147" y="43766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72" name="Group 171">
            <a:extLst>
              <a:ext uri="{FF2B5EF4-FFF2-40B4-BE49-F238E27FC236}">
                <a16:creationId xmlns:a16="http://schemas.microsoft.com/office/drawing/2014/main" id="{2DB6255E-0B59-F54F-ADA2-78ECB615A36B}"/>
              </a:ext>
            </a:extLst>
          </p:cNvPr>
          <p:cNvGrpSpPr/>
          <p:nvPr/>
        </p:nvGrpSpPr>
        <p:grpSpPr>
          <a:xfrm>
            <a:off x="2338216" y="4658031"/>
            <a:ext cx="917833" cy="305829"/>
            <a:chOff x="4186250" y="4356740"/>
            <a:chExt cx="917833" cy="305829"/>
          </a:xfrm>
        </p:grpSpPr>
        <p:sp>
          <p:nvSpPr>
            <p:cNvPr id="173" name="Rectangle 172">
              <a:extLst>
                <a:ext uri="{FF2B5EF4-FFF2-40B4-BE49-F238E27FC236}">
                  <a16:creationId xmlns:a16="http://schemas.microsoft.com/office/drawing/2014/main" id="{5A5361C8-19C8-C84A-ACE7-5706BF36C161}"/>
                </a:ext>
              </a:extLst>
            </p:cNvPr>
            <p:cNvSpPr/>
            <p:nvPr/>
          </p:nvSpPr>
          <p:spPr>
            <a:xfrm>
              <a:off x="4263209" y="4356740"/>
              <a:ext cx="763915" cy="30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Oval 173">
              <a:extLst>
                <a:ext uri="{FF2B5EF4-FFF2-40B4-BE49-F238E27FC236}">
                  <a16:creationId xmlns:a16="http://schemas.microsoft.com/office/drawing/2014/main" id="{F08EB0A1-A1AD-634D-B8A1-A023B8778618}"/>
                </a:ext>
              </a:extLst>
            </p:cNvPr>
            <p:cNvSpPr/>
            <p:nvPr/>
          </p:nvSpPr>
          <p:spPr>
            <a:xfrm>
              <a:off x="4186250" y="437145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75" name="Oval 174">
              <a:extLst>
                <a:ext uri="{FF2B5EF4-FFF2-40B4-BE49-F238E27FC236}">
                  <a16:creationId xmlns:a16="http://schemas.microsoft.com/office/drawing/2014/main" id="{8AFB998E-8237-3D44-9B4F-9D16BF6B88BD}"/>
                </a:ext>
              </a:extLst>
            </p:cNvPr>
            <p:cNvSpPr/>
            <p:nvPr/>
          </p:nvSpPr>
          <p:spPr>
            <a:xfrm>
              <a:off x="4818147" y="43766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76" name="Group 175">
            <a:extLst>
              <a:ext uri="{FF2B5EF4-FFF2-40B4-BE49-F238E27FC236}">
                <a16:creationId xmlns:a16="http://schemas.microsoft.com/office/drawing/2014/main" id="{6EEC5059-62AA-2242-9CD6-64AD19C795D9}"/>
              </a:ext>
            </a:extLst>
          </p:cNvPr>
          <p:cNvGrpSpPr/>
          <p:nvPr/>
        </p:nvGrpSpPr>
        <p:grpSpPr>
          <a:xfrm>
            <a:off x="4803798" y="4672745"/>
            <a:ext cx="917833" cy="305829"/>
            <a:chOff x="4186250" y="4356740"/>
            <a:chExt cx="917833" cy="305829"/>
          </a:xfrm>
        </p:grpSpPr>
        <p:sp>
          <p:nvSpPr>
            <p:cNvPr id="177" name="Rectangle 176">
              <a:extLst>
                <a:ext uri="{FF2B5EF4-FFF2-40B4-BE49-F238E27FC236}">
                  <a16:creationId xmlns:a16="http://schemas.microsoft.com/office/drawing/2014/main" id="{AFAB3140-9851-704D-B765-3883F4092E1E}"/>
                </a:ext>
              </a:extLst>
            </p:cNvPr>
            <p:cNvSpPr/>
            <p:nvPr/>
          </p:nvSpPr>
          <p:spPr>
            <a:xfrm>
              <a:off x="4263209" y="4356740"/>
              <a:ext cx="763915" cy="30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8" name="Oval 177">
              <a:extLst>
                <a:ext uri="{FF2B5EF4-FFF2-40B4-BE49-F238E27FC236}">
                  <a16:creationId xmlns:a16="http://schemas.microsoft.com/office/drawing/2014/main" id="{07507F3F-BEE4-574E-8CC8-62F6F7917EA4}"/>
                </a:ext>
              </a:extLst>
            </p:cNvPr>
            <p:cNvSpPr/>
            <p:nvPr/>
          </p:nvSpPr>
          <p:spPr>
            <a:xfrm>
              <a:off x="4186250" y="437145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79" name="Oval 178">
              <a:extLst>
                <a:ext uri="{FF2B5EF4-FFF2-40B4-BE49-F238E27FC236}">
                  <a16:creationId xmlns:a16="http://schemas.microsoft.com/office/drawing/2014/main" id="{3D8DFD82-EA6A-6742-A38E-1A61EA13C4AE}"/>
                </a:ext>
              </a:extLst>
            </p:cNvPr>
            <p:cNvSpPr/>
            <p:nvPr/>
          </p:nvSpPr>
          <p:spPr>
            <a:xfrm>
              <a:off x="4818147" y="43766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80" name="Group 179">
            <a:extLst>
              <a:ext uri="{FF2B5EF4-FFF2-40B4-BE49-F238E27FC236}">
                <a16:creationId xmlns:a16="http://schemas.microsoft.com/office/drawing/2014/main" id="{FD9E531D-29DA-4143-8D2F-5C86C7B52ABB}"/>
              </a:ext>
            </a:extLst>
          </p:cNvPr>
          <p:cNvGrpSpPr/>
          <p:nvPr/>
        </p:nvGrpSpPr>
        <p:grpSpPr>
          <a:xfrm>
            <a:off x="6545656" y="4247642"/>
            <a:ext cx="917833" cy="305829"/>
            <a:chOff x="4186250" y="4356740"/>
            <a:chExt cx="917833" cy="305829"/>
          </a:xfrm>
        </p:grpSpPr>
        <p:sp>
          <p:nvSpPr>
            <p:cNvPr id="181" name="Rectangle 180">
              <a:extLst>
                <a:ext uri="{FF2B5EF4-FFF2-40B4-BE49-F238E27FC236}">
                  <a16:creationId xmlns:a16="http://schemas.microsoft.com/office/drawing/2014/main" id="{B4043523-2D34-674D-AD3A-7F7DFDFF0F25}"/>
                </a:ext>
              </a:extLst>
            </p:cNvPr>
            <p:cNvSpPr/>
            <p:nvPr/>
          </p:nvSpPr>
          <p:spPr>
            <a:xfrm>
              <a:off x="4263209" y="4356740"/>
              <a:ext cx="763915" cy="300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Oval 181">
              <a:extLst>
                <a:ext uri="{FF2B5EF4-FFF2-40B4-BE49-F238E27FC236}">
                  <a16:creationId xmlns:a16="http://schemas.microsoft.com/office/drawing/2014/main" id="{DE9FED1E-5FB9-E64A-8418-BA7356947B7A}"/>
                </a:ext>
              </a:extLst>
            </p:cNvPr>
            <p:cNvSpPr/>
            <p:nvPr/>
          </p:nvSpPr>
          <p:spPr>
            <a:xfrm>
              <a:off x="4186250" y="437145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83" name="Oval 182">
              <a:extLst>
                <a:ext uri="{FF2B5EF4-FFF2-40B4-BE49-F238E27FC236}">
                  <a16:creationId xmlns:a16="http://schemas.microsoft.com/office/drawing/2014/main" id="{BB2DCDE8-E040-6840-BD04-47512B7A420C}"/>
                </a:ext>
              </a:extLst>
            </p:cNvPr>
            <p:cNvSpPr/>
            <p:nvPr/>
          </p:nvSpPr>
          <p:spPr>
            <a:xfrm>
              <a:off x="4818147" y="43766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cxnSp>
        <p:nvCxnSpPr>
          <p:cNvPr id="184" name="Curved Connector 183">
            <a:extLst>
              <a:ext uri="{FF2B5EF4-FFF2-40B4-BE49-F238E27FC236}">
                <a16:creationId xmlns:a16="http://schemas.microsoft.com/office/drawing/2014/main" id="{9CE3886B-70AE-FF46-9BDA-EEB1BAB59F2C}"/>
              </a:ext>
            </a:extLst>
          </p:cNvPr>
          <p:cNvCxnSpPr>
            <a:cxnSpLocks/>
            <a:stCxn id="125" idx="4"/>
            <a:endCxn id="62" idx="0"/>
          </p:cNvCxnSpPr>
          <p:nvPr/>
        </p:nvCxnSpPr>
        <p:spPr>
          <a:xfrm rot="5400000">
            <a:off x="3572879" y="-259989"/>
            <a:ext cx="458622" cy="1821977"/>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5" name="Curved Connector 184">
            <a:extLst>
              <a:ext uri="{FF2B5EF4-FFF2-40B4-BE49-F238E27FC236}">
                <a16:creationId xmlns:a16="http://schemas.microsoft.com/office/drawing/2014/main" id="{B3324FAD-A6A9-C84F-85DB-4918C320C0B3}"/>
              </a:ext>
            </a:extLst>
          </p:cNvPr>
          <p:cNvCxnSpPr>
            <a:cxnSpLocks/>
            <a:stCxn id="20" idx="0"/>
            <a:endCxn id="65" idx="4"/>
          </p:cNvCxnSpPr>
          <p:nvPr/>
        </p:nvCxnSpPr>
        <p:spPr>
          <a:xfrm rot="16200000" flipH="1">
            <a:off x="1429368" y="325567"/>
            <a:ext cx="512868" cy="2384371"/>
          </a:xfrm>
          <a:prstGeom prst="curvedConnector5">
            <a:avLst>
              <a:gd name="adj1" fmla="val -85236"/>
              <a:gd name="adj2" fmla="val 47310"/>
              <a:gd name="adj3" fmla="val -83765"/>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6" name="Curved Connector 185">
            <a:extLst>
              <a:ext uri="{FF2B5EF4-FFF2-40B4-BE49-F238E27FC236}">
                <a16:creationId xmlns:a16="http://schemas.microsoft.com/office/drawing/2014/main" id="{2EA93312-02AF-974D-A8EF-71F89C52999B}"/>
              </a:ext>
            </a:extLst>
          </p:cNvPr>
          <p:cNvCxnSpPr>
            <a:cxnSpLocks/>
            <a:stCxn id="23" idx="4"/>
            <a:endCxn id="75" idx="0"/>
          </p:cNvCxnSpPr>
          <p:nvPr/>
        </p:nvCxnSpPr>
        <p:spPr>
          <a:xfrm rot="16200000" flipH="1">
            <a:off x="417114" y="2249479"/>
            <a:ext cx="143808" cy="17229"/>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7" name="Curved Connector 186">
            <a:extLst>
              <a:ext uri="{FF2B5EF4-FFF2-40B4-BE49-F238E27FC236}">
                <a16:creationId xmlns:a16="http://schemas.microsoft.com/office/drawing/2014/main" id="{0F15886B-E61B-C049-8FA7-E9841947CF4D}"/>
              </a:ext>
            </a:extLst>
          </p:cNvPr>
          <p:cNvCxnSpPr>
            <a:cxnSpLocks/>
            <a:stCxn id="132" idx="1"/>
            <a:endCxn id="78" idx="4"/>
          </p:cNvCxnSpPr>
          <p:nvPr/>
        </p:nvCxnSpPr>
        <p:spPr>
          <a:xfrm rot="16200000" flipV="1">
            <a:off x="302721" y="3405574"/>
            <a:ext cx="424293" cy="60893"/>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8" name="Curved Connector 187">
            <a:extLst>
              <a:ext uri="{FF2B5EF4-FFF2-40B4-BE49-F238E27FC236}">
                <a16:creationId xmlns:a16="http://schemas.microsoft.com/office/drawing/2014/main" id="{32873611-1B60-8540-9144-15D44C294B74}"/>
              </a:ext>
            </a:extLst>
          </p:cNvPr>
          <p:cNvCxnSpPr>
            <a:cxnSpLocks/>
            <a:stCxn id="63" idx="0"/>
            <a:endCxn id="126" idx="4"/>
          </p:cNvCxnSpPr>
          <p:nvPr/>
        </p:nvCxnSpPr>
        <p:spPr>
          <a:xfrm rot="5400000" flipH="1" flipV="1">
            <a:off x="4181875" y="-358579"/>
            <a:ext cx="256438" cy="2221341"/>
          </a:xfrm>
          <a:prstGeom prst="curvedConnector3">
            <a:avLst>
              <a:gd name="adj1"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9" name="Curved Connector 188">
            <a:extLst>
              <a:ext uri="{FF2B5EF4-FFF2-40B4-BE49-F238E27FC236}">
                <a16:creationId xmlns:a16="http://schemas.microsoft.com/office/drawing/2014/main" id="{3CFB1EC5-3862-944B-9810-C5B60874E9A1}"/>
              </a:ext>
            </a:extLst>
          </p:cNvPr>
          <p:cNvCxnSpPr>
            <a:cxnSpLocks/>
            <a:stCxn id="66" idx="5"/>
            <a:endCxn id="21" idx="0"/>
          </p:cNvCxnSpPr>
          <p:nvPr/>
        </p:nvCxnSpPr>
        <p:spPr>
          <a:xfrm rot="5400000" flipH="1">
            <a:off x="1809076" y="254083"/>
            <a:ext cx="470994" cy="2485465"/>
          </a:xfrm>
          <a:prstGeom prst="curvedConnector5">
            <a:avLst>
              <a:gd name="adj1" fmla="val 138795"/>
              <a:gd name="adj2" fmla="val 52034"/>
              <a:gd name="adj3" fmla="val 148536"/>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0" name="Curved Connector 189">
            <a:extLst>
              <a:ext uri="{FF2B5EF4-FFF2-40B4-BE49-F238E27FC236}">
                <a16:creationId xmlns:a16="http://schemas.microsoft.com/office/drawing/2014/main" id="{00F20839-BF14-DF49-B78C-FCCB4AC30439}"/>
              </a:ext>
            </a:extLst>
          </p:cNvPr>
          <p:cNvCxnSpPr>
            <a:cxnSpLocks/>
            <a:stCxn id="24" idx="4"/>
            <a:endCxn id="76" idx="0"/>
          </p:cNvCxnSpPr>
          <p:nvPr/>
        </p:nvCxnSpPr>
        <p:spPr>
          <a:xfrm rot="16200000" flipH="1">
            <a:off x="725337" y="2249479"/>
            <a:ext cx="143808" cy="17229"/>
          </a:xfrm>
          <a:prstGeom prst="curvedConnector3">
            <a:avLst>
              <a:gd name="adj1"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1" name="Curved Connector 190">
            <a:extLst>
              <a:ext uri="{FF2B5EF4-FFF2-40B4-BE49-F238E27FC236}">
                <a16:creationId xmlns:a16="http://schemas.microsoft.com/office/drawing/2014/main" id="{656ACE9D-5EBA-794B-A0D3-8971551EC985}"/>
              </a:ext>
            </a:extLst>
          </p:cNvPr>
          <p:cNvCxnSpPr>
            <a:cxnSpLocks/>
            <a:stCxn id="147" idx="5"/>
            <a:endCxn id="162" idx="2"/>
          </p:cNvCxnSpPr>
          <p:nvPr/>
        </p:nvCxnSpPr>
        <p:spPr>
          <a:xfrm rot="5400000" flipH="1" flipV="1">
            <a:off x="1530731" y="3985197"/>
            <a:ext cx="395836" cy="1298499"/>
          </a:xfrm>
          <a:prstGeom prst="curvedConnector4">
            <a:avLst>
              <a:gd name="adj1" fmla="val -57751"/>
              <a:gd name="adj2" fmla="val 51612"/>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2" name="Curved Connector 191">
            <a:extLst>
              <a:ext uri="{FF2B5EF4-FFF2-40B4-BE49-F238E27FC236}">
                <a16:creationId xmlns:a16="http://schemas.microsoft.com/office/drawing/2014/main" id="{3EF4DE2D-59AB-D14A-8006-CFB6A8B53E8F}"/>
              </a:ext>
            </a:extLst>
          </p:cNvPr>
          <p:cNvCxnSpPr>
            <a:cxnSpLocks/>
            <a:stCxn id="64" idx="0"/>
            <a:endCxn id="127" idx="4"/>
          </p:cNvCxnSpPr>
          <p:nvPr/>
        </p:nvCxnSpPr>
        <p:spPr>
          <a:xfrm rot="16200000" flipH="1">
            <a:off x="4849218" y="-438798"/>
            <a:ext cx="77127" cy="2729274"/>
          </a:xfrm>
          <a:prstGeom prst="curvedConnector5">
            <a:avLst>
              <a:gd name="adj1" fmla="val -296394"/>
              <a:gd name="adj2" fmla="val 50000"/>
              <a:gd name="adj3" fmla="val 396394"/>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4" name="Curved Connector 193">
            <a:extLst>
              <a:ext uri="{FF2B5EF4-FFF2-40B4-BE49-F238E27FC236}">
                <a16:creationId xmlns:a16="http://schemas.microsoft.com/office/drawing/2014/main" id="{2D5FCB8C-5153-F842-A193-18915BF39C57}"/>
              </a:ext>
            </a:extLst>
          </p:cNvPr>
          <p:cNvCxnSpPr>
            <a:cxnSpLocks/>
            <a:stCxn id="67" idx="4"/>
            <a:endCxn id="22" idx="0"/>
          </p:cNvCxnSpPr>
          <p:nvPr/>
        </p:nvCxnSpPr>
        <p:spPr>
          <a:xfrm rot="5400000" flipH="1">
            <a:off x="2061313" y="332533"/>
            <a:ext cx="512868" cy="2384371"/>
          </a:xfrm>
          <a:prstGeom prst="curvedConnector5">
            <a:avLst>
              <a:gd name="adj1" fmla="val -44573"/>
              <a:gd name="adj2" fmla="val 50000"/>
              <a:gd name="adj3" fmla="val 144573"/>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5" name="Curved Connector 194">
            <a:extLst>
              <a:ext uri="{FF2B5EF4-FFF2-40B4-BE49-F238E27FC236}">
                <a16:creationId xmlns:a16="http://schemas.microsoft.com/office/drawing/2014/main" id="{20A14786-AD4F-3747-A752-F026563CFA9C}"/>
              </a:ext>
            </a:extLst>
          </p:cNvPr>
          <p:cNvCxnSpPr>
            <a:cxnSpLocks/>
            <a:stCxn id="25" idx="4"/>
            <a:endCxn id="77" idx="0"/>
          </p:cNvCxnSpPr>
          <p:nvPr/>
        </p:nvCxnSpPr>
        <p:spPr>
          <a:xfrm rot="16200000" flipH="1">
            <a:off x="1049058" y="2256445"/>
            <a:ext cx="143808" cy="17229"/>
          </a:xfrm>
          <a:prstGeom prst="curved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6" name="Curved Connector 195">
            <a:extLst>
              <a:ext uri="{FF2B5EF4-FFF2-40B4-BE49-F238E27FC236}">
                <a16:creationId xmlns:a16="http://schemas.microsoft.com/office/drawing/2014/main" id="{882D4D8C-E2D7-344B-A856-B3413D6FABB9}"/>
              </a:ext>
            </a:extLst>
          </p:cNvPr>
          <p:cNvCxnSpPr>
            <a:cxnSpLocks/>
            <a:stCxn id="134" idx="0"/>
            <a:endCxn id="80" idx="4"/>
          </p:cNvCxnSpPr>
          <p:nvPr/>
        </p:nvCxnSpPr>
        <p:spPr>
          <a:xfrm rot="16200000" flipV="1">
            <a:off x="1036605" y="3310600"/>
            <a:ext cx="387025" cy="227505"/>
          </a:xfrm>
          <a:prstGeom prst="curved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8" name="Curved Connector 197">
            <a:extLst>
              <a:ext uri="{FF2B5EF4-FFF2-40B4-BE49-F238E27FC236}">
                <a16:creationId xmlns:a16="http://schemas.microsoft.com/office/drawing/2014/main" id="{806DDDF9-57A5-E64A-A1B1-53991B3DB6DB}"/>
              </a:ext>
            </a:extLst>
          </p:cNvPr>
          <p:cNvCxnSpPr>
            <a:cxnSpLocks/>
            <a:stCxn id="174" idx="2"/>
            <a:endCxn id="148" idx="6"/>
          </p:cNvCxnSpPr>
          <p:nvPr/>
        </p:nvCxnSpPr>
        <p:spPr>
          <a:xfrm rot="10800000">
            <a:off x="1494344" y="4601487"/>
            <a:ext cx="843873" cy="214226"/>
          </a:xfrm>
          <a:prstGeom prst="curved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1" name="Curved Connector 200">
            <a:extLst>
              <a:ext uri="{FF2B5EF4-FFF2-40B4-BE49-F238E27FC236}">
                <a16:creationId xmlns:a16="http://schemas.microsoft.com/office/drawing/2014/main" id="{F6A3BFFF-ACF5-814E-8FB1-42BE8D0A9389}"/>
              </a:ext>
            </a:extLst>
          </p:cNvPr>
          <p:cNvCxnSpPr>
            <a:cxnSpLocks/>
            <a:stCxn id="89" idx="4"/>
            <a:endCxn id="174" idx="2"/>
          </p:cNvCxnSpPr>
          <p:nvPr/>
        </p:nvCxnSpPr>
        <p:spPr>
          <a:xfrm rot="5400000">
            <a:off x="2204098" y="3729519"/>
            <a:ext cx="1220312" cy="952076"/>
          </a:xfrm>
          <a:prstGeom prst="curvedConnector4">
            <a:avLst>
              <a:gd name="adj1" fmla="val 44142"/>
              <a:gd name="adj2" fmla="val 124011"/>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7" name="Curved Connector 206">
            <a:extLst>
              <a:ext uri="{FF2B5EF4-FFF2-40B4-BE49-F238E27FC236}">
                <a16:creationId xmlns:a16="http://schemas.microsoft.com/office/drawing/2014/main" id="{E446B386-8B43-3044-A9DD-917F8D434D12}"/>
              </a:ext>
            </a:extLst>
          </p:cNvPr>
          <p:cNvCxnSpPr>
            <a:cxnSpLocks/>
            <a:stCxn id="178" idx="2"/>
            <a:endCxn id="175" idx="6"/>
          </p:cNvCxnSpPr>
          <p:nvPr/>
        </p:nvCxnSpPr>
        <p:spPr>
          <a:xfrm rot="10800000">
            <a:off x="3256050" y="4820893"/>
            <a:ext cx="1547749" cy="9535"/>
          </a:xfrm>
          <a:prstGeom prst="curved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0" name="Curved Connector 209">
            <a:extLst>
              <a:ext uri="{FF2B5EF4-FFF2-40B4-BE49-F238E27FC236}">
                <a16:creationId xmlns:a16="http://schemas.microsoft.com/office/drawing/2014/main" id="{D5B75D39-C813-D74D-B056-1E7FEC8297A9}"/>
              </a:ext>
            </a:extLst>
          </p:cNvPr>
          <p:cNvCxnSpPr>
            <a:cxnSpLocks/>
            <a:stCxn id="112" idx="4"/>
            <a:endCxn id="178" idx="2"/>
          </p:cNvCxnSpPr>
          <p:nvPr/>
        </p:nvCxnSpPr>
        <p:spPr>
          <a:xfrm rot="5400000">
            <a:off x="3941901" y="3386190"/>
            <a:ext cx="2306135" cy="582339"/>
          </a:xfrm>
          <a:prstGeom prst="curvedConnector4">
            <a:avLst>
              <a:gd name="adj1" fmla="val 46900"/>
              <a:gd name="adj2" fmla="val 139255"/>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3" name="Curved Connector 212">
            <a:extLst>
              <a:ext uri="{FF2B5EF4-FFF2-40B4-BE49-F238E27FC236}">
                <a16:creationId xmlns:a16="http://schemas.microsoft.com/office/drawing/2014/main" id="{C8557914-42B6-9448-9F98-26E9B72D9037}"/>
              </a:ext>
            </a:extLst>
          </p:cNvPr>
          <p:cNvCxnSpPr>
            <a:cxnSpLocks/>
            <a:stCxn id="170" idx="2"/>
            <a:endCxn id="179" idx="6"/>
          </p:cNvCxnSpPr>
          <p:nvPr/>
        </p:nvCxnSpPr>
        <p:spPr>
          <a:xfrm rot="10800000">
            <a:off x="5721632" y="4835606"/>
            <a:ext cx="824025" cy="12700"/>
          </a:xfrm>
          <a:prstGeom prst="curved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6" name="Curved Connector 215">
            <a:extLst>
              <a:ext uri="{FF2B5EF4-FFF2-40B4-BE49-F238E27FC236}">
                <a16:creationId xmlns:a16="http://schemas.microsoft.com/office/drawing/2014/main" id="{7A741D7F-2DF1-2549-B586-FC76E026A71B}"/>
              </a:ext>
            </a:extLst>
          </p:cNvPr>
          <p:cNvCxnSpPr>
            <a:cxnSpLocks/>
            <a:stCxn id="139" idx="4"/>
            <a:endCxn id="170" idx="2"/>
          </p:cNvCxnSpPr>
          <p:nvPr/>
        </p:nvCxnSpPr>
        <p:spPr>
          <a:xfrm rot="5400000">
            <a:off x="6310850" y="3817474"/>
            <a:ext cx="1252938" cy="783326"/>
          </a:xfrm>
          <a:prstGeom prst="curvedConnector4">
            <a:avLst>
              <a:gd name="adj1" fmla="val 44295"/>
              <a:gd name="adj2" fmla="val 129183"/>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9" name="Curved Connector 218">
            <a:extLst>
              <a:ext uri="{FF2B5EF4-FFF2-40B4-BE49-F238E27FC236}">
                <a16:creationId xmlns:a16="http://schemas.microsoft.com/office/drawing/2014/main" id="{0AAB47A4-0FB1-FF4F-8184-442FF532C15E}"/>
              </a:ext>
            </a:extLst>
          </p:cNvPr>
          <p:cNvCxnSpPr>
            <a:cxnSpLocks/>
            <a:stCxn id="183" idx="6"/>
            <a:endCxn id="171" idx="6"/>
          </p:cNvCxnSpPr>
          <p:nvPr/>
        </p:nvCxnSpPr>
        <p:spPr>
          <a:xfrm>
            <a:off x="7463489" y="4410503"/>
            <a:ext cx="12700" cy="430282"/>
          </a:xfrm>
          <a:prstGeom prst="curvedConnector3">
            <a:avLst>
              <a:gd name="adj1" fmla="val 180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2" name="Curved Connector 221">
            <a:extLst>
              <a:ext uri="{FF2B5EF4-FFF2-40B4-BE49-F238E27FC236}">
                <a16:creationId xmlns:a16="http://schemas.microsoft.com/office/drawing/2014/main" id="{74AFB19A-3856-1643-9C75-6A4E3114437B}"/>
              </a:ext>
            </a:extLst>
          </p:cNvPr>
          <p:cNvCxnSpPr>
            <a:cxnSpLocks/>
            <a:stCxn id="79" idx="4"/>
            <a:endCxn id="133" idx="0"/>
          </p:cNvCxnSpPr>
          <p:nvPr/>
        </p:nvCxnSpPr>
        <p:spPr>
          <a:xfrm rot="16200000" flipH="1">
            <a:off x="774081" y="3242436"/>
            <a:ext cx="232485" cy="195360"/>
          </a:xfrm>
          <a:prstGeom prst="curvedConnector3">
            <a:avLst>
              <a:gd name="adj1"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6" name="Curved Connector 225">
            <a:extLst>
              <a:ext uri="{FF2B5EF4-FFF2-40B4-BE49-F238E27FC236}">
                <a16:creationId xmlns:a16="http://schemas.microsoft.com/office/drawing/2014/main" id="{2833A497-B41B-6A4C-BE42-E7D4466F6A04}"/>
              </a:ext>
            </a:extLst>
          </p:cNvPr>
          <p:cNvCxnSpPr>
            <a:cxnSpLocks/>
            <a:stCxn id="163" idx="6"/>
            <a:endCxn id="166" idx="2"/>
          </p:cNvCxnSpPr>
          <p:nvPr/>
        </p:nvCxnSpPr>
        <p:spPr>
          <a:xfrm flipV="1">
            <a:off x="3295732" y="4433939"/>
            <a:ext cx="1529827" cy="7769"/>
          </a:xfrm>
          <a:prstGeom prst="curvedConnector3">
            <a:avLst>
              <a:gd name="adj1"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9" name="Curved Connector 228">
            <a:extLst>
              <a:ext uri="{FF2B5EF4-FFF2-40B4-BE49-F238E27FC236}">
                <a16:creationId xmlns:a16="http://schemas.microsoft.com/office/drawing/2014/main" id="{AF2BD3ED-A401-D54B-A159-0828FA41AF8F}"/>
              </a:ext>
            </a:extLst>
          </p:cNvPr>
          <p:cNvCxnSpPr>
            <a:cxnSpLocks/>
            <a:stCxn id="167" idx="6"/>
            <a:endCxn id="182" idx="2"/>
          </p:cNvCxnSpPr>
          <p:nvPr/>
        </p:nvCxnSpPr>
        <p:spPr>
          <a:xfrm flipV="1">
            <a:off x="5743392" y="4405324"/>
            <a:ext cx="802264" cy="33794"/>
          </a:xfrm>
          <a:prstGeom prst="curvedConnector3">
            <a:avLst>
              <a:gd name="adj1"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5" name="Curved Connector 234">
            <a:extLst>
              <a:ext uri="{FF2B5EF4-FFF2-40B4-BE49-F238E27FC236}">
                <a16:creationId xmlns:a16="http://schemas.microsoft.com/office/drawing/2014/main" id="{E7CD6E60-8615-4849-9ED6-10B0510F2A2C}"/>
              </a:ext>
            </a:extLst>
          </p:cNvPr>
          <p:cNvCxnSpPr>
            <a:cxnSpLocks/>
            <a:stCxn id="162" idx="2"/>
            <a:endCxn id="88" idx="4"/>
          </p:cNvCxnSpPr>
          <p:nvPr/>
        </p:nvCxnSpPr>
        <p:spPr>
          <a:xfrm rot="10800000" flipH="1">
            <a:off x="2377899" y="3588435"/>
            <a:ext cx="588672" cy="848094"/>
          </a:xfrm>
          <a:prstGeom prst="curvedConnector4">
            <a:avLst>
              <a:gd name="adj1" fmla="val -38833"/>
              <a:gd name="adj2" fmla="val 58429"/>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8" name="Curved Connector 237">
            <a:extLst>
              <a:ext uri="{FF2B5EF4-FFF2-40B4-BE49-F238E27FC236}">
                <a16:creationId xmlns:a16="http://schemas.microsoft.com/office/drawing/2014/main" id="{C8331EC0-71DB-9843-90D8-0CA6B27214F7}"/>
              </a:ext>
            </a:extLst>
          </p:cNvPr>
          <p:cNvCxnSpPr>
            <a:cxnSpLocks/>
            <a:stCxn id="111" idx="4"/>
            <a:endCxn id="166" idx="2"/>
          </p:cNvCxnSpPr>
          <p:nvPr/>
        </p:nvCxnSpPr>
        <p:spPr>
          <a:xfrm rot="5400000">
            <a:off x="3985682" y="3357204"/>
            <a:ext cx="1916613" cy="236857"/>
          </a:xfrm>
          <a:prstGeom prst="curvedConnector4">
            <a:avLst>
              <a:gd name="adj1" fmla="val 46270"/>
              <a:gd name="adj2" fmla="val 196514"/>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1" name="Curved Connector 240">
            <a:extLst>
              <a:ext uri="{FF2B5EF4-FFF2-40B4-BE49-F238E27FC236}">
                <a16:creationId xmlns:a16="http://schemas.microsoft.com/office/drawing/2014/main" id="{C7E20FA1-994E-EF40-AE93-12E16803F104}"/>
              </a:ext>
            </a:extLst>
          </p:cNvPr>
          <p:cNvCxnSpPr>
            <a:cxnSpLocks/>
            <a:stCxn id="182" idx="2"/>
            <a:endCxn id="138" idx="4"/>
          </p:cNvCxnSpPr>
          <p:nvPr/>
        </p:nvCxnSpPr>
        <p:spPr>
          <a:xfrm rot="10800000" flipH="1">
            <a:off x="6545655" y="3575702"/>
            <a:ext cx="459605" cy="829622"/>
          </a:xfrm>
          <a:prstGeom prst="curvedConnector4">
            <a:avLst>
              <a:gd name="adj1" fmla="val -49738"/>
              <a:gd name="adj2" fmla="val 58616"/>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6" name="Curved Connector 245">
            <a:extLst>
              <a:ext uri="{FF2B5EF4-FFF2-40B4-BE49-F238E27FC236}">
                <a16:creationId xmlns:a16="http://schemas.microsoft.com/office/drawing/2014/main" id="{996B523C-1208-7547-AA43-F7A3A6B28CF4}"/>
              </a:ext>
            </a:extLst>
          </p:cNvPr>
          <p:cNvCxnSpPr>
            <a:cxnSpLocks/>
            <a:stCxn id="154" idx="2"/>
            <a:endCxn id="146" idx="4"/>
          </p:cNvCxnSpPr>
          <p:nvPr/>
        </p:nvCxnSpPr>
        <p:spPr>
          <a:xfrm rot="10800000" flipV="1">
            <a:off x="622441" y="4024423"/>
            <a:ext cx="1755459" cy="672016"/>
          </a:xfrm>
          <a:prstGeom prst="curvedConnector4">
            <a:avLst>
              <a:gd name="adj1" fmla="val 45928"/>
              <a:gd name="adj2" fmla="val 134017"/>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9" name="Curved Connector 248">
            <a:extLst>
              <a:ext uri="{FF2B5EF4-FFF2-40B4-BE49-F238E27FC236}">
                <a16:creationId xmlns:a16="http://schemas.microsoft.com/office/drawing/2014/main" id="{31F1B2A2-67B5-874C-8093-A9C4F9AC7CBF}"/>
              </a:ext>
            </a:extLst>
          </p:cNvPr>
          <p:cNvCxnSpPr>
            <a:cxnSpLocks/>
            <a:stCxn id="158" idx="2"/>
            <a:endCxn id="155" idx="6"/>
          </p:cNvCxnSpPr>
          <p:nvPr/>
        </p:nvCxnSpPr>
        <p:spPr>
          <a:xfrm rot="10800000" flipV="1">
            <a:off x="3295733" y="4024422"/>
            <a:ext cx="1508067" cy="5179"/>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2" name="Curved Connector 251">
            <a:extLst>
              <a:ext uri="{FF2B5EF4-FFF2-40B4-BE49-F238E27FC236}">
                <a16:creationId xmlns:a16="http://schemas.microsoft.com/office/drawing/2014/main" id="{FDF388EE-B411-2447-A33C-85C3D2DEC2F8}"/>
              </a:ext>
            </a:extLst>
          </p:cNvPr>
          <p:cNvCxnSpPr>
            <a:cxnSpLocks/>
            <a:stCxn id="150" idx="2"/>
            <a:endCxn id="159" idx="6"/>
          </p:cNvCxnSpPr>
          <p:nvPr/>
        </p:nvCxnSpPr>
        <p:spPr>
          <a:xfrm rot="10800000" flipV="1">
            <a:off x="5721632" y="4005548"/>
            <a:ext cx="824712" cy="24053"/>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5" name="Curved Connector 254">
            <a:extLst>
              <a:ext uri="{FF2B5EF4-FFF2-40B4-BE49-F238E27FC236}">
                <a16:creationId xmlns:a16="http://schemas.microsoft.com/office/drawing/2014/main" id="{332A6E5F-96E4-4147-BAAB-4A23D1CD2A7E}"/>
              </a:ext>
            </a:extLst>
          </p:cNvPr>
          <p:cNvCxnSpPr>
            <a:cxnSpLocks/>
            <a:stCxn id="183" idx="6"/>
            <a:endCxn id="151" idx="6"/>
          </p:cNvCxnSpPr>
          <p:nvPr/>
        </p:nvCxnSpPr>
        <p:spPr>
          <a:xfrm flipV="1">
            <a:off x="7463489" y="4010728"/>
            <a:ext cx="688" cy="399775"/>
          </a:xfrm>
          <a:prstGeom prst="curvedConnector3">
            <a:avLst>
              <a:gd name="adj1" fmla="val 33326744"/>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8" name="Curved Connector 257">
            <a:extLst>
              <a:ext uri="{FF2B5EF4-FFF2-40B4-BE49-F238E27FC236}">
                <a16:creationId xmlns:a16="http://schemas.microsoft.com/office/drawing/2014/main" id="{4BF4D70D-1CA4-8B44-92C6-1C05EFE6DADD}"/>
              </a:ext>
            </a:extLst>
          </p:cNvPr>
          <p:cNvCxnSpPr>
            <a:cxnSpLocks/>
            <a:stCxn id="131" idx="4"/>
            <a:endCxn id="150" idx="2"/>
          </p:cNvCxnSpPr>
          <p:nvPr/>
        </p:nvCxnSpPr>
        <p:spPr>
          <a:xfrm rot="5400000">
            <a:off x="6406768" y="3715278"/>
            <a:ext cx="429847" cy="150694"/>
          </a:xfrm>
          <a:prstGeom prst="curvedConnector4">
            <a:avLst>
              <a:gd name="adj1" fmla="val 33370"/>
              <a:gd name="adj2" fmla="val 251698"/>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1" name="Curved Connector 260">
            <a:extLst>
              <a:ext uri="{FF2B5EF4-FFF2-40B4-BE49-F238E27FC236}">
                <a16:creationId xmlns:a16="http://schemas.microsoft.com/office/drawing/2014/main" id="{F4AB9C5E-BAF4-FD4D-A8EC-EE82E775EDAD}"/>
              </a:ext>
            </a:extLst>
          </p:cNvPr>
          <p:cNvCxnSpPr>
            <a:cxnSpLocks/>
            <a:stCxn id="158" idx="2"/>
            <a:endCxn id="110" idx="4"/>
          </p:cNvCxnSpPr>
          <p:nvPr/>
        </p:nvCxnSpPr>
        <p:spPr>
          <a:xfrm rot="10800000">
            <a:off x="4754193" y="2517327"/>
            <a:ext cx="49606" cy="1507097"/>
          </a:xfrm>
          <a:prstGeom prst="curvedConnector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4" name="Curved Connector 263">
            <a:extLst>
              <a:ext uri="{FF2B5EF4-FFF2-40B4-BE49-F238E27FC236}">
                <a16:creationId xmlns:a16="http://schemas.microsoft.com/office/drawing/2014/main" id="{1E82928E-AC78-5D42-928F-EA2520D4812E}"/>
              </a:ext>
            </a:extLst>
          </p:cNvPr>
          <p:cNvCxnSpPr>
            <a:cxnSpLocks/>
            <a:stCxn id="154" idx="2"/>
            <a:endCxn id="87" idx="4"/>
          </p:cNvCxnSpPr>
          <p:nvPr/>
        </p:nvCxnSpPr>
        <p:spPr>
          <a:xfrm rot="10800000" flipH="1">
            <a:off x="2377898" y="3588435"/>
            <a:ext cx="280449" cy="435988"/>
          </a:xfrm>
          <a:prstGeom prst="curvedConnector4">
            <a:avLst>
              <a:gd name="adj1" fmla="val -81512"/>
              <a:gd name="adj2" fmla="val 66396"/>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7" name="Curved Connector 266">
            <a:extLst>
              <a:ext uri="{FF2B5EF4-FFF2-40B4-BE49-F238E27FC236}">
                <a16:creationId xmlns:a16="http://schemas.microsoft.com/office/drawing/2014/main" id="{81D3C6AD-242D-C240-A909-6254FC78B599}"/>
              </a:ext>
            </a:extLst>
          </p:cNvPr>
          <p:cNvCxnSpPr>
            <a:cxnSpLocks/>
            <a:stCxn id="55" idx="0"/>
            <a:endCxn id="56" idx="2"/>
          </p:cNvCxnSpPr>
          <p:nvPr/>
        </p:nvCxnSpPr>
        <p:spPr>
          <a:xfrm rot="5400000" flipH="1" flipV="1">
            <a:off x="30961" y="4280076"/>
            <a:ext cx="377194" cy="124435"/>
          </a:xfrm>
          <a:prstGeom prst="curvedConnector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0" name="Curved Connector 269">
            <a:extLst>
              <a:ext uri="{FF2B5EF4-FFF2-40B4-BE49-F238E27FC236}">
                <a16:creationId xmlns:a16="http://schemas.microsoft.com/office/drawing/2014/main" id="{3A5D6533-A8C8-654A-9F57-561596851474}"/>
              </a:ext>
            </a:extLst>
          </p:cNvPr>
          <p:cNvCxnSpPr>
            <a:cxnSpLocks/>
            <a:stCxn id="85" idx="0"/>
            <a:endCxn id="84" idx="0"/>
          </p:cNvCxnSpPr>
          <p:nvPr/>
        </p:nvCxnSpPr>
        <p:spPr>
          <a:xfrm rot="16200000" flipV="1">
            <a:off x="2825673" y="2509451"/>
            <a:ext cx="12700" cy="308223"/>
          </a:xfrm>
          <a:prstGeom prst="curvedConnector3">
            <a:avLst>
              <a:gd name="adj1" fmla="val 180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3" name="Curved Connector 272">
            <a:extLst>
              <a:ext uri="{FF2B5EF4-FFF2-40B4-BE49-F238E27FC236}">
                <a16:creationId xmlns:a16="http://schemas.microsoft.com/office/drawing/2014/main" id="{BB763D79-F74D-BA41-9727-DF2F2BDE9024}"/>
              </a:ext>
            </a:extLst>
          </p:cNvPr>
          <p:cNvCxnSpPr>
            <a:cxnSpLocks/>
            <a:stCxn id="86" idx="0"/>
            <a:endCxn id="85" idx="0"/>
          </p:cNvCxnSpPr>
          <p:nvPr/>
        </p:nvCxnSpPr>
        <p:spPr>
          <a:xfrm rot="16200000" flipV="1">
            <a:off x="3138162" y="2505185"/>
            <a:ext cx="6966" cy="323721"/>
          </a:xfrm>
          <a:prstGeom prst="curvedConnector3">
            <a:avLst>
              <a:gd name="adj1" fmla="val 3381654"/>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6" name="Curved Connector 275">
            <a:extLst>
              <a:ext uri="{FF2B5EF4-FFF2-40B4-BE49-F238E27FC236}">
                <a16:creationId xmlns:a16="http://schemas.microsoft.com/office/drawing/2014/main" id="{EDBAE254-2A81-404B-B61D-4C30F8B5B74C}"/>
              </a:ext>
            </a:extLst>
          </p:cNvPr>
          <p:cNvCxnSpPr>
            <a:cxnSpLocks/>
            <a:stCxn id="108" idx="0"/>
            <a:endCxn id="107" idx="0"/>
          </p:cNvCxnSpPr>
          <p:nvPr/>
        </p:nvCxnSpPr>
        <p:spPr>
          <a:xfrm rot="16200000" flipV="1">
            <a:off x="4921518" y="1438342"/>
            <a:ext cx="12700" cy="308223"/>
          </a:xfrm>
          <a:prstGeom prst="curvedConnector3">
            <a:avLst>
              <a:gd name="adj1" fmla="val 180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7" name="Curved Connector 276">
            <a:extLst>
              <a:ext uri="{FF2B5EF4-FFF2-40B4-BE49-F238E27FC236}">
                <a16:creationId xmlns:a16="http://schemas.microsoft.com/office/drawing/2014/main" id="{C9B17DF0-7F20-414E-8199-5BEDE1BD98E2}"/>
              </a:ext>
            </a:extLst>
          </p:cNvPr>
          <p:cNvCxnSpPr>
            <a:cxnSpLocks/>
            <a:stCxn id="109" idx="0"/>
            <a:endCxn id="108" idx="0"/>
          </p:cNvCxnSpPr>
          <p:nvPr/>
        </p:nvCxnSpPr>
        <p:spPr>
          <a:xfrm rot="16200000" flipV="1">
            <a:off x="5234007" y="1434076"/>
            <a:ext cx="6966" cy="323721"/>
          </a:xfrm>
          <a:prstGeom prst="curvedConnector3">
            <a:avLst>
              <a:gd name="adj1" fmla="val 3381654"/>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4" name="Curved Connector 283">
            <a:extLst>
              <a:ext uri="{FF2B5EF4-FFF2-40B4-BE49-F238E27FC236}">
                <a16:creationId xmlns:a16="http://schemas.microsoft.com/office/drawing/2014/main" id="{C45F1674-4A4C-7341-ADEA-84C9EFB12048}"/>
              </a:ext>
            </a:extLst>
          </p:cNvPr>
          <p:cNvCxnSpPr>
            <a:cxnSpLocks/>
            <a:stCxn id="129" idx="0"/>
            <a:endCxn id="122" idx="0"/>
          </p:cNvCxnSpPr>
          <p:nvPr/>
        </p:nvCxnSpPr>
        <p:spPr>
          <a:xfrm rot="16200000" flipV="1">
            <a:off x="6864363" y="2496718"/>
            <a:ext cx="12700" cy="308223"/>
          </a:xfrm>
          <a:prstGeom prst="curvedConnector3">
            <a:avLst>
              <a:gd name="adj1" fmla="val 180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5" name="Curved Connector 284">
            <a:extLst>
              <a:ext uri="{FF2B5EF4-FFF2-40B4-BE49-F238E27FC236}">
                <a16:creationId xmlns:a16="http://schemas.microsoft.com/office/drawing/2014/main" id="{33EF7993-5299-E24F-B5C8-7AEF87CA78BD}"/>
              </a:ext>
            </a:extLst>
          </p:cNvPr>
          <p:cNvCxnSpPr>
            <a:cxnSpLocks/>
            <a:stCxn id="130" idx="0"/>
            <a:endCxn id="129" idx="0"/>
          </p:cNvCxnSpPr>
          <p:nvPr/>
        </p:nvCxnSpPr>
        <p:spPr>
          <a:xfrm rot="16200000" flipV="1">
            <a:off x="7176852" y="2492452"/>
            <a:ext cx="6966" cy="323721"/>
          </a:xfrm>
          <a:prstGeom prst="curvedConnector3">
            <a:avLst>
              <a:gd name="adj1" fmla="val 3381654"/>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933407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cxnSp>
        <p:nvCxnSpPr>
          <p:cNvPr id="63" name="Straight Connector 62">
            <a:extLst>
              <a:ext uri="{FF2B5EF4-FFF2-40B4-BE49-F238E27FC236}">
                <a16:creationId xmlns:a16="http://schemas.microsoft.com/office/drawing/2014/main" id="{4E314712-7068-9046-84A4-11CF11B44095}"/>
              </a:ext>
            </a:extLst>
          </p:cNvPr>
          <p:cNvCxnSpPr/>
          <p:nvPr/>
        </p:nvCxnSpPr>
        <p:spPr>
          <a:xfrm>
            <a:off x="2911158" y="805544"/>
            <a:ext cx="0" cy="3561844"/>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02656B0-E46B-9C47-85FB-B6D9F5B57988}"/>
              </a:ext>
            </a:extLst>
          </p:cNvPr>
          <p:cNvCxnSpPr>
            <a:cxnSpLocks/>
          </p:cNvCxnSpPr>
          <p:nvPr/>
        </p:nvCxnSpPr>
        <p:spPr>
          <a:xfrm>
            <a:off x="3986709" y="2114550"/>
            <a:ext cx="0" cy="2224267"/>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B941F5B-30DF-794E-AFD4-384888E0F100}"/>
              </a:ext>
            </a:extLst>
          </p:cNvPr>
          <p:cNvCxnSpPr>
            <a:cxnSpLocks/>
          </p:cNvCxnSpPr>
          <p:nvPr/>
        </p:nvCxnSpPr>
        <p:spPr>
          <a:xfrm>
            <a:off x="5096140" y="2114550"/>
            <a:ext cx="0" cy="2209977"/>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A3336E2-4C2F-694D-B9E7-8D86CEFECCA6}"/>
              </a:ext>
            </a:extLst>
          </p:cNvPr>
          <p:cNvCxnSpPr>
            <a:cxnSpLocks/>
          </p:cNvCxnSpPr>
          <p:nvPr/>
        </p:nvCxnSpPr>
        <p:spPr>
          <a:xfrm>
            <a:off x="6333883" y="2114550"/>
            <a:ext cx="0" cy="2221559"/>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55607" y="-160673"/>
            <a:ext cx="8831461" cy="967170"/>
          </a:xfrm>
        </p:spPr>
        <p:txBody>
          <a:bodyPr/>
          <a:lstStyle/>
          <a:p>
            <a:r>
              <a:rPr lang="en-GB" dirty="0"/>
              <a:t>Image Briefing – Img09</a:t>
            </a:r>
          </a:p>
        </p:txBody>
      </p:sp>
      <p:grpSp>
        <p:nvGrpSpPr>
          <p:cNvPr id="4" name="Group 3">
            <a:extLst>
              <a:ext uri="{FF2B5EF4-FFF2-40B4-BE49-F238E27FC236}">
                <a16:creationId xmlns:a16="http://schemas.microsoft.com/office/drawing/2014/main" id="{7DE6A84D-8551-B148-A5CB-183F021408E9}"/>
              </a:ext>
            </a:extLst>
          </p:cNvPr>
          <p:cNvGrpSpPr/>
          <p:nvPr/>
        </p:nvGrpSpPr>
        <p:grpSpPr>
          <a:xfrm>
            <a:off x="2598058" y="3903190"/>
            <a:ext cx="588935" cy="309966"/>
            <a:chOff x="2324746" y="3332136"/>
            <a:chExt cx="588935" cy="309966"/>
          </a:xfrm>
        </p:grpSpPr>
        <p:sp>
          <p:nvSpPr>
            <p:cNvPr id="5" name="Rectangle 4">
              <a:extLst>
                <a:ext uri="{FF2B5EF4-FFF2-40B4-BE49-F238E27FC236}">
                  <a16:creationId xmlns:a16="http://schemas.microsoft.com/office/drawing/2014/main" id="{554653EB-3C16-914B-8C60-FDC905923702}"/>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5D939EC5-DF62-B44D-A14B-77FD011913A5}"/>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54DEC3BD-6EDA-0942-8AD1-D1FFB1F35B56}"/>
              </a:ext>
            </a:extLst>
          </p:cNvPr>
          <p:cNvPicPr>
            <a:picLocks noChangeAspect="1"/>
          </p:cNvPicPr>
          <p:nvPr/>
        </p:nvPicPr>
        <p:blipFill>
          <a:blip r:embed="rId4"/>
          <a:stretch>
            <a:fillRect/>
          </a:stretch>
        </p:blipFill>
        <p:spPr>
          <a:xfrm rot="16200000">
            <a:off x="2575743" y="1407419"/>
            <a:ext cx="562402" cy="389355"/>
          </a:xfrm>
          <a:prstGeom prst="rect">
            <a:avLst/>
          </a:prstGeom>
        </p:spPr>
      </p:pic>
      <p:sp>
        <p:nvSpPr>
          <p:cNvPr id="13" name="TextBox 12">
            <a:extLst>
              <a:ext uri="{FF2B5EF4-FFF2-40B4-BE49-F238E27FC236}">
                <a16:creationId xmlns:a16="http://schemas.microsoft.com/office/drawing/2014/main" id="{DD19A956-3F2D-574F-96FB-2C640360DC89}"/>
              </a:ext>
            </a:extLst>
          </p:cNvPr>
          <p:cNvSpPr txBox="1"/>
          <p:nvPr/>
        </p:nvSpPr>
        <p:spPr>
          <a:xfrm>
            <a:off x="2206022" y="3903662"/>
            <a:ext cx="492443" cy="369332"/>
          </a:xfrm>
          <a:prstGeom prst="rect">
            <a:avLst/>
          </a:prstGeom>
          <a:noFill/>
        </p:spPr>
        <p:txBody>
          <a:bodyPr wrap="none" rtlCol="0">
            <a:spAutoFit/>
          </a:bodyPr>
          <a:lstStyle/>
          <a:p>
            <a:r>
              <a:rPr lang="en-GB" dirty="0">
                <a:solidFill>
                  <a:schemeClr val="tx1">
                    <a:lumMod val="50000"/>
                  </a:schemeClr>
                </a:solidFill>
              </a:rPr>
              <a:t>-K1</a:t>
            </a:r>
          </a:p>
        </p:txBody>
      </p:sp>
      <p:sp>
        <p:nvSpPr>
          <p:cNvPr id="18" name="TextBox 17">
            <a:extLst>
              <a:ext uri="{FF2B5EF4-FFF2-40B4-BE49-F238E27FC236}">
                <a16:creationId xmlns:a16="http://schemas.microsoft.com/office/drawing/2014/main" id="{A90F797F-C6BF-324F-A2D7-2C429CEEE963}"/>
              </a:ext>
            </a:extLst>
          </p:cNvPr>
          <p:cNvSpPr txBox="1"/>
          <p:nvPr/>
        </p:nvSpPr>
        <p:spPr>
          <a:xfrm>
            <a:off x="3002779" y="1374051"/>
            <a:ext cx="702821" cy="369332"/>
          </a:xfrm>
          <a:prstGeom prst="rect">
            <a:avLst/>
          </a:prstGeom>
          <a:noFill/>
        </p:spPr>
        <p:txBody>
          <a:bodyPr wrap="none" rtlCol="0">
            <a:spAutoFit/>
          </a:bodyPr>
          <a:lstStyle/>
          <a:p>
            <a:r>
              <a:rPr lang="en-GB" dirty="0">
                <a:solidFill>
                  <a:schemeClr val="tx1">
                    <a:lumMod val="50000"/>
                  </a:schemeClr>
                </a:solidFill>
              </a:rPr>
              <a:t>-Start</a:t>
            </a:r>
          </a:p>
        </p:txBody>
      </p:sp>
      <p:pic>
        <p:nvPicPr>
          <p:cNvPr id="20" name="Picture 19">
            <a:extLst>
              <a:ext uri="{FF2B5EF4-FFF2-40B4-BE49-F238E27FC236}">
                <a16:creationId xmlns:a16="http://schemas.microsoft.com/office/drawing/2014/main" id="{A1479D3E-2166-EE42-A475-B715EF0CF572}"/>
              </a:ext>
            </a:extLst>
          </p:cNvPr>
          <p:cNvPicPr>
            <a:picLocks noChangeAspect="1"/>
          </p:cNvPicPr>
          <p:nvPr/>
        </p:nvPicPr>
        <p:blipFill rotWithShape="1">
          <a:blip r:embed="rId5"/>
          <a:srcRect t="8830" b="7356"/>
          <a:stretch/>
        </p:blipFill>
        <p:spPr>
          <a:xfrm>
            <a:off x="2393534" y="-836847"/>
            <a:ext cx="738779" cy="915335"/>
          </a:xfrm>
          <a:prstGeom prst="rect">
            <a:avLst/>
          </a:prstGeom>
        </p:spPr>
      </p:pic>
      <p:sp>
        <p:nvSpPr>
          <p:cNvPr id="21" name="TextBox 20">
            <a:extLst>
              <a:ext uri="{FF2B5EF4-FFF2-40B4-BE49-F238E27FC236}">
                <a16:creationId xmlns:a16="http://schemas.microsoft.com/office/drawing/2014/main" id="{74C36DDA-106F-1949-BF13-42D319F8DBC0}"/>
              </a:ext>
            </a:extLst>
          </p:cNvPr>
          <p:cNvSpPr txBox="1"/>
          <p:nvPr/>
        </p:nvSpPr>
        <p:spPr>
          <a:xfrm>
            <a:off x="7776570" y="-406256"/>
            <a:ext cx="845103" cy="369332"/>
          </a:xfrm>
          <a:prstGeom prst="rect">
            <a:avLst/>
          </a:prstGeom>
          <a:noFill/>
        </p:spPr>
        <p:txBody>
          <a:bodyPr wrap="none" rtlCol="0">
            <a:spAutoFit/>
          </a:bodyPr>
          <a:lstStyle/>
          <a:p>
            <a:r>
              <a:rPr lang="en-GB" dirty="0">
                <a:solidFill>
                  <a:schemeClr val="tx1">
                    <a:lumMod val="50000"/>
                  </a:schemeClr>
                </a:solidFill>
              </a:rPr>
              <a:t>L2/3/N</a:t>
            </a:r>
          </a:p>
        </p:txBody>
      </p:sp>
      <p:pic>
        <p:nvPicPr>
          <p:cNvPr id="23" name="Picture 22">
            <a:extLst>
              <a:ext uri="{FF2B5EF4-FFF2-40B4-BE49-F238E27FC236}">
                <a16:creationId xmlns:a16="http://schemas.microsoft.com/office/drawing/2014/main" id="{C8059D94-A7C3-2A4D-A6FE-F009AE5B048D}"/>
              </a:ext>
            </a:extLst>
          </p:cNvPr>
          <p:cNvPicPr>
            <a:picLocks noChangeAspect="1"/>
          </p:cNvPicPr>
          <p:nvPr/>
        </p:nvPicPr>
        <p:blipFill rotWithShape="1">
          <a:blip r:embed="rId5"/>
          <a:srcRect t="8830" b="7356"/>
          <a:stretch/>
        </p:blipFill>
        <p:spPr>
          <a:xfrm>
            <a:off x="7882894" y="-86391"/>
            <a:ext cx="738779" cy="915335"/>
          </a:xfrm>
          <a:prstGeom prst="rect">
            <a:avLst/>
          </a:prstGeom>
        </p:spPr>
      </p:pic>
      <p:sp>
        <p:nvSpPr>
          <p:cNvPr id="24" name="TextBox 23">
            <a:extLst>
              <a:ext uri="{FF2B5EF4-FFF2-40B4-BE49-F238E27FC236}">
                <a16:creationId xmlns:a16="http://schemas.microsoft.com/office/drawing/2014/main" id="{9F4AEA80-5DBF-124F-835D-F60B25BBE9DD}"/>
              </a:ext>
            </a:extLst>
          </p:cNvPr>
          <p:cNvSpPr txBox="1"/>
          <p:nvPr/>
        </p:nvSpPr>
        <p:spPr>
          <a:xfrm>
            <a:off x="2598058" y="-1086764"/>
            <a:ext cx="399468" cy="369332"/>
          </a:xfrm>
          <a:prstGeom prst="rect">
            <a:avLst/>
          </a:prstGeom>
          <a:noFill/>
        </p:spPr>
        <p:txBody>
          <a:bodyPr wrap="none" rtlCol="0">
            <a:spAutoFit/>
          </a:bodyPr>
          <a:lstStyle/>
          <a:p>
            <a:r>
              <a:rPr lang="en-GB" dirty="0">
                <a:solidFill>
                  <a:schemeClr val="tx1">
                    <a:lumMod val="50000"/>
                  </a:schemeClr>
                </a:solidFill>
              </a:rPr>
              <a:t>L1</a:t>
            </a:r>
          </a:p>
        </p:txBody>
      </p:sp>
      <p:pic>
        <p:nvPicPr>
          <p:cNvPr id="25" name="Picture 24">
            <a:extLst>
              <a:ext uri="{FF2B5EF4-FFF2-40B4-BE49-F238E27FC236}">
                <a16:creationId xmlns:a16="http://schemas.microsoft.com/office/drawing/2014/main" id="{D478C3ED-97BF-BE47-93E4-66375BDA35F8}"/>
              </a:ext>
            </a:extLst>
          </p:cNvPr>
          <p:cNvPicPr>
            <a:picLocks noChangeAspect="1"/>
          </p:cNvPicPr>
          <p:nvPr/>
        </p:nvPicPr>
        <p:blipFill>
          <a:blip r:embed="rId6"/>
          <a:stretch>
            <a:fillRect/>
          </a:stretch>
        </p:blipFill>
        <p:spPr>
          <a:xfrm>
            <a:off x="2649694" y="78488"/>
            <a:ext cx="452279" cy="551560"/>
          </a:xfrm>
          <a:prstGeom prst="rect">
            <a:avLst/>
          </a:prstGeom>
        </p:spPr>
      </p:pic>
      <p:sp>
        <p:nvSpPr>
          <p:cNvPr id="26" name="TextBox 25">
            <a:extLst>
              <a:ext uri="{FF2B5EF4-FFF2-40B4-BE49-F238E27FC236}">
                <a16:creationId xmlns:a16="http://schemas.microsoft.com/office/drawing/2014/main" id="{72704E59-6628-CF41-A402-F043777FB87D}"/>
              </a:ext>
            </a:extLst>
          </p:cNvPr>
          <p:cNvSpPr txBox="1"/>
          <p:nvPr/>
        </p:nvSpPr>
        <p:spPr>
          <a:xfrm>
            <a:off x="3313254" y="3916112"/>
            <a:ext cx="497252" cy="369332"/>
          </a:xfrm>
          <a:prstGeom prst="rect">
            <a:avLst/>
          </a:prstGeom>
          <a:noFill/>
        </p:spPr>
        <p:txBody>
          <a:bodyPr wrap="none" rtlCol="0">
            <a:spAutoFit/>
          </a:bodyPr>
          <a:lstStyle/>
          <a:p>
            <a:r>
              <a:rPr lang="en-GB" dirty="0">
                <a:solidFill>
                  <a:schemeClr val="tx1">
                    <a:lumMod val="50000"/>
                  </a:schemeClr>
                </a:solidFill>
              </a:rPr>
              <a:t>-R1</a:t>
            </a:r>
          </a:p>
        </p:txBody>
      </p:sp>
      <p:cxnSp>
        <p:nvCxnSpPr>
          <p:cNvPr id="28" name="Elbow Connector 27">
            <a:extLst>
              <a:ext uri="{FF2B5EF4-FFF2-40B4-BE49-F238E27FC236}">
                <a16:creationId xmlns:a16="http://schemas.microsoft.com/office/drawing/2014/main" id="{8CF3B341-82A2-7D49-B611-D2AC6591E38F}"/>
              </a:ext>
            </a:extLst>
          </p:cNvPr>
          <p:cNvCxnSpPr>
            <a:cxnSpLocks/>
          </p:cNvCxnSpPr>
          <p:nvPr/>
        </p:nvCxnSpPr>
        <p:spPr>
          <a:xfrm rot="10800000" flipV="1">
            <a:off x="2238754" y="1230358"/>
            <a:ext cx="660861" cy="118338"/>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29" name="Elbow Connector 28">
            <a:extLst>
              <a:ext uri="{FF2B5EF4-FFF2-40B4-BE49-F238E27FC236}">
                <a16:creationId xmlns:a16="http://schemas.microsoft.com/office/drawing/2014/main" id="{7F5D373C-EA2A-814C-8A42-B3E1281B0999}"/>
              </a:ext>
            </a:extLst>
          </p:cNvPr>
          <p:cNvCxnSpPr>
            <a:cxnSpLocks/>
          </p:cNvCxnSpPr>
          <p:nvPr/>
        </p:nvCxnSpPr>
        <p:spPr>
          <a:xfrm rot="10800000">
            <a:off x="2238754" y="1855496"/>
            <a:ext cx="660857" cy="118339"/>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11CD397-3587-6E4F-B543-DFEA5AB676F4}"/>
              </a:ext>
            </a:extLst>
          </p:cNvPr>
          <p:cNvSpPr txBox="1"/>
          <p:nvPr/>
        </p:nvSpPr>
        <p:spPr>
          <a:xfrm>
            <a:off x="1596499" y="1417430"/>
            <a:ext cx="492443" cy="369332"/>
          </a:xfrm>
          <a:prstGeom prst="rect">
            <a:avLst/>
          </a:prstGeom>
          <a:noFill/>
        </p:spPr>
        <p:txBody>
          <a:bodyPr wrap="none" rtlCol="0">
            <a:spAutoFit/>
          </a:bodyPr>
          <a:lstStyle/>
          <a:p>
            <a:r>
              <a:rPr lang="en-GB" dirty="0">
                <a:solidFill>
                  <a:schemeClr val="tx1">
                    <a:lumMod val="50000"/>
                  </a:schemeClr>
                </a:solidFill>
              </a:rPr>
              <a:t>-K1</a:t>
            </a:r>
          </a:p>
        </p:txBody>
      </p:sp>
      <p:pic>
        <p:nvPicPr>
          <p:cNvPr id="35" name="Picture 34">
            <a:extLst>
              <a:ext uri="{FF2B5EF4-FFF2-40B4-BE49-F238E27FC236}">
                <a16:creationId xmlns:a16="http://schemas.microsoft.com/office/drawing/2014/main" id="{E5A2B44E-C40B-8840-B03D-88C8A4515E78}"/>
              </a:ext>
            </a:extLst>
          </p:cNvPr>
          <p:cNvPicPr>
            <a:picLocks noChangeAspect="1"/>
          </p:cNvPicPr>
          <p:nvPr/>
        </p:nvPicPr>
        <p:blipFill rotWithShape="1">
          <a:blip r:embed="rId7"/>
          <a:srcRect l="59590" b="37571"/>
          <a:stretch/>
        </p:blipFill>
        <p:spPr>
          <a:xfrm rot="16200000">
            <a:off x="2627471" y="751058"/>
            <a:ext cx="548970" cy="299330"/>
          </a:xfrm>
          <a:prstGeom prst="rect">
            <a:avLst/>
          </a:prstGeom>
        </p:spPr>
      </p:pic>
      <p:sp>
        <p:nvSpPr>
          <p:cNvPr id="36" name="TextBox 35">
            <a:extLst>
              <a:ext uri="{FF2B5EF4-FFF2-40B4-BE49-F238E27FC236}">
                <a16:creationId xmlns:a16="http://schemas.microsoft.com/office/drawing/2014/main" id="{5DC01C91-2BDF-A140-B322-DB053C2CC241}"/>
              </a:ext>
            </a:extLst>
          </p:cNvPr>
          <p:cNvSpPr txBox="1"/>
          <p:nvPr/>
        </p:nvSpPr>
        <p:spPr>
          <a:xfrm>
            <a:off x="3003885" y="694054"/>
            <a:ext cx="679353" cy="369332"/>
          </a:xfrm>
          <a:prstGeom prst="rect">
            <a:avLst/>
          </a:prstGeom>
          <a:noFill/>
        </p:spPr>
        <p:txBody>
          <a:bodyPr wrap="none" rtlCol="0">
            <a:spAutoFit/>
          </a:bodyPr>
          <a:lstStyle/>
          <a:p>
            <a:r>
              <a:rPr lang="en-GB" dirty="0">
                <a:solidFill>
                  <a:schemeClr val="tx1">
                    <a:lumMod val="50000"/>
                  </a:schemeClr>
                </a:solidFill>
              </a:rPr>
              <a:t>-Stop</a:t>
            </a:r>
          </a:p>
        </p:txBody>
      </p:sp>
      <p:grpSp>
        <p:nvGrpSpPr>
          <p:cNvPr id="70" name="Group 69">
            <a:extLst>
              <a:ext uri="{FF2B5EF4-FFF2-40B4-BE49-F238E27FC236}">
                <a16:creationId xmlns:a16="http://schemas.microsoft.com/office/drawing/2014/main" id="{A939951D-D23E-FB49-A652-60BE0E5F32E6}"/>
              </a:ext>
            </a:extLst>
          </p:cNvPr>
          <p:cNvGrpSpPr/>
          <p:nvPr/>
        </p:nvGrpSpPr>
        <p:grpSpPr>
          <a:xfrm>
            <a:off x="3709637" y="3916112"/>
            <a:ext cx="588935" cy="309966"/>
            <a:chOff x="2324746" y="3332136"/>
            <a:chExt cx="588935" cy="309966"/>
          </a:xfrm>
        </p:grpSpPr>
        <p:sp>
          <p:nvSpPr>
            <p:cNvPr id="71" name="Rectangle 70">
              <a:extLst>
                <a:ext uri="{FF2B5EF4-FFF2-40B4-BE49-F238E27FC236}">
                  <a16:creationId xmlns:a16="http://schemas.microsoft.com/office/drawing/2014/main" id="{DA231539-1F6A-5D44-A50E-7108F0257272}"/>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2" name="Straight Connector 71">
              <a:extLst>
                <a:ext uri="{FF2B5EF4-FFF2-40B4-BE49-F238E27FC236}">
                  <a16:creationId xmlns:a16="http://schemas.microsoft.com/office/drawing/2014/main" id="{79177067-B33D-5A4F-A799-B448F7D2613E}"/>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sp>
        <p:nvSpPr>
          <p:cNvPr id="73" name="TextBox 72">
            <a:extLst>
              <a:ext uri="{FF2B5EF4-FFF2-40B4-BE49-F238E27FC236}">
                <a16:creationId xmlns:a16="http://schemas.microsoft.com/office/drawing/2014/main" id="{8FB3CF6B-6C5C-7B4D-8DBA-ADF054268CF9}"/>
              </a:ext>
            </a:extLst>
          </p:cNvPr>
          <p:cNvSpPr txBox="1"/>
          <p:nvPr/>
        </p:nvSpPr>
        <p:spPr>
          <a:xfrm>
            <a:off x="4405464" y="3863750"/>
            <a:ext cx="497252" cy="369332"/>
          </a:xfrm>
          <a:prstGeom prst="rect">
            <a:avLst/>
          </a:prstGeom>
          <a:noFill/>
        </p:spPr>
        <p:txBody>
          <a:bodyPr wrap="none" rtlCol="0">
            <a:spAutoFit/>
          </a:bodyPr>
          <a:lstStyle/>
          <a:p>
            <a:r>
              <a:rPr lang="en-GB" dirty="0">
                <a:solidFill>
                  <a:schemeClr val="tx1">
                    <a:lumMod val="50000"/>
                  </a:schemeClr>
                </a:solidFill>
              </a:rPr>
              <a:t>-R2</a:t>
            </a:r>
          </a:p>
        </p:txBody>
      </p:sp>
      <p:grpSp>
        <p:nvGrpSpPr>
          <p:cNvPr id="74" name="Group 73">
            <a:extLst>
              <a:ext uri="{FF2B5EF4-FFF2-40B4-BE49-F238E27FC236}">
                <a16:creationId xmlns:a16="http://schemas.microsoft.com/office/drawing/2014/main" id="{ADD8C2C0-B719-DB4C-BE16-EC5C6FEF1015}"/>
              </a:ext>
            </a:extLst>
          </p:cNvPr>
          <p:cNvGrpSpPr/>
          <p:nvPr/>
        </p:nvGrpSpPr>
        <p:grpSpPr>
          <a:xfrm>
            <a:off x="4808728" y="3878627"/>
            <a:ext cx="588935" cy="309966"/>
            <a:chOff x="2324746" y="3332136"/>
            <a:chExt cx="588935" cy="309966"/>
          </a:xfrm>
        </p:grpSpPr>
        <p:sp>
          <p:nvSpPr>
            <p:cNvPr id="75" name="Rectangle 74">
              <a:extLst>
                <a:ext uri="{FF2B5EF4-FFF2-40B4-BE49-F238E27FC236}">
                  <a16:creationId xmlns:a16="http://schemas.microsoft.com/office/drawing/2014/main" id="{66B29821-7530-4B48-AF7A-F24A04916C6B}"/>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6" name="Straight Connector 75">
              <a:extLst>
                <a:ext uri="{FF2B5EF4-FFF2-40B4-BE49-F238E27FC236}">
                  <a16:creationId xmlns:a16="http://schemas.microsoft.com/office/drawing/2014/main" id="{7A85E6C3-CED4-A74A-9189-D62114938F5E}"/>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sp>
        <p:nvSpPr>
          <p:cNvPr id="77" name="TextBox 76">
            <a:extLst>
              <a:ext uri="{FF2B5EF4-FFF2-40B4-BE49-F238E27FC236}">
                <a16:creationId xmlns:a16="http://schemas.microsoft.com/office/drawing/2014/main" id="{BEC9E209-C6DE-9447-B188-920D66F20828}"/>
              </a:ext>
            </a:extLst>
          </p:cNvPr>
          <p:cNvSpPr txBox="1"/>
          <p:nvPr/>
        </p:nvSpPr>
        <p:spPr>
          <a:xfrm>
            <a:off x="5553158" y="3886429"/>
            <a:ext cx="497252" cy="369332"/>
          </a:xfrm>
          <a:prstGeom prst="rect">
            <a:avLst/>
          </a:prstGeom>
          <a:noFill/>
        </p:spPr>
        <p:txBody>
          <a:bodyPr wrap="none" rtlCol="0">
            <a:spAutoFit/>
          </a:bodyPr>
          <a:lstStyle/>
          <a:p>
            <a:r>
              <a:rPr lang="en-GB" dirty="0">
                <a:solidFill>
                  <a:schemeClr val="tx1">
                    <a:lumMod val="50000"/>
                  </a:schemeClr>
                </a:solidFill>
              </a:rPr>
              <a:t>-R3</a:t>
            </a:r>
          </a:p>
        </p:txBody>
      </p:sp>
      <p:pic>
        <p:nvPicPr>
          <p:cNvPr id="81" name="Picture 80">
            <a:extLst>
              <a:ext uri="{FF2B5EF4-FFF2-40B4-BE49-F238E27FC236}">
                <a16:creationId xmlns:a16="http://schemas.microsoft.com/office/drawing/2014/main" id="{51FA7813-4BAE-E74A-AF69-9DFDBEDEC9B4}"/>
              </a:ext>
            </a:extLst>
          </p:cNvPr>
          <p:cNvPicPr>
            <a:picLocks noChangeAspect="1"/>
          </p:cNvPicPr>
          <p:nvPr/>
        </p:nvPicPr>
        <p:blipFill rotWithShape="1">
          <a:blip r:embed="rId8"/>
          <a:srcRect l="13992" r="15716"/>
          <a:stretch/>
        </p:blipFill>
        <p:spPr>
          <a:xfrm rot="5400000">
            <a:off x="1924013" y="1450898"/>
            <a:ext cx="562405" cy="330200"/>
          </a:xfrm>
          <a:prstGeom prst="rect">
            <a:avLst/>
          </a:prstGeom>
        </p:spPr>
      </p:pic>
      <p:cxnSp>
        <p:nvCxnSpPr>
          <p:cNvPr id="100" name="Straight Connector 99">
            <a:extLst>
              <a:ext uri="{FF2B5EF4-FFF2-40B4-BE49-F238E27FC236}">
                <a16:creationId xmlns:a16="http://schemas.microsoft.com/office/drawing/2014/main" id="{376C28E8-8391-F343-A9D4-A8244A235BBD}"/>
              </a:ext>
            </a:extLst>
          </p:cNvPr>
          <p:cNvCxnSpPr>
            <a:cxnSpLocks/>
          </p:cNvCxnSpPr>
          <p:nvPr/>
        </p:nvCxnSpPr>
        <p:spPr>
          <a:xfrm flipH="1">
            <a:off x="2899611" y="2114550"/>
            <a:ext cx="3434272"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E14BB3C4-D638-3F40-9CBF-DF4DC79B2136}"/>
              </a:ext>
            </a:extLst>
          </p:cNvPr>
          <p:cNvSpPr txBox="1"/>
          <p:nvPr/>
        </p:nvSpPr>
        <p:spPr>
          <a:xfrm>
            <a:off x="4104503" y="2555048"/>
            <a:ext cx="800284" cy="369332"/>
          </a:xfrm>
          <a:prstGeom prst="rect">
            <a:avLst/>
          </a:prstGeom>
          <a:noFill/>
        </p:spPr>
        <p:txBody>
          <a:bodyPr wrap="none" rtlCol="0">
            <a:spAutoFit/>
          </a:bodyPr>
          <a:lstStyle/>
          <a:p>
            <a:r>
              <a:rPr lang="en-GB" dirty="0">
                <a:solidFill>
                  <a:schemeClr val="tx1">
                    <a:lumMod val="50000"/>
                  </a:schemeClr>
                </a:solidFill>
              </a:rPr>
              <a:t>Switch</a:t>
            </a:r>
          </a:p>
        </p:txBody>
      </p:sp>
      <p:cxnSp>
        <p:nvCxnSpPr>
          <p:cNvPr id="111" name="Straight Connector 110">
            <a:extLst>
              <a:ext uri="{FF2B5EF4-FFF2-40B4-BE49-F238E27FC236}">
                <a16:creationId xmlns:a16="http://schemas.microsoft.com/office/drawing/2014/main" id="{4C794768-8B4B-F147-870F-CE6E9135D11F}"/>
              </a:ext>
            </a:extLst>
          </p:cNvPr>
          <p:cNvCxnSpPr>
            <a:cxnSpLocks/>
          </p:cNvCxnSpPr>
          <p:nvPr/>
        </p:nvCxnSpPr>
        <p:spPr>
          <a:xfrm flipH="1">
            <a:off x="2875833" y="4362624"/>
            <a:ext cx="5401148" cy="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90A63907-53A7-3844-B18E-33AF0C8F6D74}"/>
              </a:ext>
            </a:extLst>
          </p:cNvPr>
          <p:cNvCxnSpPr/>
          <p:nvPr/>
        </p:nvCxnSpPr>
        <p:spPr>
          <a:xfrm>
            <a:off x="8276981" y="800780"/>
            <a:ext cx="0" cy="3561844"/>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D685B4FC-7D2E-704F-B739-A540C60F4C4D}"/>
              </a:ext>
            </a:extLst>
          </p:cNvPr>
          <p:cNvGrpSpPr/>
          <p:nvPr/>
        </p:nvGrpSpPr>
        <p:grpSpPr>
          <a:xfrm>
            <a:off x="6035851" y="3870942"/>
            <a:ext cx="588935" cy="309966"/>
            <a:chOff x="2324746" y="3332136"/>
            <a:chExt cx="588935" cy="309966"/>
          </a:xfrm>
        </p:grpSpPr>
        <p:sp>
          <p:nvSpPr>
            <p:cNvPr id="59" name="Rectangle 58">
              <a:extLst>
                <a:ext uri="{FF2B5EF4-FFF2-40B4-BE49-F238E27FC236}">
                  <a16:creationId xmlns:a16="http://schemas.microsoft.com/office/drawing/2014/main" id="{5123A321-FCD3-5948-8B16-9BA173B715EA}"/>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0" name="Straight Connector 59">
              <a:extLst>
                <a:ext uri="{FF2B5EF4-FFF2-40B4-BE49-F238E27FC236}">
                  <a16:creationId xmlns:a16="http://schemas.microsoft.com/office/drawing/2014/main" id="{75F84C4E-D2C0-8D42-9036-515A70B8557B}"/>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sp>
        <p:nvSpPr>
          <p:cNvPr id="90" name="TextBox 89">
            <a:extLst>
              <a:ext uri="{FF2B5EF4-FFF2-40B4-BE49-F238E27FC236}">
                <a16:creationId xmlns:a16="http://schemas.microsoft.com/office/drawing/2014/main" id="{4A39FFEF-7F39-9A43-8C1F-4924FE41413A}"/>
              </a:ext>
            </a:extLst>
          </p:cNvPr>
          <p:cNvSpPr txBox="1"/>
          <p:nvPr/>
        </p:nvSpPr>
        <p:spPr>
          <a:xfrm>
            <a:off x="5201653" y="2548132"/>
            <a:ext cx="800284" cy="369332"/>
          </a:xfrm>
          <a:prstGeom prst="rect">
            <a:avLst/>
          </a:prstGeom>
          <a:noFill/>
        </p:spPr>
        <p:txBody>
          <a:bodyPr wrap="none" rtlCol="0">
            <a:spAutoFit/>
          </a:bodyPr>
          <a:lstStyle/>
          <a:p>
            <a:r>
              <a:rPr lang="en-GB" dirty="0">
                <a:solidFill>
                  <a:schemeClr val="tx1">
                    <a:lumMod val="50000"/>
                  </a:schemeClr>
                </a:solidFill>
              </a:rPr>
              <a:t>Switch</a:t>
            </a:r>
          </a:p>
        </p:txBody>
      </p:sp>
      <p:sp>
        <p:nvSpPr>
          <p:cNvPr id="95" name="TextBox 94">
            <a:extLst>
              <a:ext uri="{FF2B5EF4-FFF2-40B4-BE49-F238E27FC236}">
                <a16:creationId xmlns:a16="http://schemas.microsoft.com/office/drawing/2014/main" id="{B93F43F5-AA9F-2443-B24D-C1328310BD9E}"/>
              </a:ext>
            </a:extLst>
          </p:cNvPr>
          <p:cNvSpPr txBox="1"/>
          <p:nvPr/>
        </p:nvSpPr>
        <p:spPr>
          <a:xfrm>
            <a:off x="6452717" y="2529916"/>
            <a:ext cx="800284" cy="369332"/>
          </a:xfrm>
          <a:prstGeom prst="rect">
            <a:avLst/>
          </a:prstGeom>
          <a:noFill/>
        </p:spPr>
        <p:txBody>
          <a:bodyPr wrap="none" rtlCol="0">
            <a:spAutoFit/>
          </a:bodyPr>
          <a:lstStyle/>
          <a:p>
            <a:r>
              <a:rPr lang="en-GB" dirty="0">
                <a:solidFill>
                  <a:schemeClr val="tx1">
                    <a:lumMod val="50000"/>
                  </a:schemeClr>
                </a:solidFill>
              </a:rPr>
              <a:t>Switch</a:t>
            </a:r>
          </a:p>
        </p:txBody>
      </p:sp>
      <p:sp>
        <p:nvSpPr>
          <p:cNvPr id="97" name="TextBox 96">
            <a:extLst>
              <a:ext uri="{FF2B5EF4-FFF2-40B4-BE49-F238E27FC236}">
                <a16:creationId xmlns:a16="http://schemas.microsoft.com/office/drawing/2014/main" id="{76D8E0DB-7817-9241-940A-DC95F41717ED}"/>
              </a:ext>
            </a:extLst>
          </p:cNvPr>
          <p:cNvSpPr txBox="1"/>
          <p:nvPr/>
        </p:nvSpPr>
        <p:spPr>
          <a:xfrm>
            <a:off x="8370387" y="1730000"/>
            <a:ext cx="2132828" cy="369332"/>
          </a:xfrm>
          <a:prstGeom prst="rect">
            <a:avLst/>
          </a:prstGeom>
          <a:noFill/>
        </p:spPr>
        <p:txBody>
          <a:bodyPr wrap="none" rtlCol="0">
            <a:spAutoFit/>
          </a:bodyPr>
          <a:lstStyle/>
          <a:p>
            <a:r>
              <a:rPr lang="en-GB" dirty="0">
                <a:solidFill>
                  <a:schemeClr val="tx1">
                    <a:lumMod val="50000"/>
                  </a:schemeClr>
                </a:solidFill>
              </a:rPr>
              <a:t>-K1 = main contactor</a:t>
            </a:r>
          </a:p>
        </p:txBody>
      </p:sp>
      <p:sp>
        <p:nvSpPr>
          <p:cNvPr id="98" name="TextBox 97">
            <a:extLst>
              <a:ext uri="{FF2B5EF4-FFF2-40B4-BE49-F238E27FC236}">
                <a16:creationId xmlns:a16="http://schemas.microsoft.com/office/drawing/2014/main" id="{BAEA36A6-B82F-674C-8384-74EFC4CF4E66}"/>
              </a:ext>
            </a:extLst>
          </p:cNvPr>
          <p:cNvSpPr txBox="1"/>
          <p:nvPr/>
        </p:nvSpPr>
        <p:spPr>
          <a:xfrm>
            <a:off x="8370387" y="2185716"/>
            <a:ext cx="2780056" cy="369332"/>
          </a:xfrm>
          <a:prstGeom prst="rect">
            <a:avLst/>
          </a:prstGeom>
          <a:noFill/>
        </p:spPr>
        <p:txBody>
          <a:bodyPr wrap="none" rtlCol="0">
            <a:spAutoFit/>
          </a:bodyPr>
          <a:lstStyle/>
          <a:p>
            <a:r>
              <a:rPr lang="en-GB" dirty="0">
                <a:solidFill>
                  <a:schemeClr val="tx1">
                    <a:lumMod val="50000"/>
                  </a:schemeClr>
                </a:solidFill>
              </a:rPr>
              <a:t>-R1 = resistance contactor 1</a:t>
            </a:r>
          </a:p>
        </p:txBody>
      </p:sp>
      <p:sp>
        <p:nvSpPr>
          <p:cNvPr id="99" name="TextBox 98">
            <a:extLst>
              <a:ext uri="{FF2B5EF4-FFF2-40B4-BE49-F238E27FC236}">
                <a16:creationId xmlns:a16="http://schemas.microsoft.com/office/drawing/2014/main" id="{4147EB76-66EA-EC4A-A82A-73E49BAD39CD}"/>
              </a:ext>
            </a:extLst>
          </p:cNvPr>
          <p:cNvSpPr txBox="1"/>
          <p:nvPr/>
        </p:nvSpPr>
        <p:spPr>
          <a:xfrm>
            <a:off x="8370387" y="2682271"/>
            <a:ext cx="2780056" cy="369332"/>
          </a:xfrm>
          <a:prstGeom prst="rect">
            <a:avLst/>
          </a:prstGeom>
          <a:noFill/>
        </p:spPr>
        <p:txBody>
          <a:bodyPr wrap="none" rtlCol="0">
            <a:spAutoFit/>
          </a:bodyPr>
          <a:lstStyle/>
          <a:p>
            <a:r>
              <a:rPr lang="en-GB" dirty="0">
                <a:solidFill>
                  <a:schemeClr val="tx1">
                    <a:lumMod val="50000"/>
                  </a:schemeClr>
                </a:solidFill>
              </a:rPr>
              <a:t>-R2 = resistance contactor 2</a:t>
            </a:r>
          </a:p>
        </p:txBody>
      </p:sp>
      <p:sp>
        <p:nvSpPr>
          <p:cNvPr id="101" name="TextBox 100">
            <a:extLst>
              <a:ext uri="{FF2B5EF4-FFF2-40B4-BE49-F238E27FC236}">
                <a16:creationId xmlns:a16="http://schemas.microsoft.com/office/drawing/2014/main" id="{5B41CE95-CA08-F942-A0E7-F62718E17055}"/>
              </a:ext>
            </a:extLst>
          </p:cNvPr>
          <p:cNvSpPr txBox="1"/>
          <p:nvPr/>
        </p:nvSpPr>
        <p:spPr>
          <a:xfrm>
            <a:off x="8370386" y="3178826"/>
            <a:ext cx="2780056" cy="369332"/>
          </a:xfrm>
          <a:prstGeom prst="rect">
            <a:avLst/>
          </a:prstGeom>
          <a:noFill/>
        </p:spPr>
        <p:txBody>
          <a:bodyPr wrap="none" rtlCol="0">
            <a:spAutoFit/>
          </a:bodyPr>
          <a:lstStyle/>
          <a:p>
            <a:r>
              <a:rPr lang="en-GB" dirty="0">
                <a:solidFill>
                  <a:schemeClr val="tx1">
                    <a:lumMod val="50000"/>
                  </a:schemeClr>
                </a:solidFill>
              </a:rPr>
              <a:t>-R3 = resistance contactor 3</a:t>
            </a:r>
          </a:p>
        </p:txBody>
      </p:sp>
      <p:pic>
        <p:nvPicPr>
          <p:cNvPr id="102" name="Picture 101">
            <a:extLst>
              <a:ext uri="{FF2B5EF4-FFF2-40B4-BE49-F238E27FC236}">
                <a16:creationId xmlns:a16="http://schemas.microsoft.com/office/drawing/2014/main" id="{85F3E2C4-0326-314F-ABC3-203F649AE1EA}"/>
              </a:ext>
            </a:extLst>
          </p:cNvPr>
          <p:cNvPicPr>
            <a:picLocks noChangeAspect="1"/>
          </p:cNvPicPr>
          <p:nvPr/>
        </p:nvPicPr>
        <p:blipFill rotWithShape="1">
          <a:blip r:embed="rId8"/>
          <a:srcRect l="13992" r="15716"/>
          <a:stretch/>
        </p:blipFill>
        <p:spPr>
          <a:xfrm rot="5400000">
            <a:off x="3681629" y="2511083"/>
            <a:ext cx="562405" cy="330200"/>
          </a:xfrm>
          <a:prstGeom prst="rect">
            <a:avLst/>
          </a:prstGeom>
        </p:spPr>
      </p:pic>
      <p:pic>
        <p:nvPicPr>
          <p:cNvPr id="107" name="Picture 106">
            <a:extLst>
              <a:ext uri="{FF2B5EF4-FFF2-40B4-BE49-F238E27FC236}">
                <a16:creationId xmlns:a16="http://schemas.microsoft.com/office/drawing/2014/main" id="{19733546-CAA9-E046-9B49-CDB137F5EFC5}"/>
              </a:ext>
            </a:extLst>
          </p:cNvPr>
          <p:cNvPicPr>
            <a:picLocks noChangeAspect="1"/>
          </p:cNvPicPr>
          <p:nvPr/>
        </p:nvPicPr>
        <p:blipFill rotWithShape="1">
          <a:blip r:embed="rId8"/>
          <a:srcRect l="13992" r="15716"/>
          <a:stretch/>
        </p:blipFill>
        <p:spPr>
          <a:xfrm rot="5400000">
            <a:off x="4781057" y="2496297"/>
            <a:ext cx="562405" cy="330200"/>
          </a:xfrm>
          <a:prstGeom prst="rect">
            <a:avLst/>
          </a:prstGeom>
        </p:spPr>
      </p:pic>
      <p:pic>
        <p:nvPicPr>
          <p:cNvPr id="112" name="Picture 111">
            <a:extLst>
              <a:ext uri="{FF2B5EF4-FFF2-40B4-BE49-F238E27FC236}">
                <a16:creationId xmlns:a16="http://schemas.microsoft.com/office/drawing/2014/main" id="{F33E121D-FD35-A044-91D5-6B5A9401A700}"/>
              </a:ext>
            </a:extLst>
          </p:cNvPr>
          <p:cNvPicPr>
            <a:picLocks noChangeAspect="1"/>
          </p:cNvPicPr>
          <p:nvPr/>
        </p:nvPicPr>
        <p:blipFill rotWithShape="1">
          <a:blip r:embed="rId8"/>
          <a:srcRect l="13992" r="15716"/>
          <a:stretch/>
        </p:blipFill>
        <p:spPr>
          <a:xfrm rot="5400000">
            <a:off x="6010032" y="2503737"/>
            <a:ext cx="562405" cy="330200"/>
          </a:xfrm>
          <a:prstGeom prst="rect">
            <a:avLst/>
          </a:prstGeom>
        </p:spPr>
      </p:pic>
    </p:spTree>
    <p:custDataLst>
      <p:tags r:id="rId1"/>
    </p:custDataLst>
    <p:extLst>
      <p:ext uri="{BB962C8B-B14F-4D97-AF65-F5344CB8AC3E}">
        <p14:creationId xmlns:p14="http://schemas.microsoft.com/office/powerpoint/2010/main" val="12832142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596" y="-309927"/>
            <a:ext cx="8831461" cy="967170"/>
          </a:xfrm>
        </p:spPr>
        <p:txBody>
          <a:bodyPr/>
          <a:lstStyle/>
          <a:p>
            <a:r>
              <a:rPr lang="en-GB" dirty="0"/>
              <a:t>Interactive Briefing – Int02</a:t>
            </a:r>
          </a:p>
        </p:txBody>
      </p:sp>
      <p:sp>
        <p:nvSpPr>
          <p:cNvPr id="156" name="Rectangle 155">
            <a:extLst>
              <a:ext uri="{FF2B5EF4-FFF2-40B4-BE49-F238E27FC236}">
                <a16:creationId xmlns:a16="http://schemas.microsoft.com/office/drawing/2014/main" id="{42F9B248-6212-2944-8D12-4417E3B36263}"/>
              </a:ext>
            </a:extLst>
          </p:cNvPr>
          <p:cNvSpPr/>
          <p:nvPr/>
        </p:nvSpPr>
        <p:spPr>
          <a:xfrm>
            <a:off x="8040709" y="3050351"/>
            <a:ext cx="1642989" cy="45255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Resistor set 1</a:t>
            </a:r>
          </a:p>
        </p:txBody>
      </p:sp>
      <p:sp>
        <p:nvSpPr>
          <p:cNvPr id="246" name="Rectangle 245">
            <a:extLst>
              <a:ext uri="{FF2B5EF4-FFF2-40B4-BE49-F238E27FC236}">
                <a16:creationId xmlns:a16="http://schemas.microsoft.com/office/drawing/2014/main" id="{C9B6EF14-D75C-A84D-8825-3EEE07823C63}"/>
              </a:ext>
            </a:extLst>
          </p:cNvPr>
          <p:cNvSpPr/>
          <p:nvPr/>
        </p:nvSpPr>
        <p:spPr>
          <a:xfrm>
            <a:off x="4248079" y="4063822"/>
            <a:ext cx="1642989" cy="4525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Resistor set 3</a:t>
            </a:r>
          </a:p>
        </p:txBody>
      </p:sp>
      <p:grpSp>
        <p:nvGrpSpPr>
          <p:cNvPr id="17" name="Group 16">
            <a:extLst>
              <a:ext uri="{FF2B5EF4-FFF2-40B4-BE49-F238E27FC236}">
                <a16:creationId xmlns:a16="http://schemas.microsoft.com/office/drawing/2014/main" id="{BC1EE2EB-4F4B-5241-AC38-FC4CE1207F0C}"/>
              </a:ext>
            </a:extLst>
          </p:cNvPr>
          <p:cNvGrpSpPr/>
          <p:nvPr/>
        </p:nvGrpSpPr>
        <p:grpSpPr>
          <a:xfrm>
            <a:off x="77903" y="462128"/>
            <a:ext cx="1542121" cy="2515044"/>
            <a:chOff x="4219074" y="789164"/>
            <a:chExt cx="834189" cy="1360478"/>
          </a:xfrm>
        </p:grpSpPr>
        <p:sp>
          <p:nvSpPr>
            <p:cNvPr id="16" name="Rectangle 15">
              <a:extLst>
                <a:ext uri="{FF2B5EF4-FFF2-40B4-BE49-F238E27FC236}">
                  <a16:creationId xmlns:a16="http://schemas.microsoft.com/office/drawing/2014/main" id="{5397DA35-F16E-124E-92B8-1E38F9071D88}"/>
                </a:ext>
              </a:extLst>
            </p:cNvPr>
            <p:cNvSpPr/>
            <p:nvPr/>
          </p:nvSpPr>
          <p:spPr>
            <a:xfrm>
              <a:off x="4219074" y="789164"/>
              <a:ext cx="834189" cy="13604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34C6F03A-360A-1748-A92C-BAE0A549ECBB}"/>
                </a:ext>
              </a:extLst>
            </p:cNvPr>
            <p:cNvSpPr/>
            <p:nvPr/>
          </p:nvSpPr>
          <p:spPr>
            <a:xfrm>
              <a:off x="4415868" y="912706"/>
              <a:ext cx="461061" cy="461061"/>
            </a:xfrm>
            <a:prstGeom prst="ellipse">
              <a:avLst/>
            </a:prstGeom>
            <a:solidFill>
              <a:srgbClr val="FF0000"/>
            </a:solid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7" name="Oval 246">
              <a:extLst>
                <a:ext uri="{FF2B5EF4-FFF2-40B4-BE49-F238E27FC236}">
                  <a16:creationId xmlns:a16="http://schemas.microsoft.com/office/drawing/2014/main" id="{DAB8F3ED-3D56-2048-86B7-16C71B8B6699}"/>
                </a:ext>
              </a:extLst>
            </p:cNvPr>
            <p:cNvSpPr/>
            <p:nvPr/>
          </p:nvSpPr>
          <p:spPr>
            <a:xfrm>
              <a:off x="4415868" y="1575161"/>
              <a:ext cx="461061" cy="461061"/>
            </a:xfrm>
            <a:prstGeom prst="ellipse">
              <a:avLst/>
            </a:prstGeom>
            <a:solidFill>
              <a:srgbClr val="00B050"/>
            </a:solid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4F879B08-643B-1342-AFA1-4D7024325C62}"/>
              </a:ext>
            </a:extLst>
          </p:cNvPr>
          <p:cNvGrpSpPr/>
          <p:nvPr/>
        </p:nvGrpSpPr>
        <p:grpSpPr>
          <a:xfrm>
            <a:off x="1839939" y="2840930"/>
            <a:ext cx="1876927" cy="1876927"/>
            <a:chOff x="3577389" y="2165684"/>
            <a:chExt cx="1876927" cy="1876927"/>
          </a:xfrm>
        </p:grpSpPr>
        <p:sp>
          <p:nvSpPr>
            <p:cNvPr id="18" name="Oval 17">
              <a:extLst>
                <a:ext uri="{FF2B5EF4-FFF2-40B4-BE49-F238E27FC236}">
                  <a16:creationId xmlns:a16="http://schemas.microsoft.com/office/drawing/2014/main" id="{7B5F2528-B4F2-374E-B22B-7E0DCEF19361}"/>
                </a:ext>
              </a:extLst>
            </p:cNvPr>
            <p:cNvSpPr/>
            <p:nvPr/>
          </p:nvSpPr>
          <p:spPr>
            <a:xfrm>
              <a:off x="3577389" y="2165684"/>
              <a:ext cx="1876927" cy="1876927"/>
            </a:xfrm>
            <a:prstGeom prst="ellipse">
              <a:avLst/>
            </a:prstGeom>
            <a:solidFill>
              <a:schemeClr val="bg2">
                <a:lumMod val="50000"/>
              </a:schemeClr>
            </a:solid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8" name="Oval 247">
              <a:extLst>
                <a:ext uri="{FF2B5EF4-FFF2-40B4-BE49-F238E27FC236}">
                  <a16:creationId xmlns:a16="http://schemas.microsoft.com/office/drawing/2014/main" id="{C694FF08-E8DD-FC46-B253-4625805B2B31}"/>
                </a:ext>
              </a:extLst>
            </p:cNvPr>
            <p:cNvSpPr/>
            <p:nvPr/>
          </p:nvSpPr>
          <p:spPr>
            <a:xfrm>
              <a:off x="3820210" y="2394009"/>
              <a:ext cx="1427648" cy="1427648"/>
            </a:xfrm>
            <a:prstGeom prst="ellipse">
              <a:avLst/>
            </a:prstGeom>
            <a:solidFill>
              <a:schemeClr val="accent2"/>
            </a:solidFill>
            <a:ln w="28575">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0" name="Picture 19">
            <a:extLst>
              <a:ext uri="{FF2B5EF4-FFF2-40B4-BE49-F238E27FC236}">
                <a16:creationId xmlns:a16="http://schemas.microsoft.com/office/drawing/2014/main" id="{68279B6D-5567-5047-B324-C7583F2718C0}"/>
              </a:ext>
            </a:extLst>
          </p:cNvPr>
          <p:cNvPicPr>
            <a:picLocks noChangeAspect="1"/>
          </p:cNvPicPr>
          <p:nvPr/>
        </p:nvPicPr>
        <p:blipFill rotWithShape="1">
          <a:blip r:embed="rId4"/>
          <a:srcRect l="33542" r="32788"/>
          <a:stretch/>
        </p:blipFill>
        <p:spPr>
          <a:xfrm>
            <a:off x="8413896" y="1431068"/>
            <a:ext cx="737937" cy="1386595"/>
          </a:xfrm>
          <a:prstGeom prst="rect">
            <a:avLst/>
          </a:prstGeom>
        </p:spPr>
      </p:pic>
      <p:sp>
        <p:nvSpPr>
          <p:cNvPr id="21" name="TextBox 20">
            <a:extLst>
              <a:ext uri="{FF2B5EF4-FFF2-40B4-BE49-F238E27FC236}">
                <a16:creationId xmlns:a16="http://schemas.microsoft.com/office/drawing/2014/main" id="{C5CDE107-264D-084D-AC4C-472F5D29664E}"/>
              </a:ext>
            </a:extLst>
          </p:cNvPr>
          <p:cNvSpPr txBox="1"/>
          <p:nvPr/>
        </p:nvSpPr>
        <p:spPr>
          <a:xfrm>
            <a:off x="4467292" y="4558895"/>
            <a:ext cx="1204561" cy="369332"/>
          </a:xfrm>
          <a:prstGeom prst="rect">
            <a:avLst/>
          </a:prstGeom>
          <a:noFill/>
        </p:spPr>
        <p:txBody>
          <a:bodyPr wrap="none" rtlCol="0">
            <a:spAutoFit/>
          </a:bodyPr>
          <a:lstStyle/>
          <a:p>
            <a:r>
              <a:rPr lang="en-GB" b="1" dirty="0">
                <a:solidFill>
                  <a:srgbClr val="0070C0"/>
                </a:solidFill>
              </a:rPr>
              <a:t>Connected</a:t>
            </a:r>
          </a:p>
        </p:txBody>
      </p:sp>
      <p:sp>
        <p:nvSpPr>
          <p:cNvPr id="249" name="TextBox 248">
            <a:extLst>
              <a:ext uri="{FF2B5EF4-FFF2-40B4-BE49-F238E27FC236}">
                <a16:creationId xmlns:a16="http://schemas.microsoft.com/office/drawing/2014/main" id="{D4A42413-47BF-D241-A718-5899B9C0F0FC}"/>
              </a:ext>
            </a:extLst>
          </p:cNvPr>
          <p:cNvSpPr txBox="1"/>
          <p:nvPr/>
        </p:nvSpPr>
        <p:spPr>
          <a:xfrm>
            <a:off x="6356149" y="4541852"/>
            <a:ext cx="1204561" cy="369332"/>
          </a:xfrm>
          <a:prstGeom prst="rect">
            <a:avLst/>
          </a:prstGeom>
          <a:noFill/>
        </p:spPr>
        <p:txBody>
          <a:bodyPr wrap="none" rtlCol="0">
            <a:spAutoFit/>
          </a:bodyPr>
          <a:lstStyle/>
          <a:p>
            <a:r>
              <a:rPr lang="en-GB" b="1" dirty="0">
                <a:solidFill>
                  <a:srgbClr val="0070C0"/>
                </a:solidFill>
              </a:rPr>
              <a:t>Connected</a:t>
            </a:r>
          </a:p>
        </p:txBody>
      </p:sp>
      <p:sp>
        <p:nvSpPr>
          <p:cNvPr id="250" name="TextBox 249">
            <a:extLst>
              <a:ext uri="{FF2B5EF4-FFF2-40B4-BE49-F238E27FC236}">
                <a16:creationId xmlns:a16="http://schemas.microsoft.com/office/drawing/2014/main" id="{876DB2B7-E96E-9844-BA99-8DC90D5D1863}"/>
              </a:ext>
            </a:extLst>
          </p:cNvPr>
          <p:cNvSpPr txBox="1"/>
          <p:nvPr/>
        </p:nvSpPr>
        <p:spPr>
          <a:xfrm>
            <a:off x="8337870" y="4541852"/>
            <a:ext cx="889987" cy="369332"/>
          </a:xfrm>
          <a:prstGeom prst="rect">
            <a:avLst/>
          </a:prstGeom>
          <a:noFill/>
        </p:spPr>
        <p:txBody>
          <a:bodyPr wrap="none" rtlCol="0">
            <a:spAutoFit/>
          </a:bodyPr>
          <a:lstStyle/>
          <a:p>
            <a:r>
              <a:rPr lang="en-GB" b="1" dirty="0">
                <a:solidFill>
                  <a:srgbClr val="FF0000"/>
                </a:solidFill>
              </a:rPr>
              <a:t>Cut out</a:t>
            </a:r>
          </a:p>
        </p:txBody>
      </p:sp>
      <p:pic>
        <p:nvPicPr>
          <p:cNvPr id="251" name="Picture 250">
            <a:extLst>
              <a:ext uri="{FF2B5EF4-FFF2-40B4-BE49-F238E27FC236}">
                <a16:creationId xmlns:a16="http://schemas.microsoft.com/office/drawing/2014/main" id="{19A7A779-EE1C-6342-82FC-8887DB9EEED5}"/>
              </a:ext>
            </a:extLst>
          </p:cNvPr>
          <p:cNvPicPr>
            <a:picLocks noChangeAspect="1"/>
          </p:cNvPicPr>
          <p:nvPr/>
        </p:nvPicPr>
        <p:blipFill rotWithShape="1">
          <a:blip r:embed="rId4"/>
          <a:srcRect l="33542" r="32788"/>
          <a:stretch/>
        </p:blipFill>
        <p:spPr>
          <a:xfrm>
            <a:off x="6517580" y="1457482"/>
            <a:ext cx="737937" cy="1386595"/>
          </a:xfrm>
          <a:prstGeom prst="rect">
            <a:avLst/>
          </a:prstGeom>
        </p:spPr>
      </p:pic>
      <p:pic>
        <p:nvPicPr>
          <p:cNvPr id="252" name="Picture 251">
            <a:extLst>
              <a:ext uri="{FF2B5EF4-FFF2-40B4-BE49-F238E27FC236}">
                <a16:creationId xmlns:a16="http://schemas.microsoft.com/office/drawing/2014/main" id="{4F8DDA88-3A7C-F645-BDC8-E110C7EF71BB}"/>
              </a:ext>
            </a:extLst>
          </p:cNvPr>
          <p:cNvPicPr>
            <a:picLocks noChangeAspect="1"/>
          </p:cNvPicPr>
          <p:nvPr/>
        </p:nvPicPr>
        <p:blipFill rotWithShape="1">
          <a:blip r:embed="rId4"/>
          <a:srcRect l="33542" r="32788"/>
          <a:stretch/>
        </p:blipFill>
        <p:spPr>
          <a:xfrm>
            <a:off x="4621264" y="1457482"/>
            <a:ext cx="737937" cy="1386595"/>
          </a:xfrm>
          <a:prstGeom prst="rect">
            <a:avLst/>
          </a:prstGeom>
        </p:spPr>
      </p:pic>
      <p:sp>
        <p:nvSpPr>
          <p:cNvPr id="22" name="Rounded Rectangle 21">
            <a:extLst>
              <a:ext uri="{FF2B5EF4-FFF2-40B4-BE49-F238E27FC236}">
                <a16:creationId xmlns:a16="http://schemas.microsoft.com/office/drawing/2014/main" id="{DB6001FF-03E1-E24F-98ED-7B70D0534834}"/>
              </a:ext>
            </a:extLst>
          </p:cNvPr>
          <p:cNvSpPr/>
          <p:nvPr/>
        </p:nvSpPr>
        <p:spPr>
          <a:xfrm>
            <a:off x="5797238" y="497955"/>
            <a:ext cx="2337961" cy="641062"/>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Explanation</a:t>
            </a:r>
          </a:p>
        </p:txBody>
      </p:sp>
      <p:cxnSp>
        <p:nvCxnSpPr>
          <p:cNvPr id="4" name="Straight Connector 3">
            <a:extLst>
              <a:ext uri="{FF2B5EF4-FFF2-40B4-BE49-F238E27FC236}">
                <a16:creationId xmlns:a16="http://schemas.microsoft.com/office/drawing/2014/main" id="{1D6669EC-C9AF-2443-B50F-13E2B4B39C03}"/>
              </a:ext>
            </a:extLst>
          </p:cNvPr>
          <p:cNvCxnSpPr>
            <a:cxnSpLocks/>
            <a:stCxn id="248" idx="0"/>
          </p:cNvCxnSpPr>
          <p:nvPr/>
        </p:nvCxnSpPr>
        <p:spPr>
          <a:xfrm>
            <a:off x="2796584" y="3069255"/>
            <a:ext cx="0" cy="743326"/>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B5F5610-2081-DD4B-B9C8-814F4AE7F34F}"/>
              </a:ext>
            </a:extLst>
          </p:cNvPr>
          <p:cNvSpPr/>
          <p:nvPr/>
        </p:nvSpPr>
        <p:spPr>
          <a:xfrm>
            <a:off x="4248079" y="3559304"/>
            <a:ext cx="1642989" cy="4525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Resistor set 3</a:t>
            </a:r>
          </a:p>
        </p:txBody>
      </p:sp>
      <p:sp>
        <p:nvSpPr>
          <p:cNvPr id="27" name="Rectangle 26">
            <a:extLst>
              <a:ext uri="{FF2B5EF4-FFF2-40B4-BE49-F238E27FC236}">
                <a16:creationId xmlns:a16="http://schemas.microsoft.com/office/drawing/2014/main" id="{B0BF0EF7-95C8-CD43-9153-4A431A1428EA}"/>
              </a:ext>
            </a:extLst>
          </p:cNvPr>
          <p:cNvSpPr/>
          <p:nvPr/>
        </p:nvSpPr>
        <p:spPr>
          <a:xfrm>
            <a:off x="4248079" y="3052729"/>
            <a:ext cx="1642989" cy="4525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Resistor set 3</a:t>
            </a:r>
          </a:p>
        </p:txBody>
      </p:sp>
      <p:sp>
        <p:nvSpPr>
          <p:cNvPr id="28" name="Rectangle 27">
            <a:extLst>
              <a:ext uri="{FF2B5EF4-FFF2-40B4-BE49-F238E27FC236}">
                <a16:creationId xmlns:a16="http://schemas.microsoft.com/office/drawing/2014/main" id="{AB960B70-8261-3743-9239-DBB297F4D152}"/>
              </a:ext>
            </a:extLst>
          </p:cNvPr>
          <p:cNvSpPr/>
          <p:nvPr/>
        </p:nvSpPr>
        <p:spPr>
          <a:xfrm>
            <a:off x="6136936" y="4063822"/>
            <a:ext cx="1642989" cy="4525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Resistor set 2</a:t>
            </a:r>
          </a:p>
        </p:txBody>
      </p:sp>
      <p:sp>
        <p:nvSpPr>
          <p:cNvPr id="29" name="Rectangle 28">
            <a:extLst>
              <a:ext uri="{FF2B5EF4-FFF2-40B4-BE49-F238E27FC236}">
                <a16:creationId xmlns:a16="http://schemas.microsoft.com/office/drawing/2014/main" id="{6A24FE6A-C821-9545-BE77-C1214A9CA9B4}"/>
              </a:ext>
            </a:extLst>
          </p:cNvPr>
          <p:cNvSpPr/>
          <p:nvPr/>
        </p:nvSpPr>
        <p:spPr>
          <a:xfrm>
            <a:off x="6136936" y="3559304"/>
            <a:ext cx="1642989" cy="4525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Resistor set 2</a:t>
            </a:r>
          </a:p>
        </p:txBody>
      </p:sp>
      <p:sp>
        <p:nvSpPr>
          <p:cNvPr id="30" name="Rectangle 29">
            <a:extLst>
              <a:ext uri="{FF2B5EF4-FFF2-40B4-BE49-F238E27FC236}">
                <a16:creationId xmlns:a16="http://schemas.microsoft.com/office/drawing/2014/main" id="{D599A21B-ED30-5F4D-83BE-EA6A1208F9D9}"/>
              </a:ext>
            </a:extLst>
          </p:cNvPr>
          <p:cNvSpPr/>
          <p:nvPr/>
        </p:nvSpPr>
        <p:spPr>
          <a:xfrm>
            <a:off x="6136936" y="3052729"/>
            <a:ext cx="1642989" cy="45255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Resistor set 2</a:t>
            </a:r>
          </a:p>
        </p:txBody>
      </p:sp>
      <p:sp>
        <p:nvSpPr>
          <p:cNvPr id="31" name="Rectangle 30">
            <a:extLst>
              <a:ext uri="{FF2B5EF4-FFF2-40B4-BE49-F238E27FC236}">
                <a16:creationId xmlns:a16="http://schemas.microsoft.com/office/drawing/2014/main" id="{BAFCB5A0-E8AE-1242-9FDA-BC49C3B3BBA0}"/>
              </a:ext>
            </a:extLst>
          </p:cNvPr>
          <p:cNvSpPr/>
          <p:nvPr/>
        </p:nvSpPr>
        <p:spPr>
          <a:xfrm>
            <a:off x="8040709" y="3559462"/>
            <a:ext cx="1642989" cy="45255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Resistor set 1</a:t>
            </a:r>
          </a:p>
        </p:txBody>
      </p:sp>
      <p:sp>
        <p:nvSpPr>
          <p:cNvPr id="32" name="Rectangle 31">
            <a:extLst>
              <a:ext uri="{FF2B5EF4-FFF2-40B4-BE49-F238E27FC236}">
                <a16:creationId xmlns:a16="http://schemas.microsoft.com/office/drawing/2014/main" id="{A316A37C-1064-D447-948D-0B4E84A0A40F}"/>
              </a:ext>
            </a:extLst>
          </p:cNvPr>
          <p:cNvSpPr/>
          <p:nvPr/>
        </p:nvSpPr>
        <p:spPr>
          <a:xfrm>
            <a:off x="8040709" y="4068573"/>
            <a:ext cx="1642989" cy="45255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Resistor set 1</a:t>
            </a:r>
          </a:p>
        </p:txBody>
      </p:sp>
      <p:cxnSp>
        <p:nvCxnSpPr>
          <p:cNvPr id="10" name="Straight Arrow Connector 9">
            <a:extLst>
              <a:ext uri="{FF2B5EF4-FFF2-40B4-BE49-F238E27FC236}">
                <a16:creationId xmlns:a16="http://schemas.microsoft.com/office/drawing/2014/main" id="{9F15885C-812A-344D-9C23-F0C69573F547}"/>
              </a:ext>
            </a:extLst>
          </p:cNvPr>
          <p:cNvCxnSpPr>
            <a:stCxn id="27" idx="1"/>
            <a:endCxn id="248" idx="7"/>
          </p:cNvCxnSpPr>
          <p:nvPr/>
        </p:nvCxnSpPr>
        <p:spPr>
          <a:xfrm flipH="1" flipV="1">
            <a:off x="3301334" y="3278329"/>
            <a:ext cx="946745" cy="680"/>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78E07F6-9D4E-CD4C-9AA9-051EACDFA1DD}"/>
              </a:ext>
            </a:extLst>
          </p:cNvPr>
          <p:cNvCxnSpPr>
            <a:cxnSpLocks/>
            <a:stCxn id="26" idx="1"/>
            <a:endCxn id="248" idx="6"/>
          </p:cNvCxnSpPr>
          <p:nvPr/>
        </p:nvCxnSpPr>
        <p:spPr>
          <a:xfrm flipH="1" flipV="1">
            <a:off x="3510408" y="3783079"/>
            <a:ext cx="737671" cy="2505"/>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8C294AF-DC83-DD49-8A49-502351248D4F}"/>
              </a:ext>
            </a:extLst>
          </p:cNvPr>
          <p:cNvCxnSpPr>
            <a:cxnSpLocks/>
            <a:stCxn id="246" idx="1"/>
            <a:endCxn id="248" idx="5"/>
          </p:cNvCxnSpPr>
          <p:nvPr/>
        </p:nvCxnSpPr>
        <p:spPr>
          <a:xfrm flipH="1" flipV="1">
            <a:off x="3301334" y="4287829"/>
            <a:ext cx="946745" cy="2273"/>
          </a:xfrm>
          <a:prstGeom prst="straightConnector1">
            <a:avLst/>
          </a:prstGeom>
          <a:ln w="28575">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0EA2528-29A6-0C41-85EF-2785AD6B801F}"/>
              </a:ext>
            </a:extLst>
          </p:cNvPr>
          <p:cNvCxnSpPr>
            <a:cxnSpLocks/>
            <a:stCxn id="27" idx="3"/>
            <a:endCxn id="30" idx="1"/>
          </p:cNvCxnSpPr>
          <p:nvPr/>
        </p:nvCxnSpPr>
        <p:spPr>
          <a:xfrm>
            <a:off x="5891068" y="3279009"/>
            <a:ext cx="245868" cy="0"/>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5485308-024F-6346-97E0-A68E5AF9DA8E}"/>
              </a:ext>
            </a:extLst>
          </p:cNvPr>
          <p:cNvCxnSpPr>
            <a:cxnSpLocks/>
            <a:stCxn id="26" idx="3"/>
            <a:endCxn id="29" idx="1"/>
          </p:cNvCxnSpPr>
          <p:nvPr/>
        </p:nvCxnSpPr>
        <p:spPr>
          <a:xfrm>
            <a:off x="5891068" y="3785584"/>
            <a:ext cx="245868" cy="0"/>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7AD149D-0583-9D42-B741-FACD4750ADB6}"/>
              </a:ext>
            </a:extLst>
          </p:cNvPr>
          <p:cNvCxnSpPr>
            <a:cxnSpLocks/>
            <a:stCxn id="246" idx="3"/>
            <a:endCxn id="28" idx="1"/>
          </p:cNvCxnSpPr>
          <p:nvPr/>
        </p:nvCxnSpPr>
        <p:spPr>
          <a:xfrm>
            <a:off x="5891068" y="4290102"/>
            <a:ext cx="245868" cy="0"/>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4717259-D698-4B4B-A363-3FBEFB1C1A0A}"/>
              </a:ext>
            </a:extLst>
          </p:cNvPr>
          <p:cNvCxnSpPr>
            <a:cxnSpLocks/>
            <a:stCxn id="30" idx="3"/>
            <a:endCxn id="156" idx="1"/>
          </p:cNvCxnSpPr>
          <p:nvPr/>
        </p:nvCxnSpPr>
        <p:spPr>
          <a:xfrm flipV="1">
            <a:off x="7779925" y="3276631"/>
            <a:ext cx="260784" cy="2378"/>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3E33E5F-ADFA-5F49-85DE-C82DEC3398DA}"/>
              </a:ext>
            </a:extLst>
          </p:cNvPr>
          <p:cNvCxnSpPr>
            <a:cxnSpLocks/>
            <a:stCxn id="29" idx="3"/>
            <a:endCxn id="31" idx="1"/>
          </p:cNvCxnSpPr>
          <p:nvPr/>
        </p:nvCxnSpPr>
        <p:spPr>
          <a:xfrm>
            <a:off x="7779925" y="3785584"/>
            <a:ext cx="260784" cy="158"/>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EE086DC-FA47-9545-8BBD-85A768882FEB}"/>
              </a:ext>
            </a:extLst>
          </p:cNvPr>
          <p:cNvCxnSpPr>
            <a:cxnSpLocks/>
            <a:stCxn id="28" idx="3"/>
            <a:endCxn id="32" idx="1"/>
          </p:cNvCxnSpPr>
          <p:nvPr/>
        </p:nvCxnSpPr>
        <p:spPr>
          <a:xfrm>
            <a:off x="7779925" y="4290102"/>
            <a:ext cx="260784" cy="4751"/>
          </a:xfrm>
          <a:prstGeom prst="line">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8" name="Elbow Connector 47">
            <a:extLst>
              <a:ext uri="{FF2B5EF4-FFF2-40B4-BE49-F238E27FC236}">
                <a16:creationId xmlns:a16="http://schemas.microsoft.com/office/drawing/2014/main" id="{A82DDA3A-7B8C-F144-8EF3-CA86B748867F}"/>
              </a:ext>
            </a:extLst>
          </p:cNvPr>
          <p:cNvCxnSpPr>
            <a:cxnSpLocks/>
            <a:stCxn id="156" idx="3"/>
            <a:endCxn id="31" idx="3"/>
          </p:cNvCxnSpPr>
          <p:nvPr/>
        </p:nvCxnSpPr>
        <p:spPr>
          <a:xfrm>
            <a:off x="9683698" y="3276631"/>
            <a:ext cx="12700" cy="509111"/>
          </a:xfrm>
          <a:prstGeom prst="bentConnector3">
            <a:avLst>
              <a:gd name="adj1" fmla="val 1800000"/>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2" name="Elbow Connector 61">
            <a:extLst>
              <a:ext uri="{FF2B5EF4-FFF2-40B4-BE49-F238E27FC236}">
                <a16:creationId xmlns:a16="http://schemas.microsoft.com/office/drawing/2014/main" id="{88B70430-99EF-3F40-B96A-08AB3746A208}"/>
              </a:ext>
            </a:extLst>
          </p:cNvPr>
          <p:cNvCxnSpPr>
            <a:cxnSpLocks/>
            <a:stCxn id="31" idx="3"/>
            <a:endCxn id="32" idx="3"/>
          </p:cNvCxnSpPr>
          <p:nvPr/>
        </p:nvCxnSpPr>
        <p:spPr>
          <a:xfrm>
            <a:off x="9683698" y="3785742"/>
            <a:ext cx="12700" cy="509111"/>
          </a:xfrm>
          <a:prstGeom prst="bentConnector3">
            <a:avLst>
              <a:gd name="adj1" fmla="val 1800000"/>
            </a:avLst>
          </a:prstGeom>
          <a:ln w="2857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49071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4.2: Other </a:t>
            </a:r>
            <a:r>
              <a:rPr lang="en-GB" sz="3000"/>
              <a:t>Slip-Ring Starters</a:t>
            </a:r>
            <a:endParaRPr lang="en-GB" sz="3000" dirty="0"/>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 (1 of 2)</a:t>
            </a:r>
          </a:p>
        </p:txBody>
      </p:sp>
      <p:sp>
        <p:nvSpPr>
          <p:cNvPr id="4" name="TextBox 3">
            <a:extLst>
              <a:ext uri="{FF2B5EF4-FFF2-40B4-BE49-F238E27FC236}">
                <a16:creationId xmlns:a16="http://schemas.microsoft.com/office/drawing/2014/main" id="{0BB2658B-4AD4-B24E-853A-2D604C167C34}"/>
              </a:ext>
            </a:extLst>
          </p:cNvPr>
          <p:cNvSpPr txBox="1"/>
          <p:nvPr/>
        </p:nvSpPr>
        <p:spPr>
          <a:xfrm>
            <a:off x="703958" y="1347536"/>
            <a:ext cx="8831461" cy="3693319"/>
          </a:xfrm>
          <a:prstGeom prst="rect">
            <a:avLst/>
          </a:prstGeom>
          <a:noFill/>
        </p:spPr>
        <p:txBody>
          <a:bodyPr wrap="square" rtlCol="0">
            <a:spAutoFit/>
          </a:bodyPr>
          <a:lstStyle/>
          <a:p>
            <a:r>
              <a:rPr lang="en-GB" dirty="0"/>
              <a:t>A screencast/animation video presented by an expert electrician explaining the design and operation of the automatic slip-ring resistance starter (see 2 of 2).</a:t>
            </a:r>
          </a:p>
          <a:p>
            <a:pPr marL="342900" indent="-342900">
              <a:buFont typeface="+mj-lt"/>
              <a:buAutoNum type="arabicPeriod"/>
            </a:pPr>
            <a:r>
              <a:rPr lang="en-GB" dirty="0"/>
              <a:t>Start with the basic control circuit in Img09.</a:t>
            </a:r>
          </a:p>
          <a:p>
            <a:pPr marL="342900" indent="-342900">
              <a:buFont typeface="+mj-lt"/>
              <a:buAutoNum type="arabicPeriod"/>
            </a:pPr>
            <a:r>
              <a:rPr lang="en-GB" dirty="0"/>
              <a:t>Add the timer T1 and NO K1 contact to prevent T1 being energised until K1 is energised – explain how/when this timer gets energised. </a:t>
            </a:r>
          </a:p>
          <a:p>
            <a:pPr marL="342900" indent="-342900">
              <a:buFont typeface="+mj-lt"/>
              <a:buAutoNum type="arabicPeriod"/>
            </a:pPr>
            <a:r>
              <a:rPr lang="en-GB" dirty="0"/>
              <a:t>Add T1 NOTC contact in series with contactor R1 – explain how/when this contactor gets energised.</a:t>
            </a:r>
          </a:p>
          <a:p>
            <a:pPr marL="342900" indent="-342900">
              <a:buFont typeface="+mj-lt"/>
              <a:buAutoNum type="arabicPeriod"/>
            </a:pPr>
            <a:r>
              <a:rPr lang="en-GB" dirty="0"/>
              <a:t>Add in timer T2 and a NO R1 contact in series with it – explain how/when T2 gets energised.</a:t>
            </a:r>
          </a:p>
          <a:p>
            <a:pPr marL="342900" indent="-342900">
              <a:buFont typeface="+mj-lt"/>
              <a:buAutoNum type="arabicPeriod"/>
            </a:pPr>
            <a:r>
              <a:rPr lang="en-GB" dirty="0"/>
              <a:t>Add T2 NOTC contact in series with R2 - explain how/when this contactor gets energised.</a:t>
            </a:r>
          </a:p>
          <a:p>
            <a:pPr marL="342900" indent="-342900">
              <a:buFont typeface="+mj-lt"/>
              <a:buAutoNum type="arabicPeriod"/>
            </a:pPr>
            <a:r>
              <a:rPr lang="en-GB" dirty="0"/>
              <a:t>Add in timer T3 and a NO R2 contact in series with it – explain how/when T3 gets energised.</a:t>
            </a:r>
          </a:p>
          <a:p>
            <a:pPr marL="342900" indent="-342900">
              <a:buFont typeface="+mj-lt"/>
              <a:buAutoNum type="arabicPeriod"/>
            </a:pPr>
            <a:r>
              <a:rPr lang="en-GB" dirty="0"/>
              <a:t>Add T3 NOTC contact in series with R3 - explain how/when this contactor gets energised.</a:t>
            </a:r>
          </a:p>
        </p:txBody>
      </p:sp>
    </p:spTree>
    <p:custDataLst>
      <p:tags r:id="rId1"/>
    </p:custDataLst>
    <p:extLst>
      <p:ext uri="{BB962C8B-B14F-4D97-AF65-F5344CB8AC3E}">
        <p14:creationId xmlns:p14="http://schemas.microsoft.com/office/powerpoint/2010/main" val="20183524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Vid03 (2 of 2)</a:t>
            </a:r>
          </a:p>
        </p:txBody>
      </p:sp>
      <p:pic>
        <p:nvPicPr>
          <p:cNvPr id="3" name="Picture 2">
            <a:extLst>
              <a:ext uri="{FF2B5EF4-FFF2-40B4-BE49-F238E27FC236}">
                <a16:creationId xmlns:a16="http://schemas.microsoft.com/office/drawing/2014/main" id="{A0EBFC75-1D59-8F42-8FC0-780255F7B97B}"/>
              </a:ext>
            </a:extLst>
          </p:cNvPr>
          <p:cNvPicPr>
            <a:picLocks noChangeAspect="1"/>
          </p:cNvPicPr>
          <p:nvPr/>
        </p:nvPicPr>
        <p:blipFill>
          <a:blip r:embed="rId4"/>
          <a:stretch>
            <a:fillRect/>
          </a:stretch>
        </p:blipFill>
        <p:spPr>
          <a:xfrm>
            <a:off x="1747838" y="1233578"/>
            <a:ext cx="6743700" cy="4406900"/>
          </a:xfrm>
          <a:prstGeom prst="rect">
            <a:avLst/>
          </a:prstGeom>
        </p:spPr>
      </p:pic>
    </p:spTree>
    <p:custDataLst>
      <p:tags r:id="rId1"/>
    </p:custDataLst>
    <p:extLst>
      <p:ext uri="{BB962C8B-B14F-4D97-AF65-F5344CB8AC3E}">
        <p14:creationId xmlns:p14="http://schemas.microsoft.com/office/powerpoint/2010/main" val="42021645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Video Briefing – Vid04</a:t>
            </a:r>
          </a:p>
        </p:txBody>
      </p:sp>
      <p:sp>
        <p:nvSpPr>
          <p:cNvPr id="4" name="TextBox 3">
            <a:extLst>
              <a:ext uri="{FF2B5EF4-FFF2-40B4-BE49-F238E27FC236}">
                <a16:creationId xmlns:a16="http://schemas.microsoft.com/office/drawing/2014/main" id="{0BB2658B-4AD4-B24E-853A-2D604C167C34}"/>
              </a:ext>
            </a:extLst>
          </p:cNvPr>
          <p:cNvSpPr txBox="1"/>
          <p:nvPr/>
        </p:nvSpPr>
        <p:spPr>
          <a:xfrm>
            <a:off x="703958" y="1347536"/>
            <a:ext cx="8831461" cy="646331"/>
          </a:xfrm>
          <a:prstGeom prst="rect">
            <a:avLst/>
          </a:prstGeom>
          <a:noFill/>
        </p:spPr>
        <p:txBody>
          <a:bodyPr wrap="square" rtlCol="0">
            <a:spAutoFit/>
          </a:bodyPr>
          <a:lstStyle/>
          <a:p>
            <a:r>
              <a:rPr lang="en-GB" dirty="0"/>
              <a:t>Demonstration video of an expert election wiring the slip-ring resistance starter control circuit step-by-step according to the circuit diagram developed/explained in Vid03.</a:t>
            </a:r>
          </a:p>
        </p:txBody>
      </p:sp>
    </p:spTree>
    <p:custDataLst>
      <p:tags r:id="rId1"/>
    </p:custDataLst>
    <p:extLst>
      <p:ext uri="{BB962C8B-B14F-4D97-AF65-F5344CB8AC3E}">
        <p14:creationId xmlns:p14="http://schemas.microsoft.com/office/powerpoint/2010/main" val="27071016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Int01 (1 of 3)</a:t>
            </a:r>
          </a:p>
        </p:txBody>
      </p:sp>
      <p:sp>
        <p:nvSpPr>
          <p:cNvPr id="60" name="TextBox 59">
            <a:extLst>
              <a:ext uri="{FF2B5EF4-FFF2-40B4-BE49-F238E27FC236}">
                <a16:creationId xmlns:a16="http://schemas.microsoft.com/office/drawing/2014/main" id="{3D78C41D-74C4-124D-816B-FFC225743E18}"/>
              </a:ext>
            </a:extLst>
          </p:cNvPr>
          <p:cNvSpPr txBox="1"/>
          <p:nvPr/>
        </p:nvSpPr>
        <p:spPr>
          <a:xfrm>
            <a:off x="249815" y="174062"/>
            <a:ext cx="3991082" cy="4247317"/>
          </a:xfrm>
          <a:prstGeom prst="rect">
            <a:avLst/>
          </a:prstGeom>
          <a:noFill/>
        </p:spPr>
        <p:txBody>
          <a:bodyPr wrap="square" rtlCol="0">
            <a:spAutoFit/>
          </a:bodyPr>
          <a:lstStyle/>
          <a:p>
            <a:r>
              <a:rPr lang="en-GB" b="1" dirty="0"/>
              <a:t>Instructions</a:t>
            </a:r>
          </a:p>
          <a:p>
            <a:pPr marL="342900" indent="-342900">
              <a:buFont typeface="+mj-lt"/>
              <a:buAutoNum type="arabicPeriod"/>
            </a:pPr>
            <a:r>
              <a:rPr lang="en-GB" dirty="0"/>
              <a:t>To add a wire between 2 points, click the starting connection and then click the ending connection.</a:t>
            </a:r>
          </a:p>
          <a:p>
            <a:pPr marL="342900" indent="-342900">
              <a:buFont typeface="+mj-lt"/>
              <a:buAutoNum type="arabicPeriod"/>
            </a:pPr>
            <a:r>
              <a:rPr lang="en-GB" dirty="0"/>
              <a:t>To delete a wire, click on it and then click the </a:t>
            </a:r>
            <a:r>
              <a:rPr lang="en-GB" b="1" dirty="0"/>
              <a:t>Delete</a:t>
            </a:r>
            <a:r>
              <a:rPr lang="en-GB" dirty="0"/>
              <a:t> icon in the top right corner.</a:t>
            </a:r>
          </a:p>
          <a:p>
            <a:pPr marL="342900" indent="-342900">
              <a:buFont typeface="+mj-lt"/>
              <a:buAutoNum type="arabicPeriod"/>
            </a:pPr>
            <a:r>
              <a:rPr lang="en-GB" dirty="0"/>
              <a:t>To change the colour of a wire, click on it and then click on the colour.</a:t>
            </a:r>
          </a:p>
          <a:p>
            <a:pPr marL="342900" indent="-342900">
              <a:buFont typeface="+mj-lt"/>
              <a:buAutoNum type="arabicPeriod"/>
            </a:pPr>
            <a:r>
              <a:rPr lang="en-GB" dirty="0"/>
              <a:t>To move a component, click and drag it to a new position.</a:t>
            </a:r>
          </a:p>
          <a:p>
            <a:endParaRPr lang="en-GB" dirty="0"/>
          </a:p>
          <a:p>
            <a:r>
              <a:rPr lang="en-GB" b="1" dirty="0"/>
              <a:t>Practice</a:t>
            </a:r>
          </a:p>
          <a:p>
            <a:r>
              <a:rPr lang="en-GB" dirty="0"/>
              <a:t>Connect the motor protection circuit breaker up to the contactor</a:t>
            </a:r>
          </a:p>
        </p:txBody>
      </p:sp>
      <p:pic>
        <p:nvPicPr>
          <p:cNvPr id="4" name="Graphic 3" descr="Scissors">
            <a:extLst>
              <a:ext uri="{FF2B5EF4-FFF2-40B4-BE49-F238E27FC236}">
                <a16:creationId xmlns:a16="http://schemas.microsoft.com/office/drawing/2014/main" id="{325FF590-D99C-7142-9134-57F1DEA217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81275" y="317026"/>
            <a:ext cx="914400" cy="914400"/>
          </a:xfrm>
          <a:prstGeom prst="rect">
            <a:avLst/>
          </a:prstGeom>
        </p:spPr>
      </p:pic>
      <p:sp>
        <p:nvSpPr>
          <p:cNvPr id="16" name="Rectangle 15">
            <a:extLst>
              <a:ext uri="{FF2B5EF4-FFF2-40B4-BE49-F238E27FC236}">
                <a16:creationId xmlns:a16="http://schemas.microsoft.com/office/drawing/2014/main" id="{ECF223D1-9000-D441-9D7D-2EEBDB3168C5}"/>
              </a:ext>
            </a:extLst>
          </p:cNvPr>
          <p:cNvSpPr/>
          <p:nvPr/>
        </p:nvSpPr>
        <p:spPr>
          <a:xfrm>
            <a:off x="8750157" y="1307214"/>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DF483FB6-6D62-6C45-85C3-A798CDD61E83}"/>
              </a:ext>
            </a:extLst>
          </p:cNvPr>
          <p:cNvSpPr/>
          <p:nvPr/>
        </p:nvSpPr>
        <p:spPr>
          <a:xfrm>
            <a:off x="9461525" y="1307214"/>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0A7E05A8-4BD9-2B4F-B38E-80D34773B0A4}"/>
              </a:ext>
            </a:extLst>
          </p:cNvPr>
          <p:cNvSpPr/>
          <p:nvPr/>
        </p:nvSpPr>
        <p:spPr>
          <a:xfrm>
            <a:off x="8449100" y="2150934"/>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cxnSp>
        <p:nvCxnSpPr>
          <p:cNvPr id="90" name="Curved Connector 89">
            <a:extLst>
              <a:ext uri="{FF2B5EF4-FFF2-40B4-BE49-F238E27FC236}">
                <a16:creationId xmlns:a16="http://schemas.microsoft.com/office/drawing/2014/main" id="{350E307D-2B47-644B-B84C-284780113024}"/>
              </a:ext>
            </a:extLst>
          </p:cNvPr>
          <p:cNvCxnSpPr>
            <a:cxnSpLocks/>
            <a:stCxn id="46" idx="4"/>
            <a:endCxn id="97" idx="0"/>
          </p:cNvCxnSpPr>
          <p:nvPr/>
        </p:nvCxnSpPr>
        <p:spPr>
          <a:xfrm rot="5400000">
            <a:off x="4853214" y="3028071"/>
            <a:ext cx="1459524" cy="140432"/>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740CD23A-4B38-7444-8408-23A970EE1793}"/>
              </a:ext>
            </a:extLst>
          </p:cNvPr>
          <p:cNvGrpSpPr/>
          <p:nvPr/>
        </p:nvGrpSpPr>
        <p:grpSpPr>
          <a:xfrm>
            <a:off x="5300919" y="3781347"/>
            <a:ext cx="2088159" cy="982466"/>
            <a:chOff x="3340608" y="2401831"/>
            <a:chExt cx="2088159" cy="982466"/>
          </a:xfrm>
        </p:grpSpPr>
        <p:sp>
          <p:nvSpPr>
            <p:cNvPr id="95" name="Rectangle 94">
              <a:extLst>
                <a:ext uri="{FF2B5EF4-FFF2-40B4-BE49-F238E27FC236}">
                  <a16:creationId xmlns:a16="http://schemas.microsoft.com/office/drawing/2014/main" id="{1831D513-9625-ED44-9B09-0D83DA21D21A}"/>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ectangle 95">
              <a:extLst>
                <a:ext uri="{FF2B5EF4-FFF2-40B4-BE49-F238E27FC236}">
                  <a16:creationId xmlns:a16="http://schemas.microsoft.com/office/drawing/2014/main" id="{A7E4781D-EC51-4B44-BBDD-F6C7C177BC1A}"/>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Forward</a:t>
              </a:r>
            </a:p>
          </p:txBody>
        </p:sp>
        <p:sp>
          <p:nvSpPr>
            <p:cNvPr id="97" name="Oval 96">
              <a:extLst>
                <a:ext uri="{FF2B5EF4-FFF2-40B4-BE49-F238E27FC236}">
                  <a16:creationId xmlns:a16="http://schemas.microsoft.com/office/drawing/2014/main" id="{78CA87B0-0885-DD4A-9CA6-3E904D674C4E}"/>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98" name="Oval 97">
              <a:extLst>
                <a:ext uri="{FF2B5EF4-FFF2-40B4-BE49-F238E27FC236}">
                  <a16:creationId xmlns:a16="http://schemas.microsoft.com/office/drawing/2014/main" id="{43FE7B47-BCC2-6B47-B9B8-AB2A3A7CA9D9}"/>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19A8E449-0346-B049-88C4-49DB7F4EBBC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00" name="Oval 99">
              <a:extLst>
                <a:ext uri="{FF2B5EF4-FFF2-40B4-BE49-F238E27FC236}">
                  <a16:creationId xmlns:a16="http://schemas.microsoft.com/office/drawing/2014/main" id="{1821FB81-7046-3744-AC1C-69CBE59664F4}"/>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01" name="Oval 100">
              <a:extLst>
                <a:ext uri="{FF2B5EF4-FFF2-40B4-BE49-F238E27FC236}">
                  <a16:creationId xmlns:a16="http://schemas.microsoft.com/office/drawing/2014/main" id="{0CA13E02-A992-DC45-8838-4099DBEAF72F}"/>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02" name="Oval 101">
              <a:extLst>
                <a:ext uri="{FF2B5EF4-FFF2-40B4-BE49-F238E27FC236}">
                  <a16:creationId xmlns:a16="http://schemas.microsoft.com/office/drawing/2014/main" id="{8544B38C-0418-5A48-A87D-CC8F52152320}"/>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436D530D-791B-2A49-9564-1467A368A2F1}"/>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8123831E-7145-4A4C-B55B-9A090CF88E27}"/>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05" name="Oval 104">
              <a:extLst>
                <a:ext uri="{FF2B5EF4-FFF2-40B4-BE49-F238E27FC236}">
                  <a16:creationId xmlns:a16="http://schemas.microsoft.com/office/drawing/2014/main" id="{2876132A-E1ED-764C-9886-85BEA0BA53FF}"/>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6" name="Oval 105">
              <a:extLst>
                <a:ext uri="{FF2B5EF4-FFF2-40B4-BE49-F238E27FC236}">
                  <a16:creationId xmlns:a16="http://schemas.microsoft.com/office/drawing/2014/main" id="{135268E1-4128-6E4B-A149-ABC59A844B04}"/>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7" name="Oval 106">
              <a:extLst>
                <a:ext uri="{FF2B5EF4-FFF2-40B4-BE49-F238E27FC236}">
                  <a16:creationId xmlns:a16="http://schemas.microsoft.com/office/drawing/2014/main" id="{4B80EC3A-5C98-AF4B-A316-70ED60EAA105}"/>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5F082AA7-D48D-7E44-A355-939C68062D40}"/>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41" name="Group 40">
            <a:extLst>
              <a:ext uri="{FF2B5EF4-FFF2-40B4-BE49-F238E27FC236}">
                <a16:creationId xmlns:a16="http://schemas.microsoft.com/office/drawing/2014/main" id="{B983886F-6BBD-D54F-872F-59F56A8EA97A}"/>
              </a:ext>
            </a:extLst>
          </p:cNvPr>
          <p:cNvGrpSpPr/>
          <p:nvPr/>
        </p:nvGrpSpPr>
        <p:grpSpPr>
          <a:xfrm>
            <a:off x="5454564" y="1474649"/>
            <a:ext cx="1365556" cy="900842"/>
            <a:chOff x="4578102" y="1592294"/>
            <a:chExt cx="1365556" cy="900842"/>
          </a:xfrm>
        </p:grpSpPr>
        <p:sp>
          <p:nvSpPr>
            <p:cNvPr id="42" name="Rectangle 41">
              <a:extLst>
                <a:ext uri="{FF2B5EF4-FFF2-40B4-BE49-F238E27FC236}">
                  <a16:creationId xmlns:a16="http://schemas.microsoft.com/office/drawing/2014/main" id="{174A67EA-060C-B24A-B215-41776480FEB3}"/>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MPCB</a:t>
              </a:r>
            </a:p>
          </p:txBody>
        </p:sp>
        <p:sp>
          <p:nvSpPr>
            <p:cNvPr id="43" name="Oval 42">
              <a:extLst>
                <a:ext uri="{FF2B5EF4-FFF2-40B4-BE49-F238E27FC236}">
                  <a16:creationId xmlns:a16="http://schemas.microsoft.com/office/drawing/2014/main" id="{CA9CAF34-2E9F-EB40-B8AE-B064976C7C89}"/>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44" name="Oval 43">
              <a:extLst>
                <a:ext uri="{FF2B5EF4-FFF2-40B4-BE49-F238E27FC236}">
                  <a16:creationId xmlns:a16="http://schemas.microsoft.com/office/drawing/2014/main" id="{2B60D080-2066-7A49-9359-14C2E441C5FB}"/>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45" name="Oval 44">
              <a:extLst>
                <a:ext uri="{FF2B5EF4-FFF2-40B4-BE49-F238E27FC236}">
                  <a16:creationId xmlns:a16="http://schemas.microsoft.com/office/drawing/2014/main" id="{4C9F97D3-5895-3341-8D5F-8C9CB8D79F1F}"/>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46" name="Oval 45">
              <a:extLst>
                <a:ext uri="{FF2B5EF4-FFF2-40B4-BE49-F238E27FC236}">
                  <a16:creationId xmlns:a16="http://schemas.microsoft.com/office/drawing/2014/main" id="{29F3C553-85ED-7F4F-A0D8-DD4A11C502DB}"/>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47" name="Oval 46">
              <a:extLst>
                <a:ext uri="{FF2B5EF4-FFF2-40B4-BE49-F238E27FC236}">
                  <a16:creationId xmlns:a16="http://schemas.microsoft.com/office/drawing/2014/main" id="{A5DEA816-D6BF-8F4F-B6FF-12C7523F1A8A}"/>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48" name="Oval 47">
              <a:extLst>
                <a:ext uri="{FF2B5EF4-FFF2-40B4-BE49-F238E27FC236}">
                  <a16:creationId xmlns:a16="http://schemas.microsoft.com/office/drawing/2014/main" id="{DA1698DC-347E-614C-9CBD-740F9B4DCC16}"/>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cxnSp>
        <p:nvCxnSpPr>
          <p:cNvPr id="51" name="Curved Connector 50">
            <a:extLst>
              <a:ext uri="{FF2B5EF4-FFF2-40B4-BE49-F238E27FC236}">
                <a16:creationId xmlns:a16="http://schemas.microsoft.com/office/drawing/2014/main" id="{7A36054F-F0F1-6943-A961-61DEAE9A7285}"/>
              </a:ext>
            </a:extLst>
          </p:cNvPr>
          <p:cNvCxnSpPr>
            <a:cxnSpLocks/>
            <a:stCxn id="47" idx="4"/>
            <a:endCxn id="98" idx="0"/>
          </p:cNvCxnSpPr>
          <p:nvPr/>
        </p:nvCxnSpPr>
        <p:spPr>
          <a:xfrm rot="5400000">
            <a:off x="5161437" y="3028071"/>
            <a:ext cx="1459524" cy="140432"/>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Curved Connector 53">
            <a:extLst>
              <a:ext uri="{FF2B5EF4-FFF2-40B4-BE49-F238E27FC236}">
                <a16:creationId xmlns:a16="http://schemas.microsoft.com/office/drawing/2014/main" id="{7C455F08-D713-E94B-93F2-1823B7776115}"/>
              </a:ext>
            </a:extLst>
          </p:cNvPr>
          <p:cNvCxnSpPr>
            <a:cxnSpLocks/>
            <a:stCxn id="48" idx="4"/>
            <a:endCxn id="99" idx="0"/>
          </p:cNvCxnSpPr>
          <p:nvPr/>
        </p:nvCxnSpPr>
        <p:spPr>
          <a:xfrm rot="5400000">
            <a:off x="5485158" y="3035037"/>
            <a:ext cx="1459524" cy="140432"/>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7707C101-A950-AC48-B531-D6D77DF75F45}"/>
              </a:ext>
            </a:extLst>
          </p:cNvPr>
          <p:cNvSpPr/>
          <p:nvPr/>
        </p:nvSpPr>
        <p:spPr>
          <a:xfrm>
            <a:off x="8007943" y="1307214"/>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6754861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Int01 (2 of 3)</a:t>
            </a:r>
          </a:p>
        </p:txBody>
      </p:sp>
      <p:grpSp>
        <p:nvGrpSpPr>
          <p:cNvPr id="33" name="Group 32">
            <a:extLst>
              <a:ext uri="{FF2B5EF4-FFF2-40B4-BE49-F238E27FC236}">
                <a16:creationId xmlns:a16="http://schemas.microsoft.com/office/drawing/2014/main" id="{0C5ECEBF-734F-CA44-B3EE-EFC37C77C171}"/>
              </a:ext>
            </a:extLst>
          </p:cNvPr>
          <p:cNvGrpSpPr/>
          <p:nvPr/>
        </p:nvGrpSpPr>
        <p:grpSpPr>
          <a:xfrm>
            <a:off x="142406" y="2736749"/>
            <a:ext cx="1141231" cy="982466"/>
            <a:chOff x="4287536" y="2401831"/>
            <a:chExt cx="1141231" cy="982466"/>
          </a:xfrm>
        </p:grpSpPr>
        <p:sp>
          <p:nvSpPr>
            <p:cNvPr id="32" name="Rectangle 31">
              <a:extLst>
                <a:ext uri="{FF2B5EF4-FFF2-40B4-BE49-F238E27FC236}">
                  <a16:creationId xmlns:a16="http://schemas.microsoft.com/office/drawing/2014/main" id="{3DD41E09-42C2-D444-B2AA-358E59A9FE6D}"/>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57FF12-E932-4E44-A012-D56E84406198}"/>
                </a:ext>
              </a:extLst>
            </p:cNvPr>
            <p:cNvSpPr/>
            <p:nvPr/>
          </p:nvSpPr>
          <p:spPr>
            <a:xfrm>
              <a:off x="4287536" y="2405744"/>
              <a:ext cx="418628"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K1</a:t>
              </a:r>
            </a:p>
          </p:txBody>
        </p:sp>
        <p:sp>
          <p:nvSpPr>
            <p:cNvPr id="26" name="Oval 25">
              <a:extLst>
                <a:ext uri="{FF2B5EF4-FFF2-40B4-BE49-F238E27FC236}">
                  <a16:creationId xmlns:a16="http://schemas.microsoft.com/office/drawing/2014/main" id="{DADBDF27-FC47-A746-91EB-A660BF64CD0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7" name="Oval 26">
              <a:extLst>
                <a:ext uri="{FF2B5EF4-FFF2-40B4-BE49-F238E27FC236}">
                  <a16:creationId xmlns:a16="http://schemas.microsoft.com/office/drawing/2014/main" id="{09B36955-9692-2E42-921B-65E54E6E72A6}"/>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8" name="Oval 27">
              <a:extLst>
                <a:ext uri="{FF2B5EF4-FFF2-40B4-BE49-F238E27FC236}">
                  <a16:creationId xmlns:a16="http://schemas.microsoft.com/office/drawing/2014/main" id="{86AC85C5-BA6A-B347-8F16-B5EB9C3EE8E7}"/>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9" name="Oval 28">
              <a:extLst>
                <a:ext uri="{FF2B5EF4-FFF2-40B4-BE49-F238E27FC236}">
                  <a16:creationId xmlns:a16="http://schemas.microsoft.com/office/drawing/2014/main" id="{EBC7C3EB-55B5-164C-BD0C-7211B54D9D5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0" name="Oval 29">
              <a:extLst>
                <a:ext uri="{FF2B5EF4-FFF2-40B4-BE49-F238E27FC236}">
                  <a16:creationId xmlns:a16="http://schemas.microsoft.com/office/drawing/2014/main" id="{58921182-0C4C-4F47-8486-147AD5E55A6A}"/>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1" name="Oval 30">
              <a:extLst>
                <a:ext uri="{FF2B5EF4-FFF2-40B4-BE49-F238E27FC236}">
                  <a16:creationId xmlns:a16="http://schemas.microsoft.com/office/drawing/2014/main" id="{79236962-B6F5-9340-B491-7F891BF76ABE}"/>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grpSp>
      <p:pic>
        <p:nvPicPr>
          <p:cNvPr id="98" name="Graphic 97" descr="Scissors">
            <a:extLst>
              <a:ext uri="{FF2B5EF4-FFF2-40B4-BE49-F238E27FC236}">
                <a16:creationId xmlns:a16="http://schemas.microsoft.com/office/drawing/2014/main" id="{068C96E1-75C0-0747-8200-BA5D6BF934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2721" y="80177"/>
            <a:ext cx="914400" cy="914400"/>
          </a:xfrm>
          <a:prstGeom prst="rect">
            <a:avLst/>
          </a:prstGeom>
        </p:spPr>
      </p:pic>
      <p:sp>
        <p:nvSpPr>
          <p:cNvPr id="101" name="Rectangle 100">
            <a:extLst>
              <a:ext uri="{FF2B5EF4-FFF2-40B4-BE49-F238E27FC236}">
                <a16:creationId xmlns:a16="http://schemas.microsoft.com/office/drawing/2014/main" id="{E915B420-4157-A04E-938F-DD4CCDAB7D40}"/>
              </a:ext>
            </a:extLst>
          </p:cNvPr>
          <p:cNvSpPr/>
          <p:nvPr/>
        </p:nvSpPr>
        <p:spPr>
          <a:xfrm>
            <a:off x="8430546" y="191408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sp>
        <p:nvSpPr>
          <p:cNvPr id="102" name="Rectangle 101">
            <a:extLst>
              <a:ext uri="{FF2B5EF4-FFF2-40B4-BE49-F238E27FC236}">
                <a16:creationId xmlns:a16="http://schemas.microsoft.com/office/drawing/2014/main" id="{3C05ECD0-0A6F-1449-9C91-B7A6DBC95085}"/>
              </a:ext>
            </a:extLst>
          </p:cNvPr>
          <p:cNvSpPr/>
          <p:nvPr/>
        </p:nvSpPr>
        <p:spPr>
          <a:xfrm>
            <a:off x="8430545" y="2562120"/>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Instructions</a:t>
            </a:r>
          </a:p>
        </p:txBody>
      </p:sp>
      <p:sp>
        <p:nvSpPr>
          <p:cNvPr id="105" name="Rectangle 104">
            <a:extLst>
              <a:ext uri="{FF2B5EF4-FFF2-40B4-BE49-F238E27FC236}">
                <a16:creationId xmlns:a16="http://schemas.microsoft.com/office/drawing/2014/main" id="{92FF7254-DADD-A247-9A12-60BA99C558AD}"/>
              </a:ext>
            </a:extLst>
          </p:cNvPr>
          <p:cNvSpPr/>
          <p:nvPr/>
        </p:nvSpPr>
        <p:spPr>
          <a:xfrm>
            <a:off x="8449100" y="322705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Print</a:t>
            </a:r>
          </a:p>
        </p:txBody>
      </p:sp>
      <p:sp>
        <p:nvSpPr>
          <p:cNvPr id="106" name="TextBox 105">
            <a:extLst>
              <a:ext uri="{FF2B5EF4-FFF2-40B4-BE49-F238E27FC236}">
                <a16:creationId xmlns:a16="http://schemas.microsoft.com/office/drawing/2014/main" id="{327021AB-9427-1444-A5E1-E67DD14F8CE9}"/>
              </a:ext>
            </a:extLst>
          </p:cNvPr>
          <p:cNvSpPr txBox="1"/>
          <p:nvPr/>
        </p:nvSpPr>
        <p:spPr>
          <a:xfrm>
            <a:off x="41361" y="4446"/>
            <a:ext cx="3986848" cy="830997"/>
          </a:xfrm>
          <a:prstGeom prst="rect">
            <a:avLst/>
          </a:prstGeom>
          <a:noFill/>
        </p:spPr>
        <p:txBody>
          <a:bodyPr wrap="square" rtlCol="0">
            <a:spAutoFit/>
          </a:bodyPr>
          <a:lstStyle/>
          <a:p>
            <a:r>
              <a:rPr lang="en-GB" sz="2400" dirty="0"/>
              <a:t>Wire the 3P motor according to the main circuit diagram.</a:t>
            </a:r>
          </a:p>
        </p:txBody>
      </p:sp>
      <p:cxnSp>
        <p:nvCxnSpPr>
          <p:cNvPr id="91" name="Straight Connector 90">
            <a:extLst>
              <a:ext uri="{FF2B5EF4-FFF2-40B4-BE49-F238E27FC236}">
                <a16:creationId xmlns:a16="http://schemas.microsoft.com/office/drawing/2014/main" id="{21EA23F6-6A05-B34B-8E3D-45807B51302A}"/>
              </a:ext>
            </a:extLst>
          </p:cNvPr>
          <p:cNvCxnSpPr/>
          <p:nvPr/>
        </p:nvCxnSpPr>
        <p:spPr>
          <a:xfrm>
            <a:off x="4403478" y="272219"/>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7998C3-220F-CA4F-AE54-6661AC8A0AF2}"/>
              </a:ext>
            </a:extLst>
          </p:cNvPr>
          <p:cNvCxnSpPr/>
          <p:nvPr/>
        </p:nvCxnSpPr>
        <p:spPr>
          <a:xfrm>
            <a:off x="4418059" y="528136"/>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C3D6F1B-F314-D147-ADF1-5279BF3F3523}"/>
              </a:ext>
            </a:extLst>
          </p:cNvPr>
          <p:cNvCxnSpPr/>
          <p:nvPr/>
        </p:nvCxnSpPr>
        <p:spPr>
          <a:xfrm>
            <a:off x="4418059" y="821435"/>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022467-6D4F-6B4D-8ACB-F6CCE8D928FA}"/>
              </a:ext>
            </a:extLst>
          </p:cNvPr>
          <p:cNvSpPr txBox="1"/>
          <p:nvPr/>
        </p:nvSpPr>
        <p:spPr>
          <a:xfrm>
            <a:off x="4108359" y="74934"/>
            <a:ext cx="309700" cy="369332"/>
          </a:xfrm>
          <a:prstGeom prst="rect">
            <a:avLst/>
          </a:prstGeom>
          <a:noFill/>
        </p:spPr>
        <p:txBody>
          <a:bodyPr wrap="none" rtlCol="0">
            <a:spAutoFit/>
          </a:bodyPr>
          <a:lstStyle/>
          <a:p>
            <a:r>
              <a:rPr lang="en-GB" dirty="0"/>
              <a:t>R</a:t>
            </a:r>
          </a:p>
        </p:txBody>
      </p:sp>
      <p:sp>
        <p:nvSpPr>
          <p:cNvPr id="123" name="TextBox 122">
            <a:extLst>
              <a:ext uri="{FF2B5EF4-FFF2-40B4-BE49-F238E27FC236}">
                <a16:creationId xmlns:a16="http://schemas.microsoft.com/office/drawing/2014/main" id="{41E4592A-1D80-4F4C-92C7-9BDB4729C583}"/>
              </a:ext>
            </a:extLst>
          </p:cNvPr>
          <p:cNvSpPr txBox="1"/>
          <p:nvPr/>
        </p:nvSpPr>
        <p:spPr>
          <a:xfrm>
            <a:off x="4068284" y="305454"/>
            <a:ext cx="389850" cy="369332"/>
          </a:xfrm>
          <a:prstGeom prst="rect">
            <a:avLst/>
          </a:prstGeom>
          <a:noFill/>
        </p:spPr>
        <p:txBody>
          <a:bodyPr wrap="none" rtlCol="0">
            <a:spAutoFit/>
          </a:bodyPr>
          <a:lstStyle/>
          <a:p>
            <a:r>
              <a:rPr lang="en-GB" dirty="0"/>
              <a:t>W</a:t>
            </a:r>
          </a:p>
        </p:txBody>
      </p:sp>
      <p:sp>
        <p:nvSpPr>
          <p:cNvPr id="124" name="TextBox 123">
            <a:extLst>
              <a:ext uri="{FF2B5EF4-FFF2-40B4-BE49-F238E27FC236}">
                <a16:creationId xmlns:a16="http://schemas.microsoft.com/office/drawing/2014/main" id="{5C614748-B034-E747-BC55-FA4418D4627B}"/>
              </a:ext>
            </a:extLst>
          </p:cNvPr>
          <p:cNvSpPr txBox="1"/>
          <p:nvPr/>
        </p:nvSpPr>
        <p:spPr>
          <a:xfrm>
            <a:off x="4089479" y="623872"/>
            <a:ext cx="309700" cy="369332"/>
          </a:xfrm>
          <a:prstGeom prst="rect">
            <a:avLst/>
          </a:prstGeom>
          <a:noFill/>
        </p:spPr>
        <p:txBody>
          <a:bodyPr wrap="none" rtlCol="0">
            <a:spAutoFit/>
          </a:bodyPr>
          <a:lstStyle/>
          <a:p>
            <a:r>
              <a:rPr lang="en-GB" dirty="0"/>
              <a:t>B</a:t>
            </a:r>
          </a:p>
        </p:txBody>
      </p:sp>
      <p:sp>
        <p:nvSpPr>
          <p:cNvPr id="125" name="Oval 124">
            <a:extLst>
              <a:ext uri="{FF2B5EF4-FFF2-40B4-BE49-F238E27FC236}">
                <a16:creationId xmlns:a16="http://schemas.microsoft.com/office/drawing/2014/main" id="{AA004E3C-75CA-2B48-AE03-BEF72D1584A6}"/>
              </a:ext>
            </a:extLst>
          </p:cNvPr>
          <p:cNvSpPr/>
          <p:nvPr/>
        </p:nvSpPr>
        <p:spPr>
          <a:xfrm>
            <a:off x="4570210" y="13575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6" name="Oval 125">
            <a:extLst>
              <a:ext uri="{FF2B5EF4-FFF2-40B4-BE49-F238E27FC236}">
                <a16:creationId xmlns:a16="http://schemas.microsoft.com/office/drawing/2014/main" id="{00DF85DB-2CDE-FB4A-BB6A-8A4C24F3495B}"/>
              </a:ext>
            </a:extLst>
          </p:cNvPr>
          <p:cNvSpPr/>
          <p:nvPr/>
        </p:nvSpPr>
        <p:spPr>
          <a:xfrm>
            <a:off x="5277797" y="33793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7" name="Oval 126">
            <a:extLst>
              <a:ext uri="{FF2B5EF4-FFF2-40B4-BE49-F238E27FC236}">
                <a16:creationId xmlns:a16="http://schemas.microsoft.com/office/drawing/2014/main" id="{15A5FB96-A51F-1944-8E01-77CECF4A6944}"/>
              </a:ext>
            </a:extLst>
          </p:cNvPr>
          <p:cNvSpPr/>
          <p:nvPr/>
        </p:nvSpPr>
        <p:spPr>
          <a:xfrm>
            <a:off x="6109451" y="6784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35" name="Rectangle 134">
            <a:extLst>
              <a:ext uri="{FF2B5EF4-FFF2-40B4-BE49-F238E27FC236}">
                <a16:creationId xmlns:a16="http://schemas.microsoft.com/office/drawing/2014/main" id="{62C1CF85-1E4D-5A4F-92D6-CD5E3E0F5396}"/>
              </a:ext>
            </a:extLst>
          </p:cNvPr>
          <p:cNvSpPr/>
          <p:nvPr/>
        </p:nvSpPr>
        <p:spPr>
          <a:xfrm>
            <a:off x="8823309" y="1087758"/>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5C8C02F7-BDB3-FE4C-A29C-8CBF5C55D29A}"/>
              </a:ext>
            </a:extLst>
          </p:cNvPr>
          <p:cNvSpPr/>
          <p:nvPr/>
        </p:nvSpPr>
        <p:spPr>
          <a:xfrm>
            <a:off x="9534677" y="1087758"/>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5962BEE6-6AA8-314C-8131-F704463183DF}"/>
              </a:ext>
            </a:extLst>
          </p:cNvPr>
          <p:cNvSpPr/>
          <p:nvPr/>
        </p:nvSpPr>
        <p:spPr>
          <a:xfrm>
            <a:off x="8081095" y="1087758"/>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BF247602-E5FB-784E-8ABF-760DE2BB3670}"/>
              </a:ext>
            </a:extLst>
          </p:cNvPr>
          <p:cNvSpPr/>
          <p:nvPr/>
        </p:nvSpPr>
        <p:spPr>
          <a:xfrm>
            <a:off x="8457593" y="3913867"/>
            <a:ext cx="1790275" cy="8857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Circuit Diagram</a:t>
            </a:r>
          </a:p>
        </p:txBody>
      </p:sp>
      <p:grpSp>
        <p:nvGrpSpPr>
          <p:cNvPr id="59" name="Group 58">
            <a:extLst>
              <a:ext uri="{FF2B5EF4-FFF2-40B4-BE49-F238E27FC236}">
                <a16:creationId xmlns:a16="http://schemas.microsoft.com/office/drawing/2014/main" id="{0EAB6D75-2B43-2E4C-A1A3-66EEB3C1B8D3}"/>
              </a:ext>
            </a:extLst>
          </p:cNvPr>
          <p:cNvGrpSpPr/>
          <p:nvPr/>
        </p:nvGrpSpPr>
        <p:grpSpPr>
          <a:xfrm>
            <a:off x="157328" y="1749994"/>
            <a:ext cx="2055200" cy="900842"/>
            <a:chOff x="1902331" y="2858863"/>
            <a:chExt cx="2055200" cy="900842"/>
          </a:xfrm>
        </p:grpSpPr>
        <p:grpSp>
          <p:nvGrpSpPr>
            <p:cNvPr id="60" name="Group 59">
              <a:extLst>
                <a:ext uri="{FF2B5EF4-FFF2-40B4-BE49-F238E27FC236}">
                  <a16:creationId xmlns:a16="http://schemas.microsoft.com/office/drawing/2014/main" id="{69773240-C8D6-0E41-8445-5A314F405681}"/>
                </a:ext>
              </a:extLst>
            </p:cNvPr>
            <p:cNvGrpSpPr/>
            <p:nvPr/>
          </p:nvGrpSpPr>
          <p:grpSpPr>
            <a:xfrm>
              <a:off x="1902331" y="2858863"/>
              <a:ext cx="1365556" cy="900842"/>
              <a:chOff x="4578102" y="1592294"/>
              <a:chExt cx="1365556" cy="900842"/>
            </a:xfrm>
          </p:grpSpPr>
          <p:sp>
            <p:nvSpPr>
              <p:cNvPr id="74" name="Rectangle 73">
                <a:extLst>
                  <a:ext uri="{FF2B5EF4-FFF2-40B4-BE49-F238E27FC236}">
                    <a16:creationId xmlns:a16="http://schemas.microsoft.com/office/drawing/2014/main" id="{973F44FD-4175-784D-BE6B-4E3DA093014D}"/>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a:t>
                </a:r>
              </a:p>
            </p:txBody>
          </p:sp>
          <p:sp>
            <p:nvSpPr>
              <p:cNvPr id="75" name="Oval 74">
                <a:extLst>
                  <a:ext uri="{FF2B5EF4-FFF2-40B4-BE49-F238E27FC236}">
                    <a16:creationId xmlns:a16="http://schemas.microsoft.com/office/drawing/2014/main" id="{7FB5B4C1-0F6B-3248-8010-921DA11598A7}"/>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76" name="Oval 75">
                <a:extLst>
                  <a:ext uri="{FF2B5EF4-FFF2-40B4-BE49-F238E27FC236}">
                    <a16:creationId xmlns:a16="http://schemas.microsoft.com/office/drawing/2014/main" id="{5709D407-8F4F-8146-8E51-5E44C5456BE1}"/>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77" name="Oval 76">
                <a:extLst>
                  <a:ext uri="{FF2B5EF4-FFF2-40B4-BE49-F238E27FC236}">
                    <a16:creationId xmlns:a16="http://schemas.microsoft.com/office/drawing/2014/main" id="{44E3E9CF-F984-924F-AF99-DD3968B80271}"/>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78" name="Oval 77">
                <a:extLst>
                  <a:ext uri="{FF2B5EF4-FFF2-40B4-BE49-F238E27FC236}">
                    <a16:creationId xmlns:a16="http://schemas.microsoft.com/office/drawing/2014/main" id="{8B0BB72A-8ECB-F94B-BD8F-A7BC2B862538}"/>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79" name="Oval 78">
                <a:extLst>
                  <a:ext uri="{FF2B5EF4-FFF2-40B4-BE49-F238E27FC236}">
                    <a16:creationId xmlns:a16="http://schemas.microsoft.com/office/drawing/2014/main" id="{A194CE8B-6EE4-0049-BE87-D0DDC40D2DDB}"/>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80" name="Oval 79">
                <a:extLst>
                  <a:ext uri="{FF2B5EF4-FFF2-40B4-BE49-F238E27FC236}">
                    <a16:creationId xmlns:a16="http://schemas.microsoft.com/office/drawing/2014/main" id="{3DED7F3E-CFF8-1D41-A46F-7333515F9525}"/>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68" name="Rectangle 67">
              <a:extLst>
                <a:ext uri="{FF2B5EF4-FFF2-40B4-BE49-F238E27FC236}">
                  <a16:creationId xmlns:a16="http://schemas.microsoft.com/office/drawing/2014/main" id="{C9FED773-F4FD-6847-8F35-303E2C605F68}"/>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Oval 68">
              <a:extLst>
                <a:ext uri="{FF2B5EF4-FFF2-40B4-BE49-F238E27FC236}">
                  <a16:creationId xmlns:a16="http://schemas.microsoft.com/office/drawing/2014/main" id="{0D63C82E-891A-FF4D-B701-6BFA3CC3D2AF}"/>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71" name="Oval 70">
              <a:extLst>
                <a:ext uri="{FF2B5EF4-FFF2-40B4-BE49-F238E27FC236}">
                  <a16:creationId xmlns:a16="http://schemas.microsoft.com/office/drawing/2014/main" id="{C09E6FD6-8B5F-B342-8DC6-3A5EFE5AADCA}"/>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72" name="Oval 71">
              <a:extLst>
                <a:ext uri="{FF2B5EF4-FFF2-40B4-BE49-F238E27FC236}">
                  <a16:creationId xmlns:a16="http://schemas.microsoft.com/office/drawing/2014/main" id="{31F4047B-F456-AB48-8C0A-30F4AB94ECE8}"/>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73" name="Oval 72">
              <a:extLst>
                <a:ext uri="{FF2B5EF4-FFF2-40B4-BE49-F238E27FC236}">
                  <a16:creationId xmlns:a16="http://schemas.microsoft.com/office/drawing/2014/main" id="{28CB078B-1CAC-8147-937E-7F47E7DA8A28}"/>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84" name="Group 183">
            <a:extLst>
              <a:ext uri="{FF2B5EF4-FFF2-40B4-BE49-F238E27FC236}">
                <a16:creationId xmlns:a16="http://schemas.microsoft.com/office/drawing/2014/main" id="{4EFAB5EC-0D20-6641-8988-E74E8DE8CDAB}"/>
              </a:ext>
            </a:extLst>
          </p:cNvPr>
          <p:cNvGrpSpPr/>
          <p:nvPr/>
        </p:nvGrpSpPr>
        <p:grpSpPr>
          <a:xfrm>
            <a:off x="1587590" y="867672"/>
            <a:ext cx="743919" cy="826525"/>
            <a:chOff x="2112155" y="3360948"/>
            <a:chExt cx="743919" cy="826525"/>
          </a:xfrm>
        </p:grpSpPr>
        <p:sp>
          <p:nvSpPr>
            <p:cNvPr id="186" name="Oval 185">
              <a:extLst>
                <a:ext uri="{FF2B5EF4-FFF2-40B4-BE49-F238E27FC236}">
                  <a16:creationId xmlns:a16="http://schemas.microsoft.com/office/drawing/2014/main" id="{10582C96-70FF-A542-A1AA-F8AF26BBE0A0}"/>
                </a:ext>
              </a:extLst>
            </p:cNvPr>
            <p:cNvSpPr/>
            <p:nvPr/>
          </p:nvSpPr>
          <p:spPr>
            <a:xfrm>
              <a:off x="2112155" y="3412115"/>
              <a:ext cx="743919" cy="6974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Start</a:t>
              </a:r>
              <a:endParaRPr lang="en-GB" b="1" dirty="0"/>
            </a:p>
          </p:txBody>
        </p:sp>
        <p:sp>
          <p:nvSpPr>
            <p:cNvPr id="187" name="Oval 186">
              <a:extLst>
                <a:ext uri="{FF2B5EF4-FFF2-40B4-BE49-F238E27FC236}">
                  <a16:creationId xmlns:a16="http://schemas.microsoft.com/office/drawing/2014/main" id="{7375564C-586F-7347-A97A-F03416D056EF}"/>
                </a:ext>
              </a:extLst>
            </p:cNvPr>
            <p:cNvSpPr/>
            <p:nvPr/>
          </p:nvSpPr>
          <p:spPr>
            <a:xfrm>
              <a:off x="2341145" y="336094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88" name="Oval 187">
              <a:extLst>
                <a:ext uri="{FF2B5EF4-FFF2-40B4-BE49-F238E27FC236}">
                  <a16:creationId xmlns:a16="http://schemas.microsoft.com/office/drawing/2014/main" id="{B4F21805-EA34-5042-A30E-45B497DA8836}"/>
                </a:ext>
              </a:extLst>
            </p:cNvPr>
            <p:cNvSpPr/>
            <p:nvPr/>
          </p:nvSpPr>
          <p:spPr>
            <a:xfrm>
              <a:off x="2341145" y="390153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89" name="Group 188">
            <a:extLst>
              <a:ext uri="{FF2B5EF4-FFF2-40B4-BE49-F238E27FC236}">
                <a16:creationId xmlns:a16="http://schemas.microsoft.com/office/drawing/2014/main" id="{97778758-CC5D-4146-893C-6882609A03BC}"/>
              </a:ext>
            </a:extLst>
          </p:cNvPr>
          <p:cNvGrpSpPr/>
          <p:nvPr/>
        </p:nvGrpSpPr>
        <p:grpSpPr>
          <a:xfrm>
            <a:off x="164254" y="816355"/>
            <a:ext cx="642893" cy="893876"/>
            <a:chOff x="4578102" y="1592294"/>
            <a:chExt cx="642893" cy="893876"/>
          </a:xfrm>
        </p:grpSpPr>
        <p:sp>
          <p:nvSpPr>
            <p:cNvPr id="190" name="Rectangle 189">
              <a:extLst>
                <a:ext uri="{FF2B5EF4-FFF2-40B4-BE49-F238E27FC236}">
                  <a16:creationId xmlns:a16="http://schemas.microsoft.com/office/drawing/2014/main" id="{A094DFC8-8FE0-394D-B1FA-DFD8D569371E}"/>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Breaker1</a:t>
              </a:r>
            </a:p>
          </p:txBody>
        </p:sp>
        <p:sp>
          <p:nvSpPr>
            <p:cNvPr id="191" name="Oval 190">
              <a:extLst>
                <a:ext uri="{FF2B5EF4-FFF2-40B4-BE49-F238E27FC236}">
                  <a16:creationId xmlns:a16="http://schemas.microsoft.com/office/drawing/2014/main" id="{E1A00313-1BB7-6F43-9886-134B7B7130EF}"/>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92" name="Oval 191">
              <a:extLst>
                <a:ext uri="{FF2B5EF4-FFF2-40B4-BE49-F238E27FC236}">
                  <a16:creationId xmlns:a16="http://schemas.microsoft.com/office/drawing/2014/main" id="{D4C42C95-3B51-1945-85ED-AD2B3442E7F0}"/>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grpSp>
        <p:nvGrpSpPr>
          <p:cNvPr id="193" name="Group 192">
            <a:extLst>
              <a:ext uri="{FF2B5EF4-FFF2-40B4-BE49-F238E27FC236}">
                <a16:creationId xmlns:a16="http://schemas.microsoft.com/office/drawing/2014/main" id="{62778D7E-E21A-474D-B287-1831AB9CF774}"/>
              </a:ext>
            </a:extLst>
          </p:cNvPr>
          <p:cNvGrpSpPr/>
          <p:nvPr/>
        </p:nvGrpSpPr>
        <p:grpSpPr>
          <a:xfrm>
            <a:off x="3164063" y="893412"/>
            <a:ext cx="743919" cy="780591"/>
            <a:chOff x="2112154" y="2400534"/>
            <a:chExt cx="743919" cy="780591"/>
          </a:xfrm>
        </p:grpSpPr>
        <p:sp>
          <p:nvSpPr>
            <p:cNvPr id="194" name="Oval 193">
              <a:extLst>
                <a:ext uri="{FF2B5EF4-FFF2-40B4-BE49-F238E27FC236}">
                  <a16:creationId xmlns:a16="http://schemas.microsoft.com/office/drawing/2014/main" id="{F2B4D73E-24BF-B24C-B5A4-FB5C01462EFE}"/>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Stop</a:t>
              </a:r>
              <a:endParaRPr lang="en-GB" sz="1400" b="1" dirty="0"/>
            </a:p>
          </p:txBody>
        </p:sp>
        <p:sp>
          <p:nvSpPr>
            <p:cNvPr id="195" name="Oval 194">
              <a:extLst>
                <a:ext uri="{FF2B5EF4-FFF2-40B4-BE49-F238E27FC236}">
                  <a16:creationId xmlns:a16="http://schemas.microsoft.com/office/drawing/2014/main" id="{86E857E5-19BA-684C-BAE3-D21A84C880EA}"/>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96" name="Oval 195">
              <a:extLst>
                <a:ext uri="{FF2B5EF4-FFF2-40B4-BE49-F238E27FC236}">
                  <a16:creationId xmlns:a16="http://schemas.microsoft.com/office/drawing/2014/main" id="{72C0DDA2-F46C-3843-89C2-77C47E0C44FB}"/>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97" name="Group 196">
            <a:extLst>
              <a:ext uri="{FF2B5EF4-FFF2-40B4-BE49-F238E27FC236}">
                <a16:creationId xmlns:a16="http://schemas.microsoft.com/office/drawing/2014/main" id="{0ABFFF04-0D1F-A34A-881D-09E1AA5B2C10}"/>
              </a:ext>
            </a:extLst>
          </p:cNvPr>
          <p:cNvGrpSpPr/>
          <p:nvPr/>
        </p:nvGrpSpPr>
        <p:grpSpPr>
          <a:xfrm>
            <a:off x="875922" y="809798"/>
            <a:ext cx="642893" cy="893876"/>
            <a:chOff x="4578102" y="1592294"/>
            <a:chExt cx="642893" cy="893876"/>
          </a:xfrm>
        </p:grpSpPr>
        <p:sp>
          <p:nvSpPr>
            <p:cNvPr id="198" name="Rectangle 197">
              <a:extLst>
                <a:ext uri="{FF2B5EF4-FFF2-40B4-BE49-F238E27FC236}">
                  <a16:creationId xmlns:a16="http://schemas.microsoft.com/office/drawing/2014/main" id="{9D21998B-07A2-0740-9506-8476BB35F133}"/>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Breaker2</a:t>
              </a:r>
            </a:p>
          </p:txBody>
        </p:sp>
        <p:sp>
          <p:nvSpPr>
            <p:cNvPr id="199" name="Oval 198">
              <a:extLst>
                <a:ext uri="{FF2B5EF4-FFF2-40B4-BE49-F238E27FC236}">
                  <a16:creationId xmlns:a16="http://schemas.microsoft.com/office/drawing/2014/main" id="{2BAFAA04-9168-C641-8690-46C1D3481869}"/>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00" name="Oval 199">
              <a:extLst>
                <a:ext uri="{FF2B5EF4-FFF2-40B4-BE49-F238E27FC236}">
                  <a16:creationId xmlns:a16="http://schemas.microsoft.com/office/drawing/2014/main" id="{F72C28D2-744B-7746-AA29-BC369C29ED5E}"/>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grpSp>
        <p:nvGrpSpPr>
          <p:cNvPr id="201" name="Group 200">
            <a:extLst>
              <a:ext uri="{FF2B5EF4-FFF2-40B4-BE49-F238E27FC236}">
                <a16:creationId xmlns:a16="http://schemas.microsoft.com/office/drawing/2014/main" id="{49908E51-724A-5345-953A-32292F97D9BC}"/>
              </a:ext>
            </a:extLst>
          </p:cNvPr>
          <p:cNvGrpSpPr/>
          <p:nvPr/>
        </p:nvGrpSpPr>
        <p:grpSpPr>
          <a:xfrm>
            <a:off x="1493447" y="2726390"/>
            <a:ext cx="1261666" cy="949136"/>
            <a:chOff x="4167101" y="2388667"/>
            <a:chExt cx="1261666" cy="949136"/>
          </a:xfrm>
        </p:grpSpPr>
        <p:sp>
          <p:nvSpPr>
            <p:cNvPr id="202" name="Rectangle 201">
              <a:extLst>
                <a:ext uri="{FF2B5EF4-FFF2-40B4-BE49-F238E27FC236}">
                  <a16:creationId xmlns:a16="http://schemas.microsoft.com/office/drawing/2014/main" id="{EE1E2530-A98B-E84C-8C58-EA309BEE5041}"/>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3" name="Rectangle 202">
              <a:extLst>
                <a:ext uri="{FF2B5EF4-FFF2-40B4-BE49-F238E27FC236}">
                  <a16:creationId xmlns:a16="http://schemas.microsoft.com/office/drawing/2014/main" id="{F93CD0F7-063E-CA44-B078-BE331EFB496A}"/>
                </a:ext>
              </a:extLst>
            </p:cNvPr>
            <p:cNvSpPr/>
            <p:nvPr/>
          </p:nvSpPr>
          <p:spPr>
            <a:xfrm>
              <a:off x="4167101" y="2390246"/>
              <a:ext cx="539063"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R1</a:t>
              </a:r>
            </a:p>
          </p:txBody>
        </p:sp>
        <p:sp>
          <p:nvSpPr>
            <p:cNvPr id="204" name="Oval 203">
              <a:extLst>
                <a:ext uri="{FF2B5EF4-FFF2-40B4-BE49-F238E27FC236}">
                  <a16:creationId xmlns:a16="http://schemas.microsoft.com/office/drawing/2014/main" id="{558D1D3C-9D89-1341-A921-E4A22568590A}"/>
                </a:ext>
              </a:extLst>
            </p:cNvPr>
            <p:cNvSpPr/>
            <p:nvPr/>
          </p:nvSpPr>
          <p:spPr>
            <a:xfrm>
              <a:off x="4318531" y="23886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05" name="Oval 204">
              <a:extLst>
                <a:ext uri="{FF2B5EF4-FFF2-40B4-BE49-F238E27FC236}">
                  <a16:creationId xmlns:a16="http://schemas.microsoft.com/office/drawing/2014/main" id="{54D2D04F-4E74-F342-B8CB-84A991BBA78E}"/>
                </a:ext>
              </a:extLst>
            </p:cNvPr>
            <p:cNvSpPr/>
            <p:nvPr/>
          </p:nvSpPr>
          <p:spPr>
            <a:xfrm>
              <a:off x="4320090" y="30518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06" name="Oval 205">
              <a:extLst>
                <a:ext uri="{FF2B5EF4-FFF2-40B4-BE49-F238E27FC236}">
                  <a16:creationId xmlns:a16="http://schemas.microsoft.com/office/drawing/2014/main" id="{50CA075C-97D1-8D40-8757-C32F2924E0C5}"/>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07" name="Oval 206">
              <a:extLst>
                <a:ext uri="{FF2B5EF4-FFF2-40B4-BE49-F238E27FC236}">
                  <a16:creationId xmlns:a16="http://schemas.microsoft.com/office/drawing/2014/main" id="{743B5593-65CA-DC49-B646-718B5E59C839}"/>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08" name="Oval 207">
              <a:extLst>
                <a:ext uri="{FF2B5EF4-FFF2-40B4-BE49-F238E27FC236}">
                  <a16:creationId xmlns:a16="http://schemas.microsoft.com/office/drawing/2014/main" id="{84AAA0DB-3FB0-A54F-8EF0-9CDAB38AD2D2}"/>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209" name="Oval 208">
              <a:extLst>
                <a:ext uri="{FF2B5EF4-FFF2-40B4-BE49-F238E27FC236}">
                  <a16:creationId xmlns:a16="http://schemas.microsoft.com/office/drawing/2014/main" id="{8856CB3E-B1B9-EB4A-BA1E-A6DFE21FD5D9}"/>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210" name="Group 209">
            <a:extLst>
              <a:ext uri="{FF2B5EF4-FFF2-40B4-BE49-F238E27FC236}">
                <a16:creationId xmlns:a16="http://schemas.microsoft.com/office/drawing/2014/main" id="{B933C523-689B-244C-BABE-11BD3C1A9EA9}"/>
              </a:ext>
            </a:extLst>
          </p:cNvPr>
          <p:cNvGrpSpPr/>
          <p:nvPr/>
        </p:nvGrpSpPr>
        <p:grpSpPr>
          <a:xfrm>
            <a:off x="2930402" y="2732992"/>
            <a:ext cx="1261666" cy="949136"/>
            <a:chOff x="4167101" y="2388667"/>
            <a:chExt cx="1261666" cy="949136"/>
          </a:xfrm>
        </p:grpSpPr>
        <p:sp>
          <p:nvSpPr>
            <p:cNvPr id="211" name="Rectangle 210">
              <a:extLst>
                <a:ext uri="{FF2B5EF4-FFF2-40B4-BE49-F238E27FC236}">
                  <a16:creationId xmlns:a16="http://schemas.microsoft.com/office/drawing/2014/main" id="{8587ED81-3E8A-F74A-AFB2-F90712E51B29}"/>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2" name="Rectangle 211">
              <a:extLst>
                <a:ext uri="{FF2B5EF4-FFF2-40B4-BE49-F238E27FC236}">
                  <a16:creationId xmlns:a16="http://schemas.microsoft.com/office/drawing/2014/main" id="{793C0F00-D276-9940-850F-72CF9CBDE2FF}"/>
                </a:ext>
              </a:extLst>
            </p:cNvPr>
            <p:cNvSpPr/>
            <p:nvPr/>
          </p:nvSpPr>
          <p:spPr>
            <a:xfrm>
              <a:off x="4167101" y="2390246"/>
              <a:ext cx="539063"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R2</a:t>
              </a:r>
            </a:p>
          </p:txBody>
        </p:sp>
        <p:sp>
          <p:nvSpPr>
            <p:cNvPr id="213" name="Oval 212">
              <a:extLst>
                <a:ext uri="{FF2B5EF4-FFF2-40B4-BE49-F238E27FC236}">
                  <a16:creationId xmlns:a16="http://schemas.microsoft.com/office/drawing/2014/main" id="{C09DEEBB-60A8-864B-BFE3-45DADF61EE7A}"/>
                </a:ext>
              </a:extLst>
            </p:cNvPr>
            <p:cNvSpPr/>
            <p:nvPr/>
          </p:nvSpPr>
          <p:spPr>
            <a:xfrm>
              <a:off x="4318531" y="23886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14" name="Oval 213">
              <a:extLst>
                <a:ext uri="{FF2B5EF4-FFF2-40B4-BE49-F238E27FC236}">
                  <a16:creationId xmlns:a16="http://schemas.microsoft.com/office/drawing/2014/main" id="{9E57BB54-7197-6C42-9657-3624D16DD424}"/>
                </a:ext>
              </a:extLst>
            </p:cNvPr>
            <p:cNvSpPr/>
            <p:nvPr/>
          </p:nvSpPr>
          <p:spPr>
            <a:xfrm>
              <a:off x="4320090" y="30518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15" name="Oval 214">
              <a:extLst>
                <a:ext uri="{FF2B5EF4-FFF2-40B4-BE49-F238E27FC236}">
                  <a16:creationId xmlns:a16="http://schemas.microsoft.com/office/drawing/2014/main" id="{4A68F392-A284-0A4A-8C8E-5F58256887D2}"/>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16" name="Oval 215">
              <a:extLst>
                <a:ext uri="{FF2B5EF4-FFF2-40B4-BE49-F238E27FC236}">
                  <a16:creationId xmlns:a16="http://schemas.microsoft.com/office/drawing/2014/main" id="{01B0526D-C69D-624F-88A2-0E1DF4E16F3A}"/>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17" name="Oval 216">
              <a:extLst>
                <a:ext uri="{FF2B5EF4-FFF2-40B4-BE49-F238E27FC236}">
                  <a16:creationId xmlns:a16="http://schemas.microsoft.com/office/drawing/2014/main" id="{149B8201-E842-E649-92FC-FD271FC5DA03}"/>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218" name="Oval 217">
              <a:extLst>
                <a:ext uri="{FF2B5EF4-FFF2-40B4-BE49-F238E27FC236}">
                  <a16:creationId xmlns:a16="http://schemas.microsoft.com/office/drawing/2014/main" id="{C3816FD4-E9FD-F242-BB5D-5892A6070349}"/>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219" name="Group 218">
            <a:extLst>
              <a:ext uri="{FF2B5EF4-FFF2-40B4-BE49-F238E27FC236}">
                <a16:creationId xmlns:a16="http://schemas.microsoft.com/office/drawing/2014/main" id="{22EAEC86-6900-714C-AF0E-5BF664B9DC52}"/>
              </a:ext>
            </a:extLst>
          </p:cNvPr>
          <p:cNvGrpSpPr/>
          <p:nvPr/>
        </p:nvGrpSpPr>
        <p:grpSpPr>
          <a:xfrm>
            <a:off x="4362145" y="2759898"/>
            <a:ext cx="1261666" cy="949136"/>
            <a:chOff x="4167101" y="2388667"/>
            <a:chExt cx="1261666" cy="949136"/>
          </a:xfrm>
        </p:grpSpPr>
        <p:sp>
          <p:nvSpPr>
            <p:cNvPr id="220" name="Rectangle 219">
              <a:extLst>
                <a:ext uri="{FF2B5EF4-FFF2-40B4-BE49-F238E27FC236}">
                  <a16:creationId xmlns:a16="http://schemas.microsoft.com/office/drawing/2014/main" id="{5BD6B3F2-2775-8248-9CF3-DA208F453EB4}"/>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1" name="Rectangle 220">
              <a:extLst>
                <a:ext uri="{FF2B5EF4-FFF2-40B4-BE49-F238E27FC236}">
                  <a16:creationId xmlns:a16="http://schemas.microsoft.com/office/drawing/2014/main" id="{B95FAD70-7C9D-FE41-B723-3F81A4D90F9D}"/>
                </a:ext>
              </a:extLst>
            </p:cNvPr>
            <p:cNvSpPr/>
            <p:nvPr/>
          </p:nvSpPr>
          <p:spPr>
            <a:xfrm>
              <a:off x="4167101" y="2390246"/>
              <a:ext cx="539063"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R3</a:t>
              </a:r>
            </a:p>
          </p:txBody>
        </p:sp>
        <p:sp>
          <p:nvSpPr>
            <p:cNvPr id="222" name="Oval 221">
              <a:extLst>
                <a:ext uri="{FF2B5EF4-FFF2-40B4-BE49-F238E27FC236}">
                  <a16:creationId xmlns:a16="http://schemas.microsoft.com/office/drawing/2014/main" id="{BF9E5D63-88B1-1D49-9782-2F661A6B1803}"/>
                </a:ext>
              </a:extLst>
            </p:cNvPr>
            <p:cNvSpPr/>
            <p:nvPr/>
          </p:nvSpPr>
          <p:spPr>
            <a:xfrm>
              <a:off x="4318531" y="23886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23" name="Oval 222">
              <a:extLst>
                <a:ext uri="{FF2B5EF4-FFF2-40B4-BE49-F238E27FC236}">
                  <a16:creationId xmlns:a16="http://schemas.microsoft.com/office/drawing/2014/main" id="{A834632D-CCE3-5D4B-9AB7-AC50BC4B26B1}"/>
                </a:ext>
              </a:extLst>
            </p:cNvPr>
            <p:cNvSpPr/>
            <p:nvPr/>
          </p:nvSpPr>
          <p:spPr>
            <a:xfrm>
              <a:off x="4320090" y="30518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24" name="Oval 223">
              <a:extLst>
                <a:ext uri="{FF2B5EF4-FFF2-40B4-BE49-F238E27FC236}">
                  <a16:creationId xmlns:a16="http://schemas.microsoft.com/office/drawing/2014/main" id="{4C632521-D9D9-9245-9A43-FA949B2961A2}"/>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25" name="Oval 224">
              <a:extLst>
                <a:ext uri="{FF2B5EF4-FFF2-40B4-BE49-F238E27FC236}">
                  <a16:creationId xmlns:a16="http://schemas.microsoft.com/office/drawing/2014/main" id="{EBDCB37A-25A6-1940-84C0-8649268A5BCB}"/>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26" name="Oval 225">
              <a:extLst>
                <a:ext uri="{FF2B5EF4-FFF2-40B4-BE49-F238E27FC236}">
                  <a16:creationId xmlns:a16="http://schemas.microsoft.com/office/drawing/2014/main" id="{B61DDA43-811A-B346-A813-301AF4E8B6C1}"/>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227" name="Oval 226">
              <a:extLst>
                <a:ext uri="{FF2B5EF4-FFF2-40B4-BE49-F238E27FC236}">
                  <a16:creationId xmlns:a16="http://schemas.microsoft.com/office/drawing/2014/main" id="{06D4B02E-AD5E-A94F-8E7E-42F5A65584D3}"/>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228" name="Group 227">
            <a:extLst>
              <a:ext uri="{FF2B5EF4-FFF2-40B4-BE49-F238E27FC236}">
                <a16:creationId xmlns:a16="http://schemas.microsoft.com/office/drawing/2014/main" id="{BAE5AB5A-4CAB-CB4E-A64E-C7D01C26B5D0}"/>
              </a:ext>
            </a:extLst>
          </p:cNvPr>
          <p:cNvGrpSpPr/>
          <p:nvPr/>
        </p:nvGrpSpPr>
        <p:grpSpPr>
          <a:xfrm>
            <a:off x="119141" y="3866310"/>
            <a:ext cx="1261666" cy="949136"/>
            <a:chOff x="4167101" y="2388667"/>
            <a:chExt cx="1261666" cy="949136"/>
          </a:xfrm>
        </p:grpSpPr>
        <p:sp>
          <p:nvSpPr>
            <p:cNvPr id="229" name="Rectangle 228">
              <a:extLst>
                <a:ext uri="{FF2B5EF4-FFF2-40B4-BE49-F238E27FC236}">
                  <a16:creationId xmlns:a16="http://schemas.microsoft.com/office/drawing/2014/main" id="{7B43E624-DAE8-EE4D-A9B1-99DC5EE2A16A}"/>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0" name="Rectangle 229">
              <a:extLst>
                <a:ext uri="{FF2B5EF4-FFF2-40B4-BE49-F238E27FC236}">
                  <a16:creationId xmlns:a16="http://schemas.microsoft.com/office/drawing/2014/main" id="{52B5054B-57AC-3744-B2B4-66813A933B96}"/>
                </a:ext>
              </a:extLst>
            </p:cNvPr>
            <p:cNvSpPr/>
            <p:nvPr/>
          </p:nvSpPr>
          <p:spPr>
            <a:xfrm>
              <a:off x="4167101" y="2390246"/>
              <a:ext cx="539063"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T1</a:t>
              </a:r>
            </a:p>
          </p:txBody>
        </p:sp>
        <p:sp>
          <p:nvSpPr>
            <p:cNvPr id="231" name="Oval 230">
              <a:extLst>
                <a:ext uri="{FF2B5EF4-FFF2-40B4-BE49-F238E27FC236}">
                  <a16:creationId xmlns:a16="http://schemas.microsoft.com/office/drawing/2014/main" id="{0F1F95FA-2A43-9147-88CE-E0949DD26EB3}"/>
                </a:ext>
              </a:extLst>
            </p:cNvPr>
            <p:cNvSpPr/>
            <p:nvPr/>
          </p:nvSpPr>
          <p:spPr>
            <a:xfrm>
              <a:off x="4318531" y="23886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32" name="Oval 231">
              <a:extLst>
                <a:ext uri="{FF2B5EF4-FFF2-40B4-BE49-F238E27FC236}">
                  <a16:creationId xmlns:a16="http://schemas.microsoft.com/office/drawing/2014/main" id="{C3CA8908-E85A-1446-9F51-2EDE6DC37C1D}"/>
                </a:ext>
              </a:extLst>
            </p:cNvPr>
            <p:cNvSpPr/>
            <p:nvPr/>
          </p:nvSpPr>
          <p:spPr>
            <a:xfrm>
              <a:off x="4320090" y="30518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33" name="Oval 232">
              <a:extLst>
                <a:ext uri="{FF2B5EF4-FFF2-40B4-BE49-F238E27FC236}">
                  <a16:creationId xmlns:a16="http://schemas.microsoft.com/office/drawing/2014/main" id="{C970B85D-F38B-1D4D-BBCF-4F92EBDEFCCB}"/>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34" name="Oval 233">
              <a:extLst>
                <a:ext uri="{FF2B5EF4-FFF2-40B4-BE49-F238E27FC236}">
                  <a16:creationId xmlns:a16="http://schemas.microsoft.com/office/drawing/2014/main" id="{89B220E9-D323-FB4C-A23B-597F759D57BB}"/>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35" name="Oval 234">
              <a:extLst>
                <a:ext uri="{FF2B5EF4-FFF2-40B4-BE49-F238E27FC236}">
                  <a16:creationId xmlns:a16="http://schemas.microsoft.com/office/drawing/2014/main" id="{5713FF65-386D-8444-A195-F357F1B8EC56}"/>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236" name="Oval 235">
              <a:extLst>
                <a:ext uri="{FF2B5EF4-FFF2-40B4-BE49-F238E27FC236}">
                  <a16:creationId xmlns:a16="http://schemas.microsoft.com/office/drawing/2014/main" id="{3EB29293-8222-3543-B4E9-28B08C277118}"/>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237" name="Group 236">
            <a:extLst>
              <a:ext uri="{FF2B5EF4-FFF2-40B4-BE49-F238E27FC236}">
                <a16:creationId xmlns:a16="http://schemas.microsoft.com/office/drawing/2014/main" id="{526EFD10-4952-8F4B-AB26-583A30F59A52}"/>
              </a:ext>
            </a:extLst>
          </p:cNvPr>
          <p:cNvGrpSpPr/>
          <p:nvPr/>
        </p:nvGrpSpPr>
        <p:grpSpPr>
          <a:xfrm>
            <a:off x="1493447" y="3864428"/>
            <a:ext cx="1261666" cy="949136"/>
            <a:chOff x="4167101" y="2388667"/>
            <a:chExt cx="1261666" cy="949136"/>
          </a:xfrm>
        </p:grpSpPr>
        <p:sp>
          <p:nvSpPr>
            <p:cNvPr id="238" name="Rectangle 237">
              <a:extLst>
                <a:ext uri="{FF2B5EF4-FFF2-40B4-BE49-F238E27FC236}">
                  <a16:creationId xmlns:a16="http://schemas.microsoft.com/office/drawing/2014/main" id="{2BF7C340-8DB3-CD4F-8CC4-9AD2644B7164}"/>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9" name="Rectangle 238">
              <a:extLst>
                <a:ext uri="{FF2B5EF4-FFF2-40B4-BE49-F238E27FC236}">
                  <a16:creationId xmlns:a16="http://schemas.microsoft.com/office/drawing/2014/main" id="{D76D866A-7AD6-994D-BE12-A3074FD2C9B4}"/>
                </a:ext>
              </a:extLst>
            </p:cNvPr>
            <p:cNvSpPr/>
            <p:nvPr/>
          </p:nvSpPr>
          <p:spPr>
            <a:xfrm>
              <a:off x="4167101" y="2390246"/>
              <a:ext cx="539063"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T2</a:t>
              </a:r>
            </a:p>
          </p:txBody>
        </p:sp>
        <p:sp>
          <p:nvSpPr>
            <p:cNvPr id="240" name="Oval 239">
              <a:extLst>
                <a:ext uri="{FF2B5EF4-FFF2-40B4-BE49-F238E27FC236}">
                  <a16:creationId xmlns:a16="http://schemas.microsoft.com/office/drawing/2014/main" id="{CFE21766-7227-3B40-860C-2EA5BF40AE4C}"/>
                </a:ext>
              </a:extLst>
            </p:cNvPr>
            <p:cNvSpPr/>
            <p:nvPr/>
          </p:nvSpPr>
          <p:spPr>
            <a:xfrm>
              <a:off x="4318531" y="23886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41" name="Oval 240">
              <a:extLst>
                <a:ext uri="{FF2B5EF4-FFF2-40B4-BE49-F238E27FC236}">
                  <a16:creationId xmlns:a16="http://schemas.microsoft.com/office/drawing/2014/main" id="{C88EB3B5-3695-E84C-8E6C-17D5127F9DE9}"/>
                </a:ext>
              </a:extLst>
            </p:cNvPr>
            <p:cNvSpPr/>
            <p:nvPr/>
          </p:nvSpPr>
          <p:spPr>
            <a:xfrm>
              <a:off x="4320090" y="30518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42" name="Oval 241">
              <a:extLst>
                <a:ext uri="{FF2B5EF4-FFF2-40B4-BE49-F238E27FC236}">
                  <a16:creationId xmlns:a16="http://schemas.microsoft.com/office/drawing/2014/main" id="{25FCABDC-A8C3-ED48-AEAA-1C642E26B30F}"/>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43" name="Oval 242">
              <a:extLst>
                <a:ext uri="{FF2B5EF4-FFF2-40B4-BE49-F238E27FC236}">
                  <a16:creationId xmlns:a16="http://schemas.microsoft.com/office/drawing/2014/main" id="{9F40C52D-CBB0-A140-9F33-C7D3981004A5}"/>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44" name="Oval 243">
              <a:extLst>
                <a:ext uri="{FF2B5EF4-FFF2-40B4-BE49-F238E27FC236}">
                  <a16:creationId xmlns:a16="http://schemas.microsoft.com/office/drawing/2014/main" id="{B48A991D-6FE4-F94D-85A8-840CC159D1E3}"/>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245" name="Oval 244">
              <a:extLst>
                <a:ext uri="{FF2B5EF4-FFF2-40B4-BE49-F238E27FC236}">
                  <a16:creationId xmlns:a16="http://schemas.microsoft.com/office/drawing/2014/main" id="{2464DCC1-8B3B-6444-BC67-5406110CDA26}"/>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246" name="Group 245">
            <a:extLst>
              <a:ext uri="{FF2B5EF4-FFF2-40B4-BE49-F238E27FC236}">
                <a16:creationId xmlns:a16="http://schemas.microsoft.com/office/drawing/2014/main" id="{C231D6B8-6E38-6244-A048-E1ED16C4068D}"/>
              </a:ext>
            </a:extLst>
          </p:cNvPr>
          <p:cNvGrpSpPr/>
          <p:nvPr/>
        </p:nvGrpSpPr>
        <p:grpSpPr>
          <a:xfrm>
            <a:off x="2878611" y="3864428"/>
            <a:ext cx="1261666" cy="949136"/>
            <a:chOff x="4167101" y="2388667"/>
            <a:chExt cx="1261666" cy="949136"/>
          </a:xfrm>
        </p:grpSpPr>
        <p:sp>
          <p:nvSpPr>
            <p:cNvPr id="247" name="Rectangle 246">
              <a:extLst>
                <a:ext uri="{FF2B5EF4-FFF2-40B4-BE49-F238E27FC236}">
                  <a16:creationId xmlns:a16="http://schemas.microsoft.com/office/drawing/2014/main" id="{0D9395FA-5D72-054E-9979-092565438C76}"/>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8" name="Rectangle 247">
              <a:extLst>
                <a:ext uri="{FF2B5EF4-FFF2-40B4-BE49-F238E27FC236}">
                  <a16:creationId xmlns:a16="http://schemas.microsoft.com/office/drawing/2014/main" id="{2D4108BE-04E6-ED4B-BFD1-9C8A9ACB5A75}"/>
                </a:ext>
              </a:extLst>
            </p:cNvPr>
            <p:cNvSpPr/>
            <p:nvPr/>
          </p:nvSpPr>
          <p:spPr>
            <a:xfrm>
              <a:off x="4167101" y="2390246"/>
              <a:ext cx="539063"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T3</a:t>
              </a:r>
            </a:p>
          </p:txBody>
        </p:sp>
        <p:sp>
          <p:nvSpPr>
            <p:cNvPr id="249" name="Oval 248">
              <a:extLst>
                <a:ext uri="{FF2B5EF4-FFF2-40B4-BE49-F238E27FC236}">
                  <a16:creationId xmlns:a16="http://schemas.microsoft.com/office/drawing/2014/main" id="{60CDB609-02EE-B440-8EA7-B4F373FB1EA0}"/>
                </a:ext>
              </a:extLst>
            </p:cNvPr>
            <p:cNvSpPr/>
            <p:nvPr/>
          </p:nvSpPr>
          <p:spPr>
            <a:xfrm>
              <a:off x="4318531" y="23886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50" name="Oval 249">
              <a:extLst>
                <a:ext uri="{FF2B5EF4-FFF2-40B4-BE49-F238E27FC236}">
                  <a16:creationId xmlns:a16="http://schemas.microsoft.com/office/drawing/2014/main" id="{3342DDD4-7EAA-8046-AD3A-630C3B8F9822}"/>
                </a:ext>
              </a:extLst>
            </p:cNvPr>
            <p:cNvSpPr/>
            <p:nvPr/>
          </p:nvSpPr>
          <p:spPr>
            <a:xfrm>
              <a:off x="4320090" y="30518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51" name="Oval 250">
              <a:extLst>
                <a:ext uri="{FF2B5EF4-FFF2-40B4-BE49-F238E27FC236}">
                  <a16:creationId xmlns:a16="http://schemas.microsoft.com/office/drawing/2014/main" id="{8555F041-2103-C944-BAA1-4E614B721F2A}"/>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52" name="Oval 251">
              <a:extLst>
                <a:ext uri="{FF2B5EF4-FFF2-40B4-BE49-F238E27FC236}">
                  <a16:creationId xmlns:a16="http://schemas.microsoft.com/office/drawing/2014/main" id="{60E70161-1FE4-274A-BE34-85F630462AF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53" name="Oval 252">
              <a:extLst>
                <a:ext uri="{FF2B5EF4-FFF2-40B4-BE49-F238E27FC236}">
                  <a16:creationId xmlns:a16="http://schemas.microsoft.com/office/drawing/2014/main" id="{15384114-675C-5142-A37C-2BDDE016737F}"/>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254" name="Oval 253">
              <a:extLst>
                <a:ext uri="{FF2B5EF4-FFF2-40B4-BE49-F238E27FC236}">
                  <a16:creationId xmlns:a16="http://schemas.microsoft.com/office/drawing/2014/main" id="{C5063F23-A393-3B42-B3C3-7BCF3B51B97D}"/>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pic>
        <p:nvPicPr>
          <p:cNvPr id="255" name="Picture 254">
            <a:extLst>
              <a:ext uri="{FF2B5EF4-FFF2-40B4-BE49-F238E27FC236}">
                <a16:creationId xmlns:a16="http://schemas.microsoft.com/office/drawing/2014/main" id="{61D9DCF8-B97F-A545-994F-A3C99B014FB7}"/>
              </a:ext>
            </a:extLst>
          </p:cNvPr>
          <p:cNvPicPr>
            <a:picLocks noChangeAspect="1"/>
          </p:cNvPicPr>
          <p:nvPr/>
        </p:nvPicPr>
        <p:blipFill>
          <a:blip r:embed="rId6"/>
          <a:stretch>
            <a:fillRect/>
          </a:stretch>
        </p:blipFill>
        <p:spPr>
          <a:xfrm>
            <a:off x="3487504" y="5029529"/>
            <a:ext cx="6743700" cy="4406900"/>
          </a:xfrm>
          <a:prstGeom prst="rect">
            <a:avLst/>
          </a:prstGeom>
        </p:spPr>
      </p:pic>
    </p:spTree>
    <p:custDataLst>
      <p:tags r:id="rId1"/>
    </p:custDataLst>
    <p:extLst>
      <p:ext uri="{BB962C8B-B14F-4D97-AF65-F5344CB8AC3E}">
        <p14:creationId xmlns:p14="http://schemas.microsoft.com/office/powerpoint/2010/main" val="36337463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Int01 (3 of 3)</a:t>
            </a:r>
          </a:p>
        </p:txBody>
      </p:sp>
      <p:grpSp>
        <p:nvGrpSpPr>
          <p:cNvPr id="33" name="Group 32">
            <a:extLst>
              <a:ext uri="{FF2B5EF4-FFF2-40B4-BE49-F238E27FC236}">
                <a16:creationId xmlns:a16="http://schemas.microsoft.com/office/drawing/2014/main" id="{0C5ECEBF-734F-CA44-B3EE-EFC37C77C171}"/>
              </a:ext>
            </a:extLst>
          </p:cNvPr>
          <p:cNvGrpSpPr/>
          <p:nvPr/>
        </p:nvGrpSpPr>
        <p:grpSpPr>
          <a:xfrm>
            <a:off x="286005" y="3150818"/>
            <a:ext cx="1141231" cy="982466"/>
            <a:chOff x="4287536" y="2401831"/>
            <a:chExt cx="1141231" cy="982466"/>
          </a:xfrm>
        </p:grpSpPr>
        <p:sp>
          <p:nvSpPr>
            <p:cNvPr id="32" name="Rectangle 31">
              <a:extLst>
                <a:ext uri="{FF2B5EF4-FFF2-40B4-BE49-F238E27FC236}">
                  <a16:creationId xmlns:a16="http://schemas.microsoft.com/office/drawing/2014/main" id="{3DD41E09-42C2-D444-B2AA-358E59A9FE6D}"/>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57FF12-E932-4E44-A012-D56E84406198}"/>
                </a:ext>
              </a:extLst>
            </p:cNvPr>
            <p:cNvSpPr/>
            <p:nvPr/>
          </p:nvSpPr>
          <p:spPr>
            <a:xfrm>
              <a:off x="4287536" y="2405744"/>
              <a:ext cx="418628"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K1</a:t>
              </a:r>
            </a:p>
          </p:txBody>
        </p:sp>
        <p:sp>
          <p:nvSpPr>
            <p:cNvPr id="26" name="Oval 25">
              <a:extLst>
                <a:ext uri="{FF2B5EF4-FFF2-40B4-BE49-F238E27FC236}">
                  <a16:creationId xmlns:a16="http://schemas.microsoft.com/office/drawing/2014/main" id="{DADBDF27-FC47-A746-91EB-A660BF64CD0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7" name="Oval 26">
              <a:extLst>
                <a:ext uri="{FF2B5EF4-FFF2-40B4-BE49-F238E27FC236}">
                  <a16:creationId xmlns:a16="http://schemas.microsoft.com/office/drawing/2014/main" id="{09B36955-9692-2E42-921B-65E54E6E72A6}"/>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8" name="Oval 27">
              <a:extLst>
                <a:ext uri="{FF2B5EF4-FFF2-40B4-BE49-F238E27FC236}">
                  <a16:creationId xmlns:a16="http://schemas.microsoft.com/office/drawing/2014/main" id="{86AC85C5-BA6A-B347-8F16-B5EB9C3EE8E7}"/>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9" name="Oval 28">
              <a:extLst>
                <a:ext uri="{FF2B5EF4-FFF2-40B4-BE49-F238E27FC236}">
                  <a16:creationId xmlns:a16="http://schemas.microsoft.com/office/drawing/2014/main" id="{EBC7C3EB-55B5-164C-BD0C-7211B54D9D5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0" name="Oval 29">
              <a:extLst>
                <a:ext uri="{FF2B5EF4-FFF2-40B4-BE49-F238E27FC236}">
                  <a16:creationId xmlns:a16="http://schemas.microsoft.com/office/drawing/2014/main" id="{58921182-0C4C-4F47-8486-147AD5E55A6A}"/>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1" name="Oval 30">
              <a:extLst>
                <a:ext uri="{FF2B5EF4-FFF2-40B4-BE49-F238E27FC236}">
                  <a16:creationId xmlns:a16="http://schemas.microsoft.com/office/drawing/2014/main" id="{79236962-B6F5-9340-B491-7F891BF76ABE}"/>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grpSp>
      <p:pic>
        <p:nvPicPr>
          <p:cNvPr id="98" name="Graphic 97" descr="Scissors">
            <a:extLst>
              <a:ext uri="{FF2B5EF4-FFF2-40B4-BE49-F238E27FC236}">
                <a16:creationId xmlns:a16="http://schemas.microsoft.com/office/drawing/2014/main" id="{068C96E1-75C0-0747-8200-BA5D6BF934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2721" y="80177"/>
            <a:ext cx="914400" cy="914400"/>
          </a:xfrm>
          <a:prstGeom prst="rect">
            <a:avLst/>
          </a:prstGeom>
        </p:spPr>
      </p:pic>
      <p:sp>
        <p:nvSpPr>
          <p:cNvPr id="101" name="Rectangle 100">
            <a:extLst>
              <a:ext uri="{FF2B5EF4-FFF2-40B4-BE49-F238E27FC236}">
                <a16:creationId xmlns:a16="http://schemas.microsoft.com/office/drawing/2014/main" id="{E915B420-4157-A04E-938F-DD4CCDAB7D40}"/>
              </a:ext>
            </a:extLst>
          </p:cNvPr>
          <p:cNvSpPr/>
          <p:nvPr/>
        </p:nvSpPr>
        <p:spPr>
          <a:xfrm>
            <a:off x="8430546" y="191408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sp>
        <p:nvSpPr>
          <p:cNvPr id="102" name="Rectangle 101">
            <a:extLst>
              <a:ext uri="{FF2B5EF4-FFF2-40B4-BE49-F238E27FC236}">
                <a16:creationId xmlns:a16="http://schemas.microsoft.com/office/drawing/2014/main" id="{3C05ECD0-0A6F-1449-9C91-B7A6DBC95085}"/>
              </a:ext>
            </a:extLst>
          </p:cNvPr>
          <p:cNvSpPr/>
          <p:nvPr/>
        </p:nvSpPr>
        <p:spPr>
          <a:xfrm>
            <a:off x="8430545" y="2562120"/>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Instructions</a:t>
            </a:r>
          </a:p>
        </p:txBody>
      </p:sp>
      <p:sp>
        <p:nvSpPr>
          <p:cNvPr id="105" name="Rectangle 104">
            <a:extLst>
              <a:ext uri="{FF2B5EF4-FFF2-40B4-BE49-F238E27FC236}">
                <a16:creationId xmlns:a16="http://schemas.microsoft.com/office/drawing/2014/main" id="{92FF7254-DADD-A247-9A12-60BA99C558AD}"/>
              </a:ext>
            </a:extLst>
          </p:cNvPr>
          <p:cNvSpPr/>
          <p:nvPr/>
        </p:nvSpPr>
        <p:spPr>
          <a:xfrm>
            <a:off x="8449100" y="322705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Print</a:t>
            </a:r>
          </a:p>
        </p:txBody>
      </p:sp>
      <p:sp>
        <p:nvSpPr>
          <p:cNvPr id="106" name="TextBox 105">
            <a:extLst>
              <a:ext uri="{FF2B5EF4-FFF2-40B4-BE49-F238E27FC236}">
                <a16:creationId xmlns:a16="http://schemas.microsoft.com/office/drawing/2014/main" id="{327021AB-9427-1444-A5E1-E67DD14F8CE9}"/>
              </a:ext>
            </a:extLst>
          </p:cNvPr>
          <p:cNvSpPr txBox="1"/>
          <p:nvPr/>
        </p:nvSpPr>
        <p:spPr>
          <a:xfrm>
            <a:off x="41361" y="4446"/>
            <a:ext cx="3986848" cy="830997"/>
          </a:xfrm>
          <a:prstGeom prst="rect">
            <a:avLst/>
          </a:prstGeom>
          <a:noFill/>
        </p:spPr>
        <p:txBody>
          <a:bodyPr wrap="square" rtlCol="0">
            <a:spAutoFit/>
          </a:bodyPr>
          <a:lstStyle/>
          <a:p>
            <a:r>
              <a:rPr lang="en-GB" sz="2400" dirty="0"/>
              <a:t>Wire the 3P motor according to the main circuit diagram.</a:t>
            </a:r>
          </a:p>
        </p:txBody>
      </p:sp>
      <p:cxnSp>
        <p:nvCxnSpPr>
          <p:cNvPr id="91" name="Straight Connector 90">
            <a:extLst>
              <a:ext uri="{FF2B5EF4-FFF2-40B4-BE49-F238E27FC236}">
                <a16:creationId xmlns:a16="http://schemas.microsoft.com/office/drawing/2014/main" id="{21EA23F6-6A05-B34B-8E3D-45807B51302A}"/>
              </a:ext>
            </a:extLst>
          </p:cNvPr>
          <p:cNvCxnSpPr/>
          <p:nvPr/>
        </p:nvCxnSpPr>
        <p:spPr>
          <a:xfrm>
            <a:off x="4403478" y="272219"/>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7998C3-220F-CA4F-AE54-6661AC8A0AF2}"/>
              </a:ext>
            </a:extLst>
          </p:cNvPr>
          <p:cNvCxnSpPr/>
          <p:nvPr/>
        </p:nvCxnSpPr>
        <p:spPr>
          <a:xfrm>
            <a:off x="4418059" y="528136"/>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C3D6F1B-F314-D147-ADF1-5279BF3F3523}"/>
              </a:ext>
            </a:extLst>
          </p:cNvPr>
          <p:cNvCxnSpPr/>
          <p:nvPr/>
        </p:nvCxnSpPr>
        <p:spPr>
          <a:xfrm>
            <a:off x="4418059" y="821435"/>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022467-6D4F-6B4D-8ACB-F6CCE8D928FA}"/>
              </a:ext>
            </a:extLst>
          </p:cNvPr>
          <p:cNvSpPr txBox="1"/>
          <p:nvPr/>
        </p:nvSpPr>
        <p:spPr>
          <a:xfrm>
            <a:off x="4108359" y="74934"/>
            <a:ext cx="309700" cy="369332"/>
          </a:xfrm>
          <a:prstGeom prst="rect">
            <a:avLst/>
          </a:prstGeom>
          <a:noFill/>
        </p:spPr>
        <p:txBody>
          <a:bodyPr wrap="none" rtlCol="0">
            <a:spAutoFit/>
          </a:bodyPr>
          <a:lstStyle/>
          <a:p>
            <a:r>
              <a:rPr lang="en-GB" dirty="0"/>
              <a:t>R</a:t>
            </a:r>
          </a:p>
        </p:txBody>
      </p:sp>
      <p:sp>
        <p:nvSpPr>
          <p:cNvPr id="123" name="TextBox 122">
            <a:extLst>
              <a:ext uri="{FF2B5EF4-FFF2-40B4-BE49-F238E27FC236}">
                <a16:creationId xmlns:a16="http://schemas.microsoft.com/office/drawing/2014/main" id="{41E4592A-1D80-4F4C-92C7-9BDB4729C583}"/>
              </a:ext>
            </a:extLst>
          </p:cNvPr>
          <p:cNvSpPr txBox="1"/>
          <p:nvPr/>
        </p:nvSpPr>
        <p:spPr>
          <a:xfrm>
            <a:off x="4068284" y="305454"/>
            <a:ext cx="389850" cy="369332"/>
          </a:xfrm>
          <a:prstGeom prst="rect">
            <a:avLst/>
          </a:prstGeom>
          <a:noFill/>
        </p:spPr>
        <p:txBody>
          <a:bodyPr wrap="none" rtlCol="0">
            <a:spAutoFit/>
          </a:bodyPr>
          <a:lstStyle/>
          <a:p>
            <a:r>
              <a:rPr lang="en-GB" dirty="0"/>
              <a:t>W</a:t>
            </a:r>
          </a:p>
        </p:txBody>
      </p:sp>
      <p:sp>
        <p:nvSpPr>
          <p:cNvPr id="124" name="TextBox 123">
            <a:extLst>
              <a:ext uri="{FF2B5EF4-FFF2-40B4-BE49-F238E27FC236}">
                <a16:creationId xmlns:a16="http://schemas.microsoft.com/office/drawing/2014/main" id="{5C614748-B034-E747-BC55-FA4418D4627B}"/>
              </a:ext>
            </a:extLst>
          </p:cNvPr>
          <p:cNvSpPr txBox="1"/>
          <p:nvPr/>
        </p:nvSpPr>
        <p:spPr>
          <a:xfrm>
            <a:off x="4089479" y="623872"/>
            <a:ext cx="309700" cy="369332"/>
          </a:xfrm>
          <a:prstGeom prst="rect">
            <a:avLst/>
          </a:prstGeom>
          <a:noFill/>
        </p:spPr>
        <p:txBody>
          <a:bodyPr wrap="none" rtlCol="0">
            <a:spAutoFit/>
          </a:bodyPr>
          <a:lstStyle/>
          <a:p>
            <a:r>
              <a:rPr lang="en-GB" dirty="0"/>
              <a:t>B</a:t>
            </a:r>
          </a:p>
        </p:txBody>
      </p:sp>
      <p:sp>
        <p:nvSpPr>
          <p:cNvPr id="125" name="Oval 124">
            <a:extLst>
              <a:ext uri="{FF2B5EF4-FFF2-40B4-BE49-F238E27FC236}">
                <a16:creationId xmlns:a16="http://schemas.microsoft.com/office/drawing/2014/main" id="{AA004E3C-75CA-2B48-AE03-BEF72D1584A6}"/>
              </a:ext>
            </a:extLst>
          </p:cNvPr>
          <p:cNvSpPr/>
          <p:nvPr/>
        </p:nvSpPr>
        <p:spPr>
          <a:xfrm>
            <a:off x="4570210" y="13575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6" name="Oval 125">
            <a:extLst>
              <a:ext uri="{FF2B5EF4-FFF2-40B4-BE49-F238E27FC236}">
                <a16:creationId xmlns:a16="http://schemas.microsoft.com/office/drawing/2014/main" id="{00DF85DB-2CDE-FB4A-BB6A-8A4C24F3495B}"/>
              </a:ext>
            </a:extLst>
          </p:cNvPr>
          <p:cNvSpPr/>
          <p:nvPr/>
        </p:nvSpPr>
        <p:spPr>
          <a:xfrm>
            <a:off x="5277797" y="33793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7" name="Oval 126">
            <a:extLst>
              <a:ext uri="{FF2B5EF4-FFF2-40B4-BE49-F238E27FC236}">
                <a16:creationId xmlns:a16="http://schemas.microsoft.com/office/drawing/2014/main" id="{15A5FB96-A51F-1944-8E01-77CECF4A6944}"/>
              </a:ext>
            </a:extLst>
          </p:cNvPr>
          <p:cNvSpPr/>
          <p:nvPr/>
        </p:nvSpPr>
        <p:spPr>
          <a:xfrm>
            <a:off x="6109451" y="6784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35" name="Rectangle 134">
            <a:extLst>
              <a:ext uri="{FF2B5EF4-FFF2-40B4-BE49-F238E27FC236}">
                <a16:creationId xmlns:a16="http://schemas.microsoft.com/office/drawing/2014/main" id="{62C1CF85-1E4D-5A4F-92D6-CD5E3E0F5396}"/>
              </a:ext>
            </a:extLst>
          </p:cNvPr>
          <p:cNvSpPr/>
          <p:nvPr/>
        </p:nvSpPr>
        <p:spPr>
          <a:xfrm>
            <a:off x="8823309" y="1087758"/>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5C8C02F7-BDB3-FE4C-A29C-8CBF5C55D29A}"/>
              </a:ext>
            </a:extLst>
          </p:cNvPr>
          <p:cNvSpPr/>
          <p:nvPr/>
        </p:nvSpPr>
        <p:spPr>
          <a:xfrm>
            <a:off x="9534677" y="1087758"/>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5962BEE6-6AA8-314C-8131-F704463183DF}"/>
              </a:ext>
            </a:extLst>
          </p:cNvPr>
          <p:cNvSpPr/>
          <p:nvPr/>
        </p:nvSpPr>
        <p:spPr>
          <a:xfrm>
            <a:off x="8081095" y="1087758"/>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a:extLst>
              <a:ext uri="{FF2B5EF4-FFF2-40B4-BE49-F238E27FC236}">
                <a16:creationId xmlns:a16="http://schemas.microsoft.com/office/drawing/2014/main" id="{BF247602-E5FB-784E-8ABF-760DE2BB3670}"/>
              </a:ext>
            </a:extLst>
          </p:cNvPr>
          <p:cNvSpPr/>
          <p:nvPr/>
        </p:nvSpPr>
        <p:spPr>
          <a:xfrm>
            <a:off x="8457593" y="3913867"/>
            <a:ext cx="1790275" cy="8857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Circuit Diagram</a:t>
            </a:r>
          </a:p>
        </p:txBody>
      </p:sp>
      <p:grpSp>
        <p:nvGrpSpPr>
          <p:cNvPr id="59" name="Group 58">
            <a:extLst>
              <a:ext uri="{FF2B5EF4-FFF2-40B4-BE49-F238E27FC236}">
                <a16:creationId xmlns:a16="http://schemas.microsoft.com/office/drawing/2014/main" id="{0EAB6D75-2B43-2E4C-A1A3-66EEB3C1B8D3}"/>
              </a:ext>
            </a:extLst>
          </p:cNvPr>
          <p:cNvGrpSpPr/>
          <p:nvPr/>
        </p:nvGrpSpPr>
        <p:grpSpPr>
          <a:xfrm>
            <a:off x="1550774" y="894802"/>
            <a:ext cx="2055200" cy="900842"/>
            <a:chOff x="1902331" y="2858863"/>
            <a:chExt cx="2055200" cy="900842"/>
          </a:xfrm>
        </p:grpSpPr>
        <p:grpSp>
          <p:nvGrpSpPr>
            <p:cNvPr id="60" name="Group 59">
              <a:extLst>
                <a:ext uri="{FF2B5EF4-FFF2-40B4-BE49-F238E27FC236}">
                  <a16:creationId xmlns:a16="http://schemas.microsoft.com/office/drawing/2014/main" id="{69773240-C8D6-0E41-8445-5A314F405681}"/>
                </a:ext>
              </a:extLst>
            </p:cNvPr>
            <p:cNvGrpSpPr/>
            <p:nvPr/>
          </p:nvGrpSpPr>
          <p:grpSpPr>
            <a:xfrm>
              <a:off x="1902331" y="2858863"/>
              <a:ext cx="1365556" cy="900842"/>
              <a:chOff x="4578102" y="1592294"/>
              <a:chExt cx="1365556" cy="900842"/>
            </a:xfrm>
          </p:grpSpPr>
          <p:sp>
            <p:nvSpPr>
              <p:cNvPr id="74" name="Rectangle 73">
                <a:extLst>
                  <a:ext uri="{FF2B5EF4-FFF2-40B4-BE49-F238E27FC236}">
                    <a16:creationId xmlns:a16="http://schemas.microsoft.com/office/drawing/2014/main" id="{973F44FD-4175-784D-BE6B-4E3DA093014D}"/>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a:t>
                </a:r>
              </a:p>
            </p:txBody>
          </p:sp>
          <p:sp>
            <p:nvSpPr>
              <p:cNvPr id="75" name="Oval 74">
                <a:extLst>
                  <a:ext uri="{FF2B5EF4-FFF2-40B4-BE49-F238E27FC236}">
                    <a16:creationId xmlns:a16="http://schemas.microsoft.com/office/drawing/2014/main" id="{7FB5B4C1-0F6B-3248-8010-921DA11598A7}"/>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76" name="Oval 75">
                <a:extLst>
                  <a:ext uri="{FF2B5EF4-FFF2-40B4-BE49-F238E27FC236}">
                    <a16:creationId xmlns:a16="http://schemas.microsoft.com/office/drawing/2014/main" id="{5709D407-8F4F-8146-8E51-5E44C5456BE1}"/>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77" name="Oval 76">
                <a:extLst>
                  <a:ext uri="{FF2B5EF4-FFF2-40B4-BE49-F238E27FC236}">
                    <a16:creationId xmlns:a16="http://schemas.microsoft.com/office/drawing/2014/main" id="{44E3E9CF-F984-924F-AF99-DD3968B80271}"/>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78" name="Oval 77">
                <a:extLst>
                  <a:ext uri="{FF2B5EF4-FFF2-40B4-BE49-F238E27FC236}">
                    <a16:creationId xmlns:a16="http://schemas.microsoft.com/office/drawing/2014/main" id="{8B0BB72A-8ECB-F94B-BD8F-A7BC2B862538}"/>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79" name="Oval 78">
                <a:extLst>
                  <a:ext uri="{FF2B5EF4-FFF2-40B4-BE49-F238E27FC236}">
                    <a16:creationId xmlns:a16="http://schemas.microsoft.com/office/drawing/2014/main" id="{A194CE8B-6EE4-0049-BE87-D0DDC40D2DDB}"/>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80" name="Oval 79">
                <a:extLst>
                  <a:ext uri="{FF2B5EF4-FFF2-40B4-BE49-F238E27FC236}">
                    <a16:creationId xmlns:a16="http://schemas.microsoft.com/office/drawing/2014/main" id="{3DED7F3E-CFF8-1D41-A46F-7333515F9525}"/>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68" name="Rectangle 67">
              <a:extLst>
                <a:ext uri="{FF2B5EF4-FFF2-40B4-BE49-F238E27FC236}">
                  <a16:creationId xmlns:a16="http://schemas.microsoft.com/office/drawing/2014/main" id="{C9FED773-F4FD-6847-8F35-303E2C605F68}"/>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Oval 68">
              <a:extLst>
                <a:ext uri="{FF2B5EF4-FFF2-40B4-BE49-F238E27FC236}">
                  <a16:creationId xmlns:a16="http://schemas.microsoft.com/office/drawing/2014/main" id="{0D63C82E-891A-FF4D-B701-6BFA3CC3D2AF}"/>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71" name="Oval 70">
              <a:extLst>
                <a:ext uri="{FF2B5EF4-FFF2-40B4-BE49-F238E27FC236}">
                  <a16:creationId xmlns:a16="http://schemas.microsoft.com/office/drawing/2014/main" id="{C09E6FD6-8B5F-B342-8DC6-3A5EFE5AADCA}"/>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72" name="Oval 71">
              <a:extLst>
                <a:ext uri="{FF2B5EF4-FFF2-40B4-BE49-F238E27FC236}">
                  <a16:creationId xmlns:a16="http://schemas.microsoft.com/office/drawing/2014/main" id="{31F4047B-F456-AB48-8C0A-30F4AB94ECE8}"/>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73" name="Oval 72">
              <a:extLst>
                <a:ext uri="{FF2B5EF4-FFF2-40B4-BE49-F238E27FC236}">
                  <a16:creationId xmlns:a16="http://schemas.microsoft.com/office/drawing/2014/main" id="{28CB078B-1CAC-8147-937E-7F47E7DA8A28}"/>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84" name="Group 183">
            <a:extLst>
              <a:ext uri="{FF2B5EF4-FFF2-40B4-BE49-F238E27FC236}">
                <a16:creationId xmlns:a16="http://schemas.microsoft.com/office/drawing/2014/main" id="{4EFAB5EC-0D20-6641-8988-E74E8DE8CDAB}"/>
              </a:ext>
            </a:extLst>
          </p:cNvPr>
          <p:cNvGrpSpPr/>
          <p:nvPr/>
        </p:nvGrpSpPr>
        <p:grpSpPr>
          <a:xfrm>
            <a:off x="1617035" y="1871920"/>
            <a:ext cx="743919" cy="826525"/>
            <a:chOff x="2112155" y="3360948"/>
            <a:chExt cx="743919" cy="826525"/>
          </a:xfrm>
        </p:grpSpPr>
        <p:sp>
          <p:nvSpPr>
            <p:cNvPr id="186" name="Oval 185">
              <a:extLst>
                <a:ext uri="{FF2B5EF4-FFF2-40B4-BE49-F238E27FC236}">
                  <a16:creationId xmlns:a16="http://schemas.microsoft.com/office/drawing/2014/main" id="{10582C96-70FF-A542-A1AA-F8AF26BBE0A0}"/>
                </a:ext>
              </a:extLst>
            </p:cNvPr>
            <p:cNvSpPr/>
            <p:nvPr/>
          </p:nvSpPr>
          <p:spPr>
            <a:xfrm>
              <a:off x="2112155" y="3412115"/>
              <a:ext cx="743919" cy="6974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Start</a:t>
              </a:r>
              <a:endParaRPr lang="en-GB" b="1" dirty="0"/>
            </a:p>
          </p:txBody>
        </p:sp>
        <p:sp>
          <p:nvSpPr>
            <p:cNvPr id="187" name="Oval 186">
              <a:extLst>
                <a:ext uri="{FF2B5EF4-FFF2-40B4-BE49-F238E27FC236}">
                  <a16:creationId xmlns:a16="http://schemas.microsoft.com/office/drawing/2014/main" id="{7375564C-586F-7347-A97A-F03416D056EF}"/>
                </a:ext>
              </a:extLst>
            </p:cNvPr>
            <p:cNvSpPr/>
            <p:nvPr/>
          </p:nvSpPr>
          <p:spPr>
            <a:xfrm>
              <a:off x="2341145" y="336094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88" name="Oval 187">
              <a:extLst>
                <a:ext uri="{FF2B5EF4-FFF2-40B4-BE49-F238E27FC236}">
                  <a16:creationId xmlns:a16="http://schemas.microsoft.com/office/drawing/2014/main" id="{B4F21805-EA34-5042-A30E-45B497DA8836}"/>
                </a:ext>
              </a:extLst>
            </p:cNvPr>
            <p:cNvSpPr/>
            <p:nvPr/>
          </p:nvSpPr>
          <p:spPr>
            <a:xfrm>
              <a:off x="2341145" y="390153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89" name="Group 188">
            <a:extLst>
              <a:ext uri="{FF2B5EF4-FFF2-40B4-BE49-F238E27FC236}">
                <a16:creationId xmlns:a16="http://schemas.microsoft.com/office/drawing/2014/main" id="{97778758-CC5D-4146-893C-6882609A03BC}"/>
              </a:ext>
            </a:extLst>
          </p:cNvPr>
          <p:cNvGrpSpPr/>
          <p:nvPr/>
        </p:nvGrpSpPr>
        <p:grpSpPr>
          <a:xfrm>
            <a:off x="4497189" y="1017681"/>
            <a:ext cx="642893" cy="893876"/>
            <a:chOff x="4578102" y="1592294"/>
            <a:chExt cx="642893" cy="893876"/>
          </a:xfrm>
        </p:grpSpPr>
        <p:sp>
          <p:nvSpPr>
            <p:cNvPr id="190" name="Rectangle 189">
              <a:extLst>
                <a:ext uri="{FF2B5EF4-FFF2-40B4-BE49-F238E27FC236}">
                  <a16:creationId xmlns:a16="http://schemas.microsoft.com/office/drawing/2014/main" id="{A094DFC8-8FE0-394D-B1FA-DFD8D569371E}"/>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Breaker1</a:t>
              </a:r>
            </a:p>
          </p:txBody>
        </p:sp>
        <p:sp>
          <p:nvSpPr>
            <p:cNvPr id="191" name="Oval 190">
              <a:extLst>
                <a:ext uri="{FF2B5EF4-FFF2-40B4-BE49-F238E27FC236}">
                  <a16:creationId xmlns:a16="http://schemas.microsoft.com/office/drawing/2014/main" id="{E1A00313-1BB7-6F43-9886-134B7B7130EF}"/>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92" name="Oval 191">
              <a:extLst>
                <a:ext uri="{FF2B5EF4-FFF2-40B4-BE49-F238E27FC236}">
                  <a16:creationId xmlns:a16="http://schemas.microsoft.com/office/drawing/2014/main" id="{D4C42C95-3B51-1945-85ED-AD2B3442E7F0}"/>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grpSp>
        <p:nvGrpSpPr>
          <p:cNvPr id="193" name="Group 192">
            <a:extLst>
              <a:ext uri="{FF2B5EF4-FFF2-40B4-BE49-F238E27FC236}">
                <a16:creationId xmlns:a16="http://schemas.microsoft.com/office/drawing/2014/main" id="{62778D7E-E21A-474D-B287-1831AB9CF774}"/>
              </a:ext>
            </a:extLst>
          </p:cNvPr>
          <p:cNvGrpSpPr/>
          <p:nvPr/>
        </p:nvGrpSpPr>
        <p:grpSpPr>
          <a:xfrm>
            <a:off x="2746788" y="1870502"/>
            <a:ext cx="743919" cy="780591"/>
            <a:chOff x="2112154" y="2400534"/>
            <a:chExt cx="743919" cy="780591"/>
          </a:xfrm>
        </p:grpSpPr>
        <p:sp>
          <p:nvSpPr>
            <p:cNvPr id="194" name="Oval 193">
              <a:extLst>
                <a:ext uri="{FF2B5EF4-FFF2-40B4-BE49-F238E27FC236}">
                  <a16:creationId xmlns:a16="http://schemas.microsoft.com/office/drawing/2014/main" id="{F2B4D73E-24BF-B24C-B5A4-FB5C01462EFE}"/>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Stop</a:t>
              </a:r>
              <a:endParaRPr lang="en-GB" sz="1400" b="1" dirty="0"/>
            </a:p>
          </p:txBody>
        </p:sp>
        <p:sp>
          <p:nvSpPr>
            <p:cNvPr id="195" name="Oval 194">
              <a:extLst>
                <a:ext uri="{FF2B5EF4-FFF2-40B4-BE49-F238E27FC236}">
                  <a16:creationId xmlns:a16="http://schemas.microsoft.com/office/drawing/2014/main" id="{86E857E5-19BA-684C-BAE3-D21A84C880EA}"/>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96" name="Oval 195">
              <a:extLst>
                <a:ext uri="{FF2B5EF4-FFF2-40B4-BE49-F238E27FC236}">
                  <a16:creationId xmlns:a16="http://schemas.microsoft.com/office/drawing/2014/main" id="{72C0DDA2-F46C-3843-89C2-77C47E0C44FB}"/>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97" name="Group 196">
            <a:extLst>
              <a:ext uri="{FF2B5EF4-FFF2-40B4-BE49-F238E27FC236}">
                <a16:creationId xmlns:a16="http://schemas.microsoft.com/office/drawing/2014/main" id="{0ABFFF04-0D1F-A34A-881D-09E1AA5B2C10}"/>
              </a:ext>
            </a:extLst>
          </p:cNvPr>
          <p:cNvGrpSpPr/>
          <p:nvPr/>
        </p:nvGrpSpPr>
        <p:grpSpPr>
          <a:xfrm>
            <a:off x="6949304" y="1011579"/>
            <a:ext cx="642893" cy="893876"/>
            <a:chOff x="4578102" y="1592294"/>
            <a:chExt cx="642893" cy="893876"/>
          </a:xfrm>
        </p:grpSpPr>
        <p:sp>
          <p:nvSpPr>
            <p:cNvPr id="198" name="Rectangle 197">
              <a:extLst>
                <a:ext uri="{FF2B5EF4-FFF2-40B4-BE49-F238E27FC236}">
                  <a16:creationId xmlns:a16="http://schemas.microsoft.com/office/drawing/2014/main" id="{9D21998B-07A2-0740-9506-8476BB35F133}"/>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Breaker2</a:t>
              </a:r>
            </a:p>
          </p:txBody>
        </p:sp>
        <p:sp>
          <p:nvSpPr>
            <p:cNvPr id="199" name="Oval 198">
              <a:extLst>
                <a:ext uri="{FF2B5EF4-FFF2-40B4-BE49-F238E27FC236}">
                  <a16:creationId xmlns:a16="http://schemas.microsoft.com/office/drawing/2014/main" id="{2BAFAA04-9168-C641-8690-46C1D3481869}"/>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00" name="Oval 199">
              <a:extLst>
                <a:ext uri="{FF2B5EF4-FFF2-40B4-BE49-F238E27FC236}">
                  <a16:creationId xmlns:a16="http://schemas.microsoft.com/office/drawing/2014/main" id="{F72C28D2-744B-7746-AA29-BC369C29ED5E}"/>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grpSp>
        <p:nvGrpSpPr>
          <p:cNvPr id="201" name="Group 200">
            <a:extLst>
              <a:ext uri="{FF2B5EF4-FFF2-40B4-BE49-F238E27FC236}">
                <a16:creationId xmlns:a16="http://schemas.microsoft.com/office/drawing/2014/main" id="{49908E51-724A-5345-953A-32292F97D9BC}"/>
              </a:ext>
            </a:extLst>
          </p:cNvPr>
          <p:cNvGrpSpPr/>
          <p:nvPr/>
        </p:nvGrpSpPr>
        <p:grpSpPr>
          <a:xfrm>
            <a:off x="3472601" y="2915194"/>
            <a:ext cx="1261666" cy="949136"/>
            <a:chOff x="4167101" y="2388667"/>
            <a:chExt cx="1261666" cy="949136"/>
          </a:xfrm>
        </p:grpSpPr>
        <p:sp>
          <p:nvSpPr>
            <p:cNvPr id="202" name="Rectangle 201">
              <a:extLst>
                <a:ext uri="{FF2B5EF4-FFF2-40B4-BE49-F238E27FC236}">
                  <a16:creationId xmlns:a16="http://schemas.microsoft.com/office/drawing/2014/main" id="{EE1E2530-A98B-E84C-8C58-EA309BEE5041}"/>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3" name="Rectangle 202">
              <a:extLst>
                <a:ext uri="{FF2B5EF4-FFF2-40B4-BE49-F238E27FC236}">
                  <a16:creationId xmlns:a16="http://schemas.microsoft.com/office/drawing/2014/main" id="{F93CD0F7-063E-CA44-B078-BE331EFB496A}"/>
                </a:ext>
              </a:extLst>
            </p:cNvPr>
            <p:cNvSpPr/>
            <p:nvPr/>
          </p:nvSpPr>
          <p:spPr>
            <a:xfrm>
              <a:off x="4167101" y="2390246"/>
              <a:ext cx="539063"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R1</a:t>
              </a:r>
            </a:p>
          </p:txBody>
        </p:sp>
        <p:sp>
          <p:nvSpPr>
            <p:cNvPr id="204" name="Oval 203">
              <a:extLst>
                <a:ext uri="{FF2B5EF4-FFF2-40B4-BE49-F238E27FC236}">
                  <a16:creationId xmlns:a16="http://schemas.microsoft.com/office/drawing/2014/main" id="{558D1D3C-9D89-1341-A921-E4A22568590A}"/>
                </a:ext>
              </a:extLst>
            </p:cNvPr>
            <p:cNvSpPr/>
            <p:nvPr/>
          </p:nvSpPr>
          <p:spPr>
            <a:xfrm>
              <a:off x="4318531" y="23886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05" name="Oval 204">
              <a:extLst>
                <a:ext uri="{FF2B5EF4-FFF2-40B4-BE49-F238E27FC236}">
                  <a16:creationId xmlns:a16="http://schemas.microsoft.com/office/drawing/2014/main" id="{54D2D04F-4E74-F342-B8CB-84A991BBA78E}"/>
                </a:ext>
              </a:extLst>
            </p:cNvPr>
            <p:cNvSpPr/>
            <p:nvPr/>
          </p:nvSpPr>
          <p:spPr>
            <a:xfrm>
              <a:off x="4320090" y="30518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06" name="Oval 205">
              <a:extLst>
                <a:ext uri="{FF2B5EF4-FFF2-40B4-BE49-F238E27FC236}">
                  <a16:creationId xmlns:a16="http://schemas.microsoft.com/office/drawing/2014/main" id="{50CA075C-97D1-8D40-8757-C32F2924E0C5}"/>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07" name="Oval 206">
              <a:extLst>
                <a:ext uri="{FF2B5EF4-FFF2-40B4-BE49-F238E27FC236}">
                  <a16:creationId xmlns:a16="http://schemas.microsoft.com/office/drawing/2014/main" id="{743B5593-65CA-DC49-B646-718B5E59C839}"/>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08" name="Oval 207">
              <a:extLst>
                <a:ext uri="{FF2B5EF4-FFF2-40B4-BE49-F238E27FC236}">
                  <a16:creationId xmlns:a16="http://schemas.microsoft.com/office/drawing/2014/main" id="{84AAA0DB-3FB0-A54F-8EF0-9CDAB38AD2D2}"/>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209" name="Oval 208">
              <a:extLst>
                <a:ext uri="{FF2B5EF4-FFF2-40B4-BE49-F238E27FC236}">
                  <a16:creationId xmlns:a16="http://schemas.microsoft.com/office/drawing/2014/main" id="{8856CB3E-B1B9-EB4A-BA1E-A6DFE21FD5D9}"/>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210" name="Group 209">
            <a:extLst>
              <a:ext uri="{FF2B5EF4-FFF2-40B4-BE49-F238E27FC236}">
                <a16:creationId xmlns:a16="http://schemas.microsoft.com/office/drawing/2014/main" id="{B933C523-689B-244C-BABE-11BD3C1A9EA9}"/>
              </a:ext>
            </a:extLst>
          </p:cNvPr>
          <p:cNvGrpSpPr/>
          <p:nvPr/>
        </p:nvGrpSpPr>
        <p:grpSpPr>
          <a:xfrm>
            <a:off x="4977559" y="2481446"/>
            <a:ext cx="1261666" cy="949136"/>
            <a:chOff x="4167101" y="2388667"/>
            <a:chExt cx="1261666" cy="949136"/>
          </a:xfrm>
        </p:grpSpPr>
        <p:sp>
          <p:nvSpPr>
            <p:cNvPr id="211" name="Rectangle 210">
              <a:extLst>
                <a:ext uri="{FF2B5EF4-FFF2-40B4-BE49-F238E27FC236}">
                  <a16:creationId xmlns:a16="http://schemas.microsoft.com/office/drawing/2014/main" id="{8587ED81-3E8A-F74A-AFB2-F90712E51B29}"/>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2" name="Rectangle 211">
              <a:extLst>
                <a:ext uri="{FF2B5EF4-FFF2-40B4-BE49-F238E27FC236}">
                  <a16:creationId xmlns:a16="http://schemas.microsoft.com/office/drawing/2014/main" id="{793C0F00-D276-9940-850F-72CF9CBDE2FF}"/>
                </a:ext>
              </a:extLst>
            </p:cNvPr>
            <p:cNvSpPr/>
            <p:nvPr/>
          </p:nvSpPr>
          <p:spPr>
            <a:xfrm>
              <a:off x="4167101" y="2390246"/>
              <a:ext cx="539063"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R2</a:t>
              </a:r>
            </a:p>
          </p:txBody>
        </p:sp>
        <p:sp>
          <p:nvSpPr>
            <p:cNvPr id="213" name="Oval 212">
              <a:extLst>
                <a:ext uri="{FF2B5EF4-FFF2-40B4-BE49-F238E27FC236}">
                  <a16:creationId xmlns:a16="http://schemas.microsoft.com/office/drawing/2014/main" id="{C09DEEBB-60A8-864B-BFE3-45DADF61EE7A}"/>
                </a:ext>
              </a:extLst>
            </p:cNvPr>
            <p:cNvSpPr/>
            <p:nvPr/>
          </p:nvSpPr>
          <p:spPr>
            <a:xfrm>
              <a:off x="4318531" y="23886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14" name="Oval 213">
              <a:extLst>
                <a:ext uri="{FF2B5EF4-FFF2-40B4-BE49-F238E27FC236}">
                  <a16:creationId xmlns:a16="http://schemas.microsoft.com/office/drawing/2014/main" id="{9E57BB54-7197-6C42-9657-3624D16DD424}"/>
                </a:ext>
              </a:extLst>
            </p:cNvPr>
            <p:cNvSpPr/>
            <p:nvPr/>
          </p:nvSpPr>
          <p:spPr>
            <a:xfrm>
              <a:off x="4320090" y="30518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15" name="Oval 214">
              <a:extLst>
                <a:ext uri="{FF2B5EF4-FFF2-40B4-BE49-F238E27FC236}">
                  <a16:creationId xmlns:a16="http://schemas.microsoft.com/office/drawing/2014/main" id="{4A68F392-A284-0A4A-8C8E-5F58256887D2}"/>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16" name="Oval 215">
              <a:extLst>
                <a:ext uri="{FF2B5EF4-FFF2-40B4-BE49-F238E27FC236}">
                  <a16:creationId xmlns:a16="http://schemas.microsoft.com/office/drawing/2014/main" id="{01B0526D-C69D-624F-88A2-0E1DF4E16F3A}"/>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17" name="Oval 216">
              <a:extLst>
                <a:ext uri="{FF2B5EF4-FFF2-40B4-BE49-F238E27FC236}">
                  <a16:creationId xmlns:a16="http://schemas.microsoft.com/office/drawing/2014/main" id="{149B8201-E842-E649-92FC-FD271FC5DA03}"/>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218" name="Oval 217">
              <a:extLst>
                <a:ext uri="{FF2B5EF4-FFF2-40B4-BE49-F238E27FC236}">
                  <a16:creationId xmlns:a16="http://schemas.microsoft.com/office/drawing/2014/main" id="{C3816FD4-E9FD-F242-BB5D-5892A6070349}"/>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219" name="Group 218">
            <a:extLst>
              <a:ext uri="{FF2B5EF4-FFF2-40B4-BE49-F238E27FC236}">
                <a16:creationId xmlns:a16="http://schemas.microsoft.com/office/drawing/2014/main" id="{22EAEC86-6900-714C-AF0E-5BF664B9DC52}"/>
              </a:ext>
            </a:extLst>
          </p:cNvPr>
          <p:cNvGrpSpPr/>
          <p:nvPr/>
        </p:nvGrpSpPr>
        <p:grpSpPr>
          <a:xfrm>
            <a:off x="7363012" y="2344650"/>
            <a:ext cx="1261666" cy="949136"/>
            <a:chOff x="4167101" y="2388667"/>
            <a:chExt cx="1261666" cy="949136"/>
          </a:xfrm>
        </p:grpSpPr>
        <p:sp>
          <p:nvSpPr>
            <p:cNvPr id="220" name="Rectangle 219">
              <a:extLst>
                <a:ext uri="{FF2B5EF4-FFF2-40B4-BE49-F238E27FC236}">
                  <a16:creationId xmlns:a16="http://schemas.microsoft.com/office/drawing/2014/main" id="{5BD6B3F2-2775-8248-9CF3-DA208F453EB4}"/>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1" name="Rectangle 220">
              <a:extLst>
                <a:ext uri="{FF2B5EF4-FFF2-40B4-BE49-F238E27FC236}">
                  <a16:creationId xmlns:a16="http://schemas.microsoft.com/office/drawing/2014/main" id="{B95FAD70-7C9D-FE41-B723-3F81A4D90F9D}"/>
                </a:ext>
              </a:extLst>
            </p:cNvPr>
            <p:cNvSpPr/>
            <p:nvPr/>
          </p:nvSpPr>
          <p:spPr>
            <a:xfrm>
              <a:off x="4167101" y="2390246"/>
              <a:ext cx="539063"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R3</a:t>
              </a:r>
            </a:p>
          </p:txBody>
        </p:sp>
        <p:sp>
          <p:nvSpPr>
            <p:cNvPr id="222" name="Oval 221">
              <a:extLst>
                <a:ext uri="{FF2B5EF4-FFF2-40B4-BE49-F238E27FC236}">
                  <a16:creationId xmlns:a16="http://schemas.microsoft.com/office/drawing/2014/main" id="{BF9E5D63-88B1-1D49-9782-2F661A6B1803}"/>
                </a:ext>
              </a:extLst>
            </p:cNvPr>
            <p:cNvSpPr/>
            <p:nvPr/>
          </p:nvSpPr>
          <p:spPr>
            <a:xfrm>
              <a:off x="4318531" y="23886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23" name="Oval 222">
              <a:extLst>
                <a:ext uri="{FF2B5EF4-FFF2-40B4-BE49-F238E27FC236}">
                  <a16:creationId xmlns:a16="http://schemas.microsoft.com/office/drawing/2014/main" id="{A834632D-CCE3-5D4B-9AB7-AC50BC4B26B1}"/>
                </a:ext>
              </a:extLst>
            </p:cNvPr>
            <p:cNvSpPr/>
            <p:nvPr/>
          </p:nvSpPr>
          <p:spPr>
            <a:xfrm>
              <a:off x="4320090" y="30518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24" name="Oval 223">
              <a:extLst>
                <a:ext uri="{FF2B5EF4-FFF2-40B4-BE49-F238E27FC236}">
                  <a16:creationId xmlns:a16="http://schemas.microsoft.com/office/drawing/2014/main" id="{4C632521-D9D9-9245-9A43-FA949B2961A2}"/>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25" name="Oval 224">
              <a:extLst>
                <a:ext uri="{FF2B5EF4-FFF2-40B4-BE49-F238E27FC236}">
                  <a16:creationId xmlns:a16="http://schemas.microsoft.com/office/drawing/2014/main" id="{EBDCB37A-25A6-1940-84C0-8649268A5BCB}"/>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26" name="Oval 225">
              <a:extLst>
                <a:ext uri="{FF2B5EF4-FFF2-40B4-BE49-F238E27FC236}">
                  <a16:creationId xmlns:a16="http://schemas.microsoft.com/office/drawing/2014/main" id="{B61DDA43-811A-B346-A813-301AF4E8B6C1}"/>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227" name="Oval 226">
              <a:extLst>
                <a:ext uri="{FF2B5EF4-FFF2-40B4-BE49-F238E27FC236}">
                  <a16:creationId xmlns:a16="http://schemas.microsoft.com/office/drawing/2014/main" id="{06D4B02E-AD5E-A94F-8E7E-42F5A65584D3}"/>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228" name="Group 227">
            <a:extLst>
              <a:ext uri="{FF2B5EF4-FFF2-40B4-BE49-F238E27FC236}">
                <a16:creationId xmlns:a16="http://schemas.microsoft.com/office/drawing/2014/main" id="{BAE5AB5A-4CAB-CB4E-A64E-C7D01C26B5D0}"/>
              </a:ext>
            </a:extLst>
          </p:cNvPr>
          <p:cNvGrpSpPr/>
          <p:nvPr/>
        </p:nvGrpSpPr>
        <p:grpSpPr>
          <a:xfrm>
            <a:off x="1936330" y="3682128"/>
            <a:ext cx="1261666" cy="949136"/>
            <a:chOff x="4167101" y="2388667"/>
            <a:chExt cx="1261666" cy="949136"/>
          </a:xfrm>
        </p:grpSpPr>
        <p:sp>
          <p:nvSpPr>
            <p:cNvPr id="229" name="Rectangle 228">
              <a:extLst>
                <a:ext uri="{FF2B5EF4-FFF2-40B4-BE49-F238E27FC236}">
                  <a16:creationId xmlns:a16="http://schemas.microsoft.com/office/drawing/2014/main" id="{7B43E624-DAE8-EE4D-A9B1-99DC5EE2A16A}"/>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0" name="Rectangle 229">
              <a:extLst>
                <a:ext uri="{FF2B5EF4-FFF2-40B4-BE49-F238E27FC236}">
                  <a16:creationId xmlns:a16="http://schemas.microsoft.com/office/drawing/2014/main" id="{52B5054B-57AC-3744-B2B4-66813A933B96}"/>
                </a:ext>
              </a:extLst>
            </p:cNvPr>
            <p:cNvSpPr/>
            <p:nvPr/>
          </p:nvSpPr>
          <p:spPr>
            <a:xfrm>
              <a:off x="4167101" y="2390246"/>
              <a:ext cx="539063"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T1</a:t>
              </a:r>
            </a:p>
          </p:txBody>
        </p:sp>
        <p:sp>
          <p:nvSpPr>
            <p:cNvPr id="231" name="Oval 230">
              <a:extLst>
                <a:ext uri="{FF2B5EF4-FFF2-40B4-BE49-F238E27FC236}">
                  <a16:creationId xmlns:a16="http://schemas.microsoft.com/office/drawing/2014/main" id="{0F1F95FA-2A43-9147-88CE-E0949DD26EB3}"/>
                </a:ext>
              </a:extLst>
            </p:cNvPr>
            <p:cNvSpPr/>
            <p:nvPr/>
          </p:nvSpPr>
          <p:spPr>
            <a:xfrm>
              <a:off x="4318531" y="23886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32" name="Oval 231">
              <a:extLst>
                <a:ext uri="{FF2B5EF4-FFF2-40B4-BE49-F238E27FC236}">
                  <a16:creationId xmlns:a16="http://schemas.microsoft.com/office/drawing/2014/main" id="{C3CA8908-E85A-1446-9F51-2EDE6DC37C1D}"/>
                </a:ext>
              </a:extLst>
            </p:cNvPr>
            <p:cNvSpPr/>
            <p:nvPr/>
          </p:nvSpPr>
          <p:spPr>
            <a:xfrm>
              <a:off x="4320090" y="30518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33" name="Oval 232">
              <a:extLst>
                <a:ext uri="{FF2B5EF4-FFF2-40B4-BE49-F238E27FC236}">
                  <a16:creationId xmlns:a16="http://schemas.microsoft.com/office/drawing/2014/main" id="{C970B85D-F38B-1D4D-BBCF-4F92EBDEFCCB}"/>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34" name="Oval 233">
              <a:extLst>
                <a:ext uri="{FF2B5EF4-FFF2-40B4-BE49-F238E27FC236}">
                  <a16:creationId xmlns:a16="http://schemas.microsoft.com/office/drawing/2014/main" id="{89B220E9-D323-FB4C-A23B-597F759D57BB}"/>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35" name="Oval 234">
              <a:extLst>
                <a:ext uri="{FF2B5EF4-FFF2-40B4-BE49-F238E27FC236}">
                  <a16:creationId xmlns:a16="http://schemas.microsoft.com/office/drawing/2014/main" id="{5713FF65-386D-8444-A195-F357F1B8EC56}"/>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236" name="Oval 235">
              <a:extLst>
                <a:ext uri="{FF2B5EF4-FFF2-40B4-BE49-F238E27FC236}">
                  <a16:creationId xmlns:a16="http://schemas.microsoft.com/office/drawing/2014/main" id="{3EB29293-8222-3543-B4E9-28B08C277118}"/>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237" name="Group 236">
            <a:extLst>
              <a:ext uri="{FF2B5EF4-FFF2-40B4-BE49-F238E27FC236}">
                <a16:creationId xmlns:a16="http://schemas.microsoft.com/office/drawing/2014/main" id="{526EFD10-4952-8F4B-AB26-583A30F59A52}"/>
              </a:ext>
            </a:extLst>
          </p:cNvPr>
          <p:cNvGrpSpPr/>
          <p:nvPr/>
        </p:nvGrpSpPr>
        <p:grpSpPr>
          <a:xfrm>
            <a:off x="4221165" y="3912327"/>
            <a:ext cx="1261666" cy="949136"/>
            <a:chOff x="4167101" y="2388667"/>
            <a:chExt cx="1261666" cy="949136"/>
          </a:xfrm>
        </p:grpSpPr>
        <p:sp>
          <p:nvSpPr>
            <p:cNvPr id="238" name="Rectangle 237">
              <a:extLst>
                <a:ext uri="{FF2B5EF4-FFF2-40B4-BE49-F238E27FC236}">
                  <a16:creationId xmlns:a16="http://schemas.microsoft.com/office/drawing/2014/main" id="{2BF7C340-8DB3-CD4F-8CC4-9AD2644B7164}"/>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9" name="Rectangle 238">
              <a:extLst>
                <a:ext uri="{FF2B5EF4-FFF2-40B4-BE49-F238E27FC236}">
                  <a16:creationId xmlns:a16="http://schemas.microsoft.com/office/drawing/2014/main" id="{D76D866A-7AD6-994D-BE12-A3074FD2C9B4}"/>
                </a:ext>
              </a:extLst>
            </p:cNvPr>
            <p:cNvSpPr/>
            <p:nvPr/>
          </p:nvSpPr>
          <p:spPr>
            <a:xfrm>
              <a:off x="4167101" y="2390246"/>
              <a:ext cx="539063"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T2</a:t>
              </a:r>
            </a:p>
          </p:txBody>
        </p:sp>
        <p:sp>
          <p:nvSpPr>
            <p:cNvPr id="240" name="Oval 239">
              <a:extLst>
                <a:ext uri="{FF2B5EF4-FFF2-40B4-BE49-F238E27FC236}">
                  <a16:creationId xmlns:a16="http://schemas.microsoft.com/office/drawing/2014/main" id="{CFE21766-7227-3B40-860C-2EA5BF40AE4C}"/>
                </a:ext>
              </a:extLst>
            </p:cNvPr>
            <p:cNvSpPr/>
            <p:nvPr/>
          </p:nvSpPr>
          <p:spPr>
            <a:xfrm>
              <a:off x="4318531" y="23886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41" name="Oval 240">
              <a:extLst>
                <a:ext uri="{FF2B5EF4-FFF2-40B4-BE49-F238E27FC236}">
                  <a16:creationId xmlns:a16="http://schemas.microsoft.com/office/drawing/2014/main" id="{C88EB3B5-3695-E84C-8E6C-17D5127F9DE9}"/>
                </a:ext>
              </a:extLst>
            </p:cNvPr>
            <p:cNvSpPr/>
            <p:nvPr/>
          </p:nvSpPr>
          <p:spPr>
            <a:xfrm>
              <a:off x="4320090" y="30518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42" name="Oval 241">
              <a:extLst>
                <a:ext uri="{FF2B5EF4-FFF2-40B4-BE49-F238E27FC236}">
                  <a16:creationId xmlns:a16="http://schemas.microsoft.com/office/drawing/2014/main" id="{25FCABDC-A8C3-ED48-AEAA-1C642E26B30F}"/>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43" name="Oval 242">
              <a:extLst>
                <a:ext uri="{FF2B5EF4-FFF2-40B4-BE49-F238E27FC236}">
                  <a16:creationId xmlns:a16="http://schemas.microsoft.com/office/drawing/2014/main" id="{9F40C52D-CBB0-A140-9F33-C7D3981004A5}"/>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44" name="Oval 243">
              <a:extLst>
                <a:ext uri="{FF2B5EF4-FFF2-40B4-BE49-F238E27FC236}">
                  <a16:creationId xmlns:a16="http://schemas.microsoft.com/office/drawing/2014/main" id="{B48A991D-6FE4-F94D-85A8-840CC159D1E3}"/>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245" name="Oval 244">
              <a:extLst>
                <a:ext uri="{FF2B5EF4-FFF2-40B4-BE49-F238E27FC236}">
                  <a16:creationId xmlns:a16="http://schemas.microsoft.com/office/drawing/2014/main" id="{2464DCC1-8B3B-6444-BC67-5406110CDA26}"/>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246" name="Group 245">
            <a:extLst>
              <a:ext uri="{FF2B5EF4-FFF2-40B4-BE49-F238E27FC236}">
                <a16:creationId xmlns:a16="http://schemas.microsoft.com/office/drawing/2014/main" id="{C231D6B8-6E38-6244-A048-E1ED16C4068D}"/>
              </a:ext>
            </a:extLst>
          </p:cNvPr>
          <p:cNvGrpSpPr/>
          <p:nvPr/>
        </p:nvGrpSpPr>
        <p:grpSpPr>
          <a:xfrm>
            <a:off x="6883609" y="3942714"/>
            <a:ext cx="1261666" cy="949136"/>
            <a:chOff x="4167101" y="2388667"/>
            <a:chExt cx="1261666" cy="949136"/>
          </a:xfrm>
        </p:grpSpPr>
        <p:sp>
          <p:nvSpPr>
            <p:cNvPr id="247" name="Rectangle 246">
              <a:extLst>
                <a:ext uri="{FF2B5EF4-FFF2-40B4-BE49-F238E27FC236}">
                  <a16:creationId xmlns:a16="http://schemas.microsoft.com/office/drawing/2014/main" id="{0D9395FA-5D72-054E-9979-092565438C76}"/>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8" name="Rectangle 247">
              <a:extLst>
                <a:ext uri="{FF2B5EF4-FFF2-40B4-BE49-F238E27FC236}">
                  <a16:creationId xmlns:a16="http://schemas.microsoft.com/office/drawing/2014/main" id="{2D4108BE-04E6-ED4B-BFD1-9C8A9ACB5A75}"/>
                </a:ext>
              </a:extLst>
            </p:cNvPr>
            <p:cNvSpPr/>
            <p:nvPr/>
          </p:nvSpPr>
          <p:spPr>
            <a:xfrm>
              <a:off x="4167101" y="2390246"/>
              <a:ext cx="539063"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T3</a:t>
              </a:r>
            </a:p>
          </p:txBody>
        </p:sp>
        <p:sp>
          <p:nvSpPr>
            <p:cNvPr id="249" name="Oval 248">
              <a:extLst>
                <a:ext uri="{FF2B5EF4-FFF2-40B4-BE49-F238E27FC236}">
                  <a16:creationId xmlns:a16="http://schemas.microsoft.com/office/drawing/2014/main" id="{60CDB609-02EE-B440-8EA7-B4F373FB1EA0}"/>
                </a:ext>
              </a:extLst>
            </p:cNvPr>
            <p:cNvSpPr/>
            <p:nvPr/>
          </p:nvSpPr>
          <p:spPr>
            <a:xfrm>
              <a:off x="4318531" y="23886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50" name="Oval 249">
              <a:extLst>
                <a:ext uri="{FF2B5EF4-FFF2-40B4-BE49-F238E27FC236}">
                  <a16:creationId xmlns:a16="http://schemas.microsoft.com/office/drawing/2014/main" id="{3342DDD4-7EAA-8046-AD3A-630C3B8F9822}"/>
                </a:ext>
              </a:extLst>
            </p:cNvPr>
            <p:cNvSpPr/>
            <p:nvPr/>
          </p:nvSpPr>
          <p:spPr>
            <a:xfrm>
              <a:off x="4320090" y="30518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51" name="Oval 250">
              <a:extLst>
                <a:ext uri="{FF2B5EF4-FFF2-40B4-BE49-F238E27FC236}">
                  <a16:creationId xmlns:a16="http://schemas.microsoft.com/office/drawing/2014/main" id="{8555F041-2103-C944-BAA1-4E614B721F2A}"/>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52" name="Oval 251">
              <a:extLst>
                <a:ext uri="{FF2B5EF4-FFF2-40B4-BE49-F238E27FC236}">
                  <a16:creationId xmlns:a16="http://schemas.microsoft.com/office/drawing/2014/main" id="{60E70161-1FE4-274A-BE34-85F630462AF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53" name="Oval 252">
              <a:extLst>
                <a:ext uri="{FF2B5EF4-FFF2-40B4-BE49-F238E27FC236}">
                  <a16:creationId xmlns:a16="http://schemas.microsoft.com/office/drawing/2014/main" id="{15384114-675C-5142-A37C-2BDDE016737F}"/>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254" name="Oval 253">
              <a:extLst>
                <a:ext uri="{FF2B5EF4-FFF2-40B4-BE49-F238E27FC236}">
                  <a16:creationId xmlns:a16="http://schemas.microsoft.com/office/drawing/2014/main" id="{C5063F23-A393-3B42-B3C3-7BCF3B51B97D}"/>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pic>
        <p:nvPicPr>
          <p:cNvPr id="255" name="Picture 254">
            <a:extLst>
              <a:ext uri="{FF2B5EF4-FFF2-40B4-BE49-F238E27FC236}">
                <a16:creationId xmlns:a16="http://schemas.microsoft.com/office/drawing/2014/main" id="{61D9DCF8-B97F-A545-994F-A3C99B014FB7}"/>
              </a:ext>
            </a:extLst>
          </p:cNvPr>
          <p:cNvPicPr>
            <a:picLocks noChangeAspect="1"/>
          </p:cNvPicPr>
          <p:nvPr/>
        </p:nvPicPr>
        <p:blipFill>
          <a:blip r:embed="rId6"/>
          <a:stretch>
            <a:fillRect/>
          </a:stretch>
        </p:blipFill>
        <p:spPr>
          <a:xfrm>
            <a:off x="3487504" y="5029529"/>
            <a:ext cx="6743700" cy="4406900"/>
          </a:xfrm>
          <a:prstGeom prst="rect">
            <a:avLst/>
          </a:prstGeom>
        </p:spPr>
      </p:pic>
      <p:cxnSp>
        <p:nvCxnSpPr>
          <p:cNvPr id="115" name="Curved Connector 114">
            <a:extLst>
              <a:ext uri="{FF2B5EF4-FFF2-40B4-BE49-F238E27FC236}">
                <a16:creationId xmlns:a16="http://schemas.microsoft.com/office/drawing/2014/main" id="{5517B874-2AA6-4D44-8CBD-3E53B6D02F45}"/>
              </a:ext>
            </a:extLst>
          </p:cNvPr>
          <p:cNvCxnSpPr>
            <a:cxnSpLocks/>
            <a:stCxn id="125" idx="4"/>
            <a:endCxn id="191" idx="0"/>
          </p:cNvCxnSpPr>
          <p:nvPr/>
        </p:nvCxnSpPr>
        <p:spPr>
          <a:xfrm rot="5400000">
            <a:off x="4413108" y="717610"/>
            <a:ext cx="595993" cy="4148"/>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Curved Connector 118">
            <a:extLst>
              <a:ext uri="{FF2B5EF4-FFF2-40B4-BE49-F238E27FC236}">
                <a16:creationId xmlns:a16="http://schemas.microsoft.com/office/drawing/2014/main" id="{6562F2E6-307B-4444-B85E-B178CF43F3BA}"/>
              </a:ext>
            </a:extLst>
          </p:cNvPr>
          <p:cNvCxnSpPr>
            <a:cxnSpLocks/>
            <a:stCxn id="192" idx="4"/>
            <a:endCxn id="69" idx="0"/>
          </p:cNvCxnSpPr>
          <p:nvPr/>
        </p:nvCxnSpPr>
        <p:spPr>
          <a:xfrm rot="5400000" flipH="1">
            <a:off x="3414818" y="630559"/>
            <a:ext cx="966539" cy="1595458"/>
          </a:xfrm>
          <a:prstGeom prst="curvedConnector5">
            <a:avLst>
              <a:gd name="adj1" fmla="val -23651"/>
              <a:gd name="adj2" fmla="val 50000"/>
              <a:gd name="adj3" fmla="val 123651"/>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2" name="Curved Connector 121">
            <a:extLst>
              <a:ext uri="{FF2B5EF4-FFF2-40B4-BE49-F238E27FC236}">
                <a16:creationId xmlns:a16="http://schemas.microsoft.com/office/drawing/2014/main" id="{090DA864-A3D7-AA43-8241-815DD03B50A6}"/>
              </a:ext>
            </a:extLst>
          </p:cNvPr>
          <p:cNvCxnSpPr>
            <a:cxnSpLocks/>
            <a:stCxn id="71" idx="4"/>
            <a:endCxn id="195" idx="0"/>
          </p:cNvCxnSpPr>
          <p:nvPr/>
        </p:nvCxnSpPr>
        <p:spPr>
          <a:xfrm rot="16200000" flipH="1">
            <a:off x="3015686" y="1767440"/>
            <a:ext cx="187735" cy="18388"/>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8" name="Curved Connector 127">
            <a:extLst>
              <a:ext uri="{FF2B5EF4-FFF2-40B4-BE49-F238E27FC236}">
                <a16:creationId xmlns:a16="http://schemas.microsoft.com/office/drawing/2014/main" id="{55084D80-D7AC-A140-B947-9227E220DAA3}"/>
              </a:ext>
            </a:extLst>
          </p:cNvPr>
          <p:cNvCxnSpPr>
            <a:cxnSpLocks/>
            <a:stCxn id="187" idx="0"/>
            <a:endCxn id="196" idx="4"/>
          </p:cNvCxnSpPr>
          <p:nvPr/>
        </p:nvCxnSpPr>
        <p:spPr>
          <a:xfrm rot="16200000" flipH="1">
            <a:off x="2164283" y="1696629"/>
            <a:ext cx="779173" cy="1129754"/>
          </a:xfrm>
          <a:prstGeom prst="curvedConnector5">
            <a:avLst>
              <a:gd name="adj1" fmla="val -29339"/>
              <a:gd name="adj2" fmla="val 50000"/>
              <a:gd name="adj3" fmla="val 129339"/>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9" name="Curved Connector 128">
            <a:extLst>
              <a:ext uri="{FF2B5EF4-FFF2-40B4-BE49-F238E27FC236}">
                <a16:creationId xmlns:a16="http://schemas.microsoft.com/office/drawing/2014/main" id="{61AB4A95-DC9D-9C42-9142-D280F59EFD6D}"/>
              </a:ext>
            </a:extLst>
          </p:cNvPr>
          <p:cNvCxnSpPr>
            <a:cxnSpLocks/>
            <a:stCxn id="26" idx="0"/>
            <a:endCxn id="188" idx="3"/>
          </p:cNvCxnSpPr>
          <p:nvPr/>
        </p:nvCxnSpPr>
        <p:spPr>
          <a:xfrm rot="5400000" flipH="1" flipV="1">
            <a:off x="933392" y="2229642"/>
            <a:ext cx="527577" cy="1381437"/>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1" name="Curved Connector 130">
            <a:extLst>
              <a:ext uri="{FF2B5EF4-FFF2-40B4-BE49-F238E27FC236}">
                <a16:creationId xmlns:a16="http://schemas.microsoft.com/office/drawing/2014/main" id="{E234C31D-A1A9-1145-9669-422F0176D210}"/>
              </a:ext>
            </a:extLst>
          </p:cNvPr>
          <p:cNvCxnSpPr>
            <a:cxnSpLocks/>
            <a:stCxn id="187" idx="0"/>
            <a:endCxn id="28" idx="0"/>
          </p:cNvCxnSpPr>
          <p:nvPr/>
        </p:nvCxnSpPr>
        <p:spPr>
          <a:xfrm rot="16200000" flipH="1" flipV="1">
            <a:off x="787566" y="2008750"/>
            <a:ext cx="1338257" cy="1064596"/>
          </a:xfrm>
          <a:prstGeom prst="curvedConnector3">
            <a:avLst>
              <a:gd name="adj1" fmla="val -1708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Curved Connector 133">
            <a:extLst>
              <a:ext uri="{FF2B5EF4-FFF2-40B4-BE49-F238E27FC236}">
                <a16:creationId xmlns:a16="http://schemas.microsoft.com/office/drawing/2014/main" id="{A776DA40-B2D2-1343-A5A4-1D08255418B1}"/>
              </a:ext>
            </a:extLst>
          </p:cNvPr>
          <p:cNvCxnSpPr>
            <a:cxnSpLocks/>
            <a:stCxn id="188" idx="4"/>
            <a:endCxn id="29" idx="4"/>
          </p:cNvCxnSpPr>
          <p:nvPr/>
        </p:nvCxnSpPr>
        <p:spPr>
          <a:xfrm rot="5400000">
            <a:off x="831955" y="2790887"/>
            <a:ext cx="1249481" cy="1064596"/>
          </a:xfrm>
          <a:prstGeom prst="curvedConnector3">
            <a:avLst>
              <a:gd name="adj1" fmla="val 143104"/>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Curved Connector 139">
            <a:extLst>
              <a:ext uri="{FF2B5EF4-FFF2-40B4-BE49-F238E27FC236}">
                <a16:creationId xmlns:a16="http://schemas.microsoft.com/office/drawing/2014/main" id="{2026CE7C-E145-E447-8C66-35D6C05C6CA6}"/>
              </a:ext>
            </a:extLst>
          </p:cNvPr>
          <p:cNvCxnSpPr>
            <a:cxnSpLocks/>
            <a:stCxn id="31" idx="4"/>
            <a:endCxn id="231" idx="0"/>
          </p:cNvCxnSpPr>
          <p:nvPr/>
        </p:nvCxnSpPr>
        <p:spPr>
          <a:xfrm rot="5400000" flipH="1" flipV="1">
            <a:off x="1624599" y="3341797"/>
            <a:ext cx="265798" cy="946460"/>
          </a:xfrm>
          <a:prstGeom prst="curvedConnector5">
            <a:avLst>
              <a:gd name="adj1" fmla="val -86005"/>
              <a:gd name="adj2" fmla="val 50000"/>
              <a:gd name="adj3" fmla="val 186005"/>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8" name="Curved Connector 157">
            <a:extLst>
              <a:ext uri="{FF2B5EF4-FFF2-40B4-BE49-F238E27FC236}">
                <a16:creationId xmlns:a16="http://schemas.microsoft.com/office/drawing/2014/main" id="{3D7C6AC4-947D-1F41-AE4A-5A41CC342E8B}"/>
              </a:ext>
            </a:extLst>
          </p:cNvPr>
          <p:cNvCxnSpPr>
            <a:cxnSpLocks/>
            <a:stCxn id="234" idx="4"/>
            <a:endCxn id="204" idx="0"/>
          </p:cNvCxnSpPr>
          <p:nvPr/>
        </p:nvCxnSpPr>
        <p:spPr>
          <a:xfrm rot="5400000" flipH="1" flipV="1">
            <a:off x="2442475" y="3167876"/>
            <a:ext cx="1577206" cy="1071842"/>
          </a:xfrm>
          <a:prstGeom prst="curvedConnector5">
            <a:avLst>
              <a:gd name="adj1" fmla="val -14494"/>
              <a:gd name="adj2" fmla="val 50000"/>
              <a:gd name="adj3" fmla="val 114494"/>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4" name="Curved Connector 163">
            <a:extLst>
              <a:ext uri="{FF2B5EF4-FFF2-40B4-BE49-F238E27FC236}">
                <a16:creationId xmlns:a16="http://schemas.microsoft.com/office/drawing/2014/main" id="{5B42581E-F462-DD4F-A2AF-60A232EDD94A}"/>
              </a:ext>
            </a:extLst>
          </p:cNvPr>
          <p:cNvCxnSpPr>
            <a:cxnSpLocks/>
            <a:stCxn id="205" idx="4"/>
            <a:endCxn id="206" idx="0"/>
          </p:cNvCxnSpPr>
          <p:nvPr/>
        </p:nvCxnSpPr>
        <p:spPr>
          <a:xfrm rot="5400000" flipH="1" flipV="1">
            <a:off x="3561686" y="3194589"/>
            <a:ext cx="876613" cy="462870"/>
          </a:xfrm>
          <a:prstGeom prst="curvedConnector5">
            <a:avLst>
              <a:gd name="adj1" fmla="val -26078"/>
              <a:gd name="adj2" fmla="val 50000"/>
              <a:gd name="adj3" fmla="val 126078"/>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7" name="Curved Connector 166">
            <a:extLst>
              <a:ext uri="{FF2B5EF4-FFF2-40B4-BE49-F238E27FC236}">
                <a16:creationId xmlns:a16="http://schemas.microsoft.com/office/drawing/2014/main" id="{FD0BFDC3-DF40-0943-945E-C8242CCB7ABD}"/>
              </a:ext>
            </a:extLst>
          </p:cNvPr>
          <p:cNvCxnSpPr>
            <a:cxnSpLocks/>
            <a:stCxn id="242" idx="0"/>
            <a:endCxn id="241" idx="4"/>
          </p:cNvCxnSpPr>
          <p:nvPr/>
        </p:nvCxnSpPr>
        <p:spPr>
          <a:xfrm rot="16200000" flipH="1" flipV="1">
            <a:off x="4310250" y="4191721"/>
            <a:ext cx="876613" cy="462870"/>
          </a:xfrm>
          <a:prstGeom prst="curvedConnector5">
            <a:avLst>
              <a:gd name="adj1" fmla="val -26078"/>
              <a:gd name="adj2" fmla="val 50000"/>
              <a:gd name="adj3" fmla="val 126078"/>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1" name="Curved Connector 170">
            <a:extLst>
              <a:ext uri="{FF2B5EF4-FFF2-40B4-BE49-F238E27FC236}">
                <a16:creationId xmlns:a16="http://schemas.microsoft.com/office/drawing/2014/main" id="{C31AEA63-A9CA-9F4D-A47F-2F6A6C352A73}"/>
              </a:ext>
            </a:extLst>
          </p:cNvPr>
          <p:cNvCxnSpPr>
            <a:cxnSpLocks/>
            <a:stCxn id="213" idx="0"/>
            <a:endCxn id="243" idx="4"/>
          </p:cNvCxnSpPr>
          <p:nvPr/>
        </p:nvCxnSpPr>
        <p:spPr>
          <a:xfrm rot="16200000" flipH="1" flipV="1">
            <a:off x="4005398" y="3456039"/>
            <a:ext cx="2241153" cy="291965"/>
          </a:xfrm>
          <a:prstGeom prst="curvedConnector5">
            <a:avLst>
              <a:gd name="adj1" fmla="val -10200"/>
              <a:gd name="adj2" fmla="val 50000"/>
              <a:gd name="adj3" fmla="val 1102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7" name="Curved Connector 176">
            <a:extLst>
              <a:ext uri="{FF2B5EF4-FFF2-40B4-BE49-F238E27FC236}">
                <a16:creationId xmlns:a16="http://schemas.microsoft.com/office/drawing/2014/main" id="{195A9329-9830-E04B-A9A4-EC038798C89F}"/>
              </a:ext>
            </a:extLst>
          </p:cNvPr>
          <p:cNvCxnSpPr>
            <a:cxnSpLocks/>
            <a:stCxn id="216" idx="4"/>
            <a:endCxn id="249" idx="0"/>
          </p:cNvCxnSpPr>
          <p:nvPr/>
        </p:nvCxnSpPr>
        <p:spPr>
          <a:xfrm rot="16200000" flipH="1">
            <a:off x="6131698" y="2896405"/>
            <a:ext cx="650996" cy="1441621"/>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3" name="Curved Connector 182">
            <a:extLst>
              <a:ext uri="{FF2B5EF4-FFF2-40B4-BE49-F238E27FC236}">
                <a16:creationId xmlns:a16="http://schemas.microsoft.com/office/drawing/2014/main" id="{8DBB64FC-9C59-5144-959F-BB023AF3F454}"/>
              </a:ext>
            </a:extLst>
          </p:cNvPr>
          <p:cNvCxnSpPr>
            <a:cxnSpLocks/>
            <a:stCxn id="252" idx="4"/>
            <a:endCxn id="222" idx="0"/>
          </p:cNvCxnSpPr>
          <p:nvPr/>
        </p:nvCxnSpPr>
        <p:spPr>
          <a:xfrm rot="5400000" flipH="1" flipV="1">
            <a:off x="6445755" y="3541331"/>
            <a:ext cx="2408336" cy="14974"/>
          </a:xfrm>
          <a:prstGeom prst="curvedConnector5">
            <a:avLst>
              <a:gd name="adj1" fmla="val -9492"/>
              <a:gd name="adj2" fmla="val 2581421"/>
              <a:gd name="adj3" fmla="val 10949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6" name="Curved Connector 255">
            <a:extLst>
              <a:ext uri="{FF2B5EF4-FFF2-40B4-BE49-F238E27FC236}">
                <a16:creationId xmlns:a16="http://schemas.microsoft.com/office/drawing/2014/main" id="{616DEA0B-B636-954E-B878-8283EAD30EC8}"/>
              </a:ext>
            </a:extLst>
          </p:cNvPr>
          <p:cNvCxnSpPr>
            <a:cxnSpLocks/>
            <a:stCxn id="27" idx="4"/>
            <a:endCxn id="200" idx="4"/>
          </p:cNvCxnSpPr>
          <p:nvPr/>
        </p:nvCxnSpPr>
        <p:spPr>
          <a:xfrm rot="5400000" flipH="1" flipV="1">
            <a:off x="2714061" y="-300586"/>
            <a:ext cx="2227829" cy="6639911"/>
          </a:xfrm>
          <a:prstGeom prst="curvedConnector3">
            <a:avLst>
              <a:gd name="adj1" fmla="val -6939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7" name="Curved Connector 256">
            <a:extLst>
              <a:ext uri="{FF2B5EF4-FFF2-40B4-BE49-F238E27FC236}">
                <a16:creationId xmlns:a16="http://schemas.microsoft.com/office/drawing/2014/main" id="{735607C8-2EB7-CF47-8CEE-F3BD11C9FB86}"/>
              </a:ext>
            </a:extLst>
          </p:cNvPr>
          <p:cNvCxnSpPr>
            <a:cxnSpLocks/>
            <a:stCxn id="127" idx="6"/>
            <a:endCxn id="199" idx="0"/>
          </p:cNvCxnSpPr>
          <p:nvPr/>
        </p:nvCxnSpPr>
        <p:spPr>
          <a:xfrm>
            <a:off x="6395387" y="821435"/>
            <a:ext cx="765758" cy="190144"/>
          </a:xfrm>
          <a:prstGeom prst="curvedConnector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8" name="Curved Connector 257">
            <a:extLst>
              <a:ext uri="{FF2B5EF4-FFF2-40B4-BE49-F238E27FC236}">
                <a16:creationId xmlns:a16="http://schemas.microsoft.com/office/drawing/2014/main" id="{021F7B80-3ED0-DA40-A2CF-D35930A7C2D6}"/>
              </a:ext>
            </a:extLst>
          </p:cNvPr>
          <p:cNvCxnSpPr>
            <a:cxnSpLocks/>
            <a:stCxn id="30" idx="0"/>
            <a:endCxn id="27" idx="4"/>
          </p:cNvCxnSpPr>
          <p:nvPr/>
        </p:nvCxnSpPr>
        <p:spPr>
          <a:xfrm rot="16200000" flipH="1" flipV="1">
            <a:off x="434591" y="3283606"/>
            <a:ext cx="923107" cy="776247"/>
          </a:xfrm>
          <a:prstGeom prst="curvedConnector5">
            <a:avLst>
              <a:gd name="adj1" fmla="val -24764"/>
              <a:gd name="adj2" fmla="val 50000"/>
              <a:gd name="adj3" fmla="val 124764"/>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9" name="Curved Connector 258">
            <a:extLst>
              <a:ext uri="{FF2B5EF4-FFF2-40B4-BE49-F238E27FC236}">
                <a16:creationId xmlns:a16="http://schemas.microsoft.com/office/drawing/2014/main" id="{23FE554D-3D6A-654D-AE39-742D3704FF92}"/>
              </a:ext>
            </a:extLst>
          </p:cNvPr>
          <p:cNvCxnSpPr>
            <a:cxnSpLocks/>
            <a:stCxn id="232" idx="4"/>
            <a:endCxn id="233" idx="0"/>
          </p:cNvCxnSpPr>
          <p:nvPr/>
        </p:nvCxnSpPr>
        <p:spPr>
          <a:xfrm rot="5400000" flipH="1" flipV="1">
            <a:off x="2025415" y="3961523"/>
            <a:ext cx="876613" cy="462870"/>
          </a:xfrm>
          <a:prstGeom prst="curvedConnector5">
            <a:avLst>
              <a:gd name="adj1" fmla="val -26078"/>
              <a:gd name="adj2" fmla="val 50000"/>
              <a:gd name="adj3" fmla="val 126078"/>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0" name="Curved Connector 259">
            <a:extLst>
              <a:ext uri="{FF2B5EF4-FFF2-40B4-BE49-F238E27FC236}">
                <a16:creationId xmlns:a16="http://schemas.microsoft.com/office/drawing/2014/main" id="{53829613-E713-7E44-8C32-5D08A840C712}"/>
              </a:ext>
            </a:extLst>
          </p:cNvPr>
          <p:cNvCxnSpPr>
            <a:cxnSpLocks/>
            <a:stCxn id="232" idx="4"/>
            <a:endCxn id="200" idx="4"/>
          </p:cNvCxnSpPr>
          <p:nvPr/>
        </p:nvCxnSpPr>
        <p:spPr>
          <a:xfrm rot="5400000" flipH="1" flipV="1">
            <a:off x="3327204" y="810537"/>
            <a:ext cx="2725809" cy="4915645"/>
          </a:xfrm>
          <a:prstGeom prst="curvedConnector3">
            <a:avLst>
              <a:gd name="adj1" fmla="val -39659"/>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1" name="Curved Connector 260">
            <a:extLst>
              <a:ext uri="{FF2B5EF4-FFF2-40B4-BE49-F238E27FC236}">
                <a16:creationId xmlns:a16="http://schemas.microsoft.com/office/drawing/2014/main" id="{245201AB-77BF-7742-AA0C-99692506F175}"/>
              </a:ext>
            </a:extLst>
          </p:cNvPr>
          <p:cNvCxnSpPr>
            <a:cxnSpLocks/>
            <a:stCxn id="240" idx="0"/>
            <a:endCxn id="207" idx="4"/>
          </p:cNvCxnSpPr>
          <p:nvPr/>
        </p:nvCxnSpPr>
        <p:spPr>
          <a:xfrm rot="16200000" flipV="1">
            <a:off x="4280066" y="3676829"/>
            <a:ext cx="186861" cy="284135"/>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2" name="Curved Connector 261">
            <a:extLst>
              <a:ext uri="{FF2B5EF4-FFF2-40B4-BE49-F238E27FC236}">
                <a16:creationId xmlns:a16="http://schemas.microsoft.com/office/drawing/2014/main" id="{B58CDC69-0CC4-0145-A613-81362FFB0965}"/>
              </a:ext>
            </a:extLst>
          </p:cNvPr>
          <p:cNvCxnSpPr>
            <a:cxnSpLocks/>
            <a:stCxn id="205" idx="4"/>
            <a:endCxn id="200" idx="4"/>
          </p:cNvCxnSpPr>
          <p:nvPr/>
        </p:nvCxnSpPr>
        <p:spPr>
          <a:xfrm rot="5400000" flipH="1" flipV="1">
            <a:off x="4478807" y="1195206"/>
            <a:ext cx="1958875" cy="3379374"/>
          </a:xfrm>
          <a:prstGeom prst="curvedConnector3">
            <a:avLst>
              <a:gd name="adj1" fmla="val -987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3" name="Curved Connector 262">
            <a:extLst>
              <a:ext uri="{FF2B5EF4-FFF2-40B4-BE49-F238E27FC236}">
                <a16:creationId xmlns:a16="http://schemas.microsoft.com/office/drawing/2014/main" id="{DD8DB4D6-D527-464C-B654-3644557E7F7B}"/>
              </a:ext>
            </a:extLst>
          </p:cNvPr>
          <p:cNvCxnSpPr>
            <a:cxnSpLocks/>
            <a:stCxn id="214" idx="4"/>
            <a:endCxn id="215" idx="0"/>
          </p:cNvCxnSpPr>
          <p:nvPr/>
        </p:nvCxnSpPr>
        <p:spPr>
          <a:xfrm rot="5400000" flipH="1" flipV="1">
            <a:off x="5066644" y="2760841"/>
            <a:ext cx="876613" cy="462870"/>
          </a:xfrm>
          <a:prstGeom prst="curvedConnector5">
            <a:avLst>
              <a:gd name="adj1" fmla="val -26078"/>
              <a:gd name="adj2" fmla="val 50000"/>
              <a:gd name="adj3" fmla="val 126078"/>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4" name="Curved Connector 263">
            <a:extLst>
              <a:ext uri="{FF2B5EF4-FFF2-40B4-BE49-F238E27FC236}">
                <a16:creationId xmlns:a16="http://schemas.microsoft.com/office/drawing/2014/main" id="{D0FC7AF4-3B08-BE43-9977-E761F11A2933}"/>
              </a:ext>
            </a:extLst>
          </p:cNvPr>
          <p:cNvCxnSpPr>
            <a:cxnSpLocks/>
            <a:stCxn id="214" idx="4"/>
            <a:endCxn id="200" idx="4"/>
          </p:cNvCxnSpPr>
          <p:nvPr/>
        </p:nvCxnSpPr>
        <p:spPr>
          <a:xfrm rot="5400000" flipH="1" flipV="1">
            <a:off x="5448160" y="1730811"/>
            <a:ext cx="1525127" cy="1874416"/>
          </a:xfrm>
          <a:prstGeom prst="curvedConnector3">
            <a:avLst>
              <a:gd name="adj1" fmla="val -158273"/>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5" name="Curved Connector 264">
            <a:extLst>
              <a:ext uri="{FF2B5EF4-FFF2-40B4-BE49-F238E27FC236}">
                <a16:creationId xmlns:a16="http://schemas.microsoft.com/office/drawing/2014/main" id="{EC582AD1-EC79-FC40-8FEF-DCE265EFA02B}"/>
              </a:ext>
            </a:extLst>
          </p:cNvPr>
          <p:cNvCxnSpPr>
            <a:cxnSpLocks/>
            <a:stCxn id="250" idx="4"/>
            <a:endCxn id="251" idx="0"/>
          </p:cNvCxnSpPr>
          <p:nvPr/>
        </p:nvCxnSpPr>
        <p:spPr>
          <a:xfrm rot="5400000" flipH="1" flipV="1">
            <a:off x="6972694" y="4222109"/>
            <a:ext cx="876613" cy="462870"/>
          </a:xfrm>
          <a:prstGeom prst="curvedConnector5">
            <a:avLst>
              <a:gd name="adj1" fmla="val -26078"/>
              <a:gd name="adj2" fmla="val 50000"/>
              <a:gd name="adj3" fmla="val 126078"/>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6" name="Curved Connector 265">
            <a:extLst>
              <a:ext uri="{FF2B5EF4-FFF2-40B4-BE49-F238E27FC236}">
                <a16:creationId xmlns:a16="http://schemas.microsoft.com/office/drawing/2014/main" id="{FD089EC1-D9D6-E747-805E-1E9B75F7BB13}"/>
              </a:ext>
            </a:extLst>
          </p:cNvPr>
          <p:cNvCxnSpPr>
            <a:cxnSpLocks/>
            <a:stCxn id="200" idx="4"/>
            <a:endCxn id="223" idx="4"/>
          </p:cNvCxnSpPr>
          <p:nvPr/>
        </p:nvCxnSpPr>
        <p:spPr>
          <a:xfrm rot="16200000" flipH="1">
            <a:off x="6709285" y="2344101"/>
            <a:ext cx="1388331" cy="511037"/>
          </a:xfrm>
          <a:prstGeom prst="curvedConnector3">
            <a:avLst>
              <a:gd name="adj1" fmla="val 116466"/>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7" name="Curved Connector 266">
            <a:extLst>
              <a:ext uri="{FF2B5EF4-FFF2-40B4-BE49-F238E27FC236}">
                <a16:creationId xmlns:a16="http://schemas.microsoft.com/office/drawing/2014/main" id="{6B569FD8-4DA8-114E-9BB4-EB6534A6E9B3}"/>
              </a:ext>
            </a:extLst>
          </p:cNvPr>
          <p:cNvCxnSpPr>
            <a:cxnSpLocks/>
            <a:stCxn id="241" idx="4"/>
            <a:endCxn id="200" idx="4"/>
          </p:cNvCxnSpPr>
          <p:nvPr/>
        </p:nvCxnSpPr>
        <p:spPr>
          <a:xfrm rot="5400000" flipH="1" flipV="1">
            <a:off x="4354523" y="2068054"/>
            <a:ext cx="2956008" cy="2630810"/>
          </a:xfrm>
          <a:prstGeom prst="curvedConnector3">
            <a:avLst>
              <a:gd name="adj1" fmla="val -36045"/>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8" name="Curved Connector 267">
            <a:extLst>
              <a:ext uri="{FF2B5EF4-FFF2-40B4-BE49-F238E27FC236}">
                <a16:creationId xmlns:a16="http://schemas.microsoft.com/office/drawing/2014/main" id="{5DDB6AFE-F0B8-764F-8A4F-F27FC94E1E93}"/>
              </a:ext>
            </a:extLst>
          </p:cNvPr>
          <p:cNvCxnSpPr>
            <a:cxnSpLocks/>
            <a:stCxn id="250" idx="4"/>
            <a:endCxn id="200" idx="4"/>
          </p:cNvCxnSpPr>
          <p:nvPr/>
        </p:nvCxnSpPr>
        <p:spPr>
          <a:xfrm rot="5400000" flipH="1">
            <a:off x="5670551" y="3382836"/>
            <a:ext cx="2986395" cy="31634"/>
          </a:xfrm>
          <a:prstGeom prst="curvedConnector5">
            <a:avLst>
              <a:gd name="adj1" fmla="val -7655"/>
              <a:gd name="adj2" fmla="val 1174584"/>
              <a:gd name="adj3" fmla="val 54787"/>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69" name="Picture 268">
            <a:extLst>
              <a:ext uri="{FF2B5EF4-FFF2-40B4-BE49-F238E27FC236}">
                <a16:creationId xmlns:a16="http://schemas.microsoft.com/office/drawing/2014/main" id="{995E6255-0C54-EB4A-A65E-778CBF658F43}"/>
              </a:ext>
            </a:extLst>
          </p:cNvPr>
          <p:cNvPicPr>
            <a:picLocks noChangeAspect="1"/>
          </p:cNvPicPr>
          <p:nvPr/>
        </p:nvPicPr>
        <p:blipFill>
          <a:blip r:embed="rId6"/>
          <a:stretch>
            <a:fillRect/>
          </a:stretch>
        </p:blipFill>
        <p:spPr>
          <a:xfrm>
            <a:off x="3806157" y="4963982"/>
            <a:ext cx="6743700" cy="4406900"/>
          </a:xfrm>
          <a:prstGeom prst="rect">
            <a:avLst/>
          </a:prstGeom>
        </p:spPr>
      </p:pic>
    </p:spTree>
    <p:custDataLst>
      <p:tags r:id="rId1"/>
    </p:custDataLst>
    <p:extLst>
      <p:ext uri="{BB962C8B-B14F-4D97-AF65-F5344CB8AC3E}">
        <p14:creationId xmlns:p14="http://schemas.microsoft.com/office/powerpoint/2010/main" val="1445418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Topic Introduction</a:t>
            </a:r>
          </a:p>
        </p:txBody>
      </p:sp>
      <p:sp>
        <p:nvSpPr>
          <p:cNvPr id="3" name="Content Placeholder 2"/>
          <p:cNvSpPr>
            <a:spLocks noGrp="1"/>
          </p:cNvSpPr>
          <p:nvPr>
            <p:ph idx="1"/>
          </p:nvPr>
        </p:nvSpPr>
        <p:spPr>
          <a:xfrm>
            <a:off x="1122531" y="1091869"/>
            <a:ext cx="4790589" cy="3911931"/>
          </a:xfrm>
        </p:spPr>
        <p:txBody>
          <a:bodyPr>
            <a:noAutofit/>
          </a:bodyPr>
          <a:lstStyle/>
          <a:p>
            <a:pPr marL="0" indent="0" algn="just">
              <a:buNone/>
            </a:pPr>
            <a:r>
              <a:rPr lang="en-GB" sz="2400" dirty="0"/>
              <a:t>In the previous topic we learnt how to connect and start ordinary squirrel cage induction motors.</a:t>
            </a:r>
          </a:p>
          <a:p>
            <a:pPr marL="0" indent="0" algn="just">
              <a:buNone/>
            </a:pPr>
            <a:endParaRPr lang="en-GB" sz="2400" dirty="0"/>
          </a:p>
          <a:p>
            <a:pPr marL="0" indent="0" algn="just">
              <a:buNone/>
            </a:pPr>
            <a:r>
              <a:rPr lang="en-GB" sz="2400" dirty="0"/>
              <a:t>In this topic, we are going to learn about starting slip-ring motors. Remember that slip-ring motors have wound rotors and that these coils can be connected to external resistances via three slip-rings.</a:t>
            </a:r>
          </a:p>
        </p:txBody>
      </p:sp>
      <p:sp>
        <p:nvSpPr>
          <p:cNvPr id="5" name="Rectangle 4">
            <a:extLst>
              <a:ext uri="{FF2B5EF4-FFF2-40B4-BE49-F238E27FC236}">
                <a16:creationId xmlns:a16="http://schemas.microsoft.com/office/drawing/2014/main" id="{97D0659D-C99D-8444-926E-68BE19ADEACE}"/>
              </a:ext>
            </a:extLst>
          </p:cNvPr>
          <p:cNvSpPr/>
          <p:nvPr/>
        </p:nvSpPr>
        <p:spPr>
          <a:xfrm>
            <a:off x="6119386" y="1091868"/>
            <a:ext cx="3831696" cy="354109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Img01</a:t>
            </a:r>
          </a:p>
        </p:txBody>
      </p:sp>
    </p:spTree>
    <p:custDataLst>
      <p:tags r:id="rId1"/>
    </p:custDataLst>
    <p:extLst>
      <p:ext uri="{BB962C8B-B14F-4D97-AF65-F5344CB8AC3E}">
        <p14:creationId xmlns:p14="http://schemas.microsoft.com/office/powerpoint/2010/main" val="3974072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1" y="1091869"/>
            <a:ext cx="4790589" cy="3480131"/>
          </a:xfrm>
        </p:spPr>
        <p:txBody>
          <a:bodyPr>
            <a:noAutofit/>
          </a:bodyPr>
          <a:lstStyle/>
          <a:p>
            <a:pPr marL="0" indent="0" algn="just">
              <a:buNone/>
            </a:pPr>
            <a:r>
              <a:rPr lang="en-GB" sz="2400" dirty="0"/>
              <a:t>When we first learnt about slip-ring motors in topic 1 of this course, we learnt that they are useful because they allow us to reduce the amount of current drawn by the motor during start up.</a:t>
            </a:r>
          </a:p>
        </p:txBody>
      </p:sp>
      <p:sp>
        <p:nvSpPr>
          <p:cNvPr id="6" name="Rectangle 5">
            <a:extLst>
              <a:ext uri="{FF2B5EF4-FFF2-40B4-BE49-F238E27FC236}">
                <a16:creationId xmlns:a16="http://schemas.microsoft.com/office/drawing/2014/main" id="{35FF2774-61B1-5244-93FA-A8EC2A67029B}"/>
              </a:ext>
            </a:extLst>
          </p:cNvPr>
          <p:cNvSpPr/>
          <p:nvPr/>
        </p:nvSpPr>
        <p:spPr>
          <a:xfrm>
            <a:off x="1154142" y="3424122"/>
            <a:ext cx="4758977" cy="1200329"/>
          </a:xfrm>
          <a:prstGeom prst="rect">
            <a:avLst/>
          </a:prstGeom>
          <a:solidFill>
            <a:schemeClr val="tx2">
              <a:lumMod val="40000"/>
              <a:lumOff val="60000"/>
            </a:schemeClr>
          </a:solidFill>
        </p:spPr>
        <p:txBody>
          <a:bodyPr wrap="square">
            <a:spAutoFit/>
          </a:bodyPr>
          <a:lstStyle/>
          <a:p>
            <a:r>
              <a:rPr lang="en-GB" sz="2400" i="1" dirty="0"/>
              <a:t>Watch the video to learn more about the starting advantages of slip-ring motors.</a:t>
            </a:r>
            <a:endParaRPr lang="en-ZA" sz="2400" i="1" dirty="0"/>
          </a:p>
        </p:txBody>
      </p:sp>
      <p:pic>
        <p:nvPicPr>
          <p:cNvPr id="7" name="Graphic 6" descr="User">
            <a:extLst>
              <a:ext uri="{FF2B5EF4-FFF2-40B4-BE49-F238E27FC236}">
                <a16:creationId xmlns:a16="http://schemas.microsoft.com/office/drawing/2014/main" id="{8725B8C5-8DD3-F54E-BE64-3832311F676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8485" y="3352465"/>
            <a:ext cx="854046" cy="854046"/>
          </a:xfrm>
          <a:prstGeom prst="rect">
            <a:avLst/>
          </a:prstGeom>
        </p:spPr>
      </p:pic>
      <p:sp>
        <p:nvSpPr>
          <p:cNvPr id="8" name="Rectangle 7">
            <a:extLst>
              <a:ext uri="{FF2B5EF4-FFF2-40B4-BE49-F238E27FC236}">
                <a16:creationId xmlns:a16="http://schemas.microsoft.com/office/drawing/2014/main" id="{1FF07F35-F472-814E-B830-FCBEBF10B6EF}"/>
              </a:ext>
            </a:extLst>
          </p:cNvPr>
          <p:cNvSpPr/>
          <p:nvPr/>
        </p:nvSpPr>
        <p:spPr>
          <a:xfrm>
            <a:off x="6180346" y="1091869"/>
            <a:ext cx="3831696" cy="26940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Img02</a:t>
            </a:r>
          </a:p>
        </p:txBody>
      </p:sp>
    </p:spTree>
    <p:custDataLst>
      <p:tags r:id="rId1"/>
    </p:custDataLst>
    <p:extLst>
      <p:ext uri="{BB962C8B-B14F-4D97-AF65-F5344CB8AC3E}">
        <p14:creationId xmlns:p14="http://schemas.microsoft.com/office/powerpoint/2010/main" val="763550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A quick summary</a:t>
            </a:r>
          </a:p>
        </p:txBody>
      </p:sp>
      <p:sp>
        <p:nvSpPr>
          <p:cNvPr id="3" name="Content Placeholder 2"/>
          <p:cNvSpPr>
            <a:spLocks noGrp="1"/>
          </p:cNvSpPr>
          <p:nvPr>
            <p:ph idx="1"/>
          </p:nvPr>
        </p:nvSpPr>
        <p:spPr>
          <a:xfrm>
            <a:off x="1122531" y="1091869"/>
            <a:ext cx="7607557" cy="813131"/>
          </a:xfrm>
        </p:spPr>
        <p:txBody>
          <a:bodyPr>
            <a:noAutofit/>
          </a:bodyPr>
          <a:lstStyle/>
          <a:p>
            <a:pPr marL="0" indent="0" algn="just">
              <a:buNone/>
            </a:pPr>
            <a:r>
              <a:rPr lang="en-GB" sz="2400" dirty="0"/>
              <a:t>Here is a quick summary of what we learnt in the previous unit. Click each point to see the next one.</a:t>
            </a:r>
          </a:p>
        </p:txBody>
      </p:sp>
      <p:sp>
        <p:nvSpPr>
          <p:cNvPr id="9" name="Rectangle 8">
            <a:extLst>
              <a:ext uri="{FF2B5EF4-FFF2-40B4-BE49-F238E27FC236}">
                <a16:creationId xmlns:a16="http://schemas.microsoft.com/office/drawing/2014/main" id="{3BCF908E-F5C6-574B-8253-9075787024AF}"/>
              </a:ext>
            </a:extLst>
          </p:cNvPr>
          <p:cNvSpPr/>
          <p:nvPr/>
        </p:nvSpPr>
        <p:spPr>
          <a:xfrm>
            <a:off x="1122531" y="1783080"/>
            <a:ext cx="7607557"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Motors can draw lots of current when they start up, especially under load.</a:t>
            </a:r>
          </a:p>
        </p:txBody>
      </p:sp>
      <p:sp>
        <p:nvSpPr>
          <p:cNvPr id="10" name="Rectangle 9">
            <a:extLst>
              <a:ext uri="{FF2B5EF4-FFF2-40B4-BE49-F238E27FC236}">
                <a16:creationId xmlns:a16="http://schemas.microsoft.com/office/drawing/2014/main" id="{4495B6AF-EDAF-644F-9CD8-50934322519E}"/>
              </a:ext>
            </a:extLst>
          </p:cNvPr>
          <p:cNvSpPr/>
          <p:nvPr/>
        </p:nvSpPr>
        <p:spPr>
          <a:xfrm>
            <a:off x="1122531" y="2539430"/>
            <a:ext cx="7607557"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We can limit the amount of current drawn if we limit the current in the rotor by adding resistance.</a:t>
            </a:r>
            <a:endParaRPr lang="en-GB" sz="2800" dirty="0"/>
          </a:p>
        </p:txBody>
      </p:sp>
      <p:sp>
        <p:nvSpPr>
          <p:cNvPr id="11" name="Oval 10">
            <a:extLst>
              <a:ext uri="{FF2B5EF4-FFF2-40B4-BE49-F238E27FC236}">
                <a16:creationId xmlns:a16="http://schemas.microsoft.com/office/drawing/2014/main" id="{B9F90882-F618-E447-B049-FC4091366A98}"/>
              </a:ext>
            </a:extLst>
          </p:cNvPr>
          <p:cNvSpPr>
            <a:spLocks noChangeAspect="1"/>
          </p:cNvSpPr>
          <p:nvPr/>
        </p:nvSpPr>
        <p:spPr>
          <a:xfrm>
            <a:off x="1248044" y="1934786"/>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2"/>
                </a:solidFill>
              </a:rPr>
              <a:t>1</a:t>
            </a:r>
          </a:p>
        </p:txBody>
      </p:sp>
      <p:sp>
        <p:nvSpPr>
          <p:cNvPr id="12" name="Oval 11">
            <a:extLst>
              <a:ext uri="{FF2B5EF4-FFF2-40B4-BE49-F238E27FC236}">
                <a16:creationId xmlns:a16="http://schemas.microsoft.com/office/drawing/2014/main" id="{F4A88D52-EDFC-4440-A5DD-E0B0F20BD16B}"/>
              </a:ext>
            </a:extLst>
          </p:cNvPr>
          <p:cNvSpPr>
            <a:spLocks noChangeAspect="1"/>
          </p:cNvSpPr>
          <p:nvPr/>
        </p:nvSpPr>
        <p:spPr>
          <a:xfrm>
            <a:off x="1248044" y="2689768"/>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3"/>
                </a:solidFill>
              </a:rPr>
              <a:t>2</a:t>
            </a:r>
          </a:p>
        </p:txBody>
      </p:sp>
      <p:sp>
        <p:nvSpPr>
          <p:cNvPr id="13" name="Rectangle 12">
            <a:extLst>
              <a:ext uri="{FF2B5EF4-FFF2-40B4-BE49-F238E27FC236}">
                <a16:creationId xmlns:a16="http://schemas.microsoft.com/office/drawing/2014/main" id="{199F00E1-0290-2C4A-9796-B4D161E1F8FF}"/>
              </a:ext>
            </a:extLst>
          </p:cNvPr>
          <p:cNvSpPr/>
          <p:nvPr/>
        </p:nvSpPr>
        <p:spPr>
          <a:xfrm>
            <a:off x="1122531" y="3302779"/>
            <a:ext cx="7607557" cy="72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As the motor gains speed, we remove this resistance bit by bit.</a:t>
            </a:r>
            <a:endParaRPr lang="en-GB" sz="2800" dirty="0"/>
          </a:p>
        </p:txBody>
      </p:sp>
      <p:sp>
        <p:nvSpPr>
          <p:cNvPr id="14" name="Oval 13">
            <a:extLst>
              <a:ext uri="{FF2B5EF4-FFF2-40B4-BE49-F238E27FC236}">
                <a16:creationId xmlns:a16="http://schemas.microsoft.com/office/drawing/2014/main" id="{47ED514A-58AD-C74D-9DB1-6C21652B2E78}"/>
              </a:ext>
            </a:extLst>
          </p:cNvPr>
          <p:cNvSpPr>
            <a:spLocks noChangeAspect="1"/>
          </p:cNvSpPr>
          <p:nvPr/>
        </p:nvSpPr>
        <p:spPr>
          <a:xfrm>
            <a:off x="1248044" y="3453117"/>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3</a:t>
            </a:r>
          </a:p>
        </p:txBody>
      </p:sp>
      <p:sp>
        <p:nvSpPr>
          <p:cNvPr id="15" name="Rectangle 14">
            <a:extLst>
              <a:ext uri="{FF2B5EF4-FFF2-40B4-BE49-F238E27FC236}">
                <a16:creationId xmlns:a16="http://schemas.microsoft.com/office/drawing/2014/main" id="{8E1DEB0E-53C0-E240-A94A-280F97AE70F4}"/>
              </a:ext>
            </a:extLst>
          </p:cNvPr>
          <p:cNvSpPr/>
          <p:nvPr/>
        </p:nvSpPr>
        <p:spPr>
          <a:xfrm>
            <a:off x="1122531" y="4070081"/>
            <a:ext cx="7607557" cy="72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Once the motor is running all rotor resistance is removed and the motor runs like a squirrel cage motor.</a:t>
            </a:r>
            <a:endParaRPr lang="en-GB" sz="2800" dirty="0"/>
          </a:p>
        </p:txBody>
      </p:sp>
      <p:sp>
        <p:nvSpPr>
          <p:cNvPr id="16" name="Oval 15">
            <a:extLst>
              <a:ext uri="{FF2B5EF4-FFF2-40B4-BE49-F238E27FC236}">
                <a16:creationId xmlns:a16="http://schemas.microsoft.com/office/drawing/2014/main" id="{E4A63804-1697-8A4D-8BC7-D276CE3E6FC8}"/>
              </a:ext>
            </a:extLst>
          </p:cNvPr>
          <p:cNvSpPr>
            <a:spLocks noChangeAspect="1"/>
          </p:cNvSpPr>
          <p:nvPr/>
        </p:nvSpPr>
        <p:spPr>
          <a:xfrm>
            <a:off x="1248044" y="4203166"/>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6"/>
                </a:solidFill>
              </a:rPr>
              <a:t>4</a:t>
            </a:r>
          </a:p>
        </p:txBody>
      </p:sp>
    </p:spTree>
    <p:custDataLst>
      <p:tags r:id="rId1"/>
    </p:custDataLst>
    <p:extLst>
      <p:ext uri="{BB962C8B-B14F-4D97-AF65-F5344CB8AC3E}">
        <p14:creationId xmlns:p14="http://schemas.microsoft.com/office/powerpoint/2010/main" val="393671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Resistance starter</a:t>
            </a:r>
          </a:p>
        </p:txBody>
      </p:sp>
      <p:sp>
        <p:nvSpPr>
          <p:cNvPr id="3" name="Content Placeholder 2"/>
          <p:cNvSpPr>
            <a:spLocks noGrp="1"/>
          </p:cNvSpPr>
          <p:nvPr>
            <p:ph idx="1"/>
          </p:nvPr>
        </p:nvSpPr>
        <p:spPr>
          <a:xfrm>
            <a:off x="1122531" y="1091870"/>
            <a:ext cx="4790589" cy="3911930"/>
          </a:xfrm>
        </p:spPr>
        <p:txBody>
          <a:bodyPr>
            <a:noAutofit/>
          </a:bodyPr>
          <a:lstStyle/>
          <a:p>
            <a:pPr marL="0" indent="0" algn="just">
              <a:buNone/>
            </a:pPr>
            <a:r>
              <a:rPr lang="en-GB" sz="2400" dirty="0"/>
              <a:t>For slip-ring motors to provide their potential starting benefits, we need to add resistance to the rotor coil circuits. This limits the amount of current in the rotor (and stator) windings and means that the motor does not draw as much current at start-up as a squirrel cage motor.</a:t>
            </a:r>
          </a:p>
          <a:p>
            <a:pPr marL="0" indent="0" algn="just">
              <a:buNone/>
            </a:pPr>
            <a:endParaRPr lang="en-GB" sz="2400" dirty="0"/>
          </a:p>
          <a:p>
            <a:pPr marL="0" indent="0" algn="just">
              <a:buNone/>
            </a:pPr>
            <a:r>
              <a:rPr lang="en-GB" sz="2400" dirty="0"/>
              <a:t>The simplest way to do this is with a </a:t>
            </a:r>
            <a:r>
              <a:rPr lang="en-GB" sz="2400" b="1" dirty="0"/>
              <a:t>resistance starter</a:t>
            </a:r>
            <a:endParaRPr lang="en-GB" sz="2400" dirty="0"/>
          </a:p>
        </p:txBody>
      </p:sp>
      <p:sp>
        <p:nvSpPr>
          <p:cNvPr id="6" name="Rectangle 5">
            <a:extLst>
              <a:ext uri="{FF2B5EF4-FFF2-40B4-BE49-F238E27FC236}">
                <a16:creationId xmlns:a16="http://schemas.microsoft.com/office/drawing/2014/main" id="{35FF2774-61B1-5244-93FA-A8EC2A67029B}"/>
              </a:ext>
            </a:extLst>
          </p:cNvPr>
          <p:cNvSpPr/>
          <p:nvPr/>
        </p:nvSpPr>
        <p:spPr>
          <a:xfrm>
            <a:off x="5978321" y="1091870"/>
            <a:ext cx="4080079" cy="3046988"/>
          </a:xfrm>
          <a:prstGeom prst="rect">
            <a:avLst/>
          </a:prstGeom>
          <a:solidFill>
            <a:schemeClr val="accent2"/>
          </a:solidFill>
        </p:spPr>
        <p:txBody>
          <a:bodyPr wrap="square">
            <a:spAutoFit/>
          </a:bodyPr>
          <a:lstStyle/>
          <a:p>
            <a:pPr algn="just"/>
            <a:r>
              <a:rPr lang="en-GB" sz="3200" i="1" dirty="0">
                <a:solidFill>
                  <a:schemeClr val="bg1"/>
                </a:solidFill>
              </a:rPr>
              <a:t>If we did not add any resistance to the rotor coils, the slip-ring motor would start just like a normal squirrel cage motor.</a:t>
            </a:r>
            <a:endParaRPr lang="en-ZA" sz="3200" i="1" dirty="0">
              <a:solidFill>
                <a:schemeClr val="bg1"/>
              </a:solidFill>
            </a:endParaRPr>
          </a:p>
        </p:txBody>
      </p:sp>
    </p:spTree>
    <p:custDataLst>
      <p:tags r:id="rId1"/>
    </p:custDataLst>
    <p:extLst>
      <p:ext uri="{BB962C8B-B14F-4D97-AF65-F5344CB8AC3E}">
        <p14:creationId xmlns:p14="http://schemas.microsoft.com/office/powerpoint/2010/main" val="3335961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Speed control</a:t>
            </a:r>
          </a:p>
        </p:txBody>
      </p:sp>
      <p:sp>
        <p:nvSpPr>
          <p:cNvPr id="3" name="Content Placeholder 2"/>
          <p:cNvSpPr>
            <a:spLocks noGrp="1"/>
          </p:cNvSpPr>
          <p:nvPr>
            <p:ph idx="1"/>
          </p:nvPr>
        </p:nvSpPr>
        <p:spPr>
          <a:xfrm>
            <a:off x="1122531" y="1091870"/>
            <a:ext cx="4790589" cy="2248738"/>
          </a:xfrm>
        </p:spPr>
        <p:txBody>
          <a:bodyPr>
            <a:noAutofit/>
          </a:bodyPr>
          <a:lstStyle/>
          <a:p>
            <a:pPr marL="0" indent="0" algn="just">
              <a:buNone/>
            </a:pPr>
            <a:r>
              <a:rPr lang="en-GB" sz="2400" dirty="0"/>
              <a:t>It is also possible for us to use the resistances added to the rotor coils of a slip-motor to control its speed.</a:t>
            </a:r>
          </a:p>
          <a:p>
            <a:pPr marL="0" indent="0" algn="just">
              <a:buNone/>
            </a:pPr>
            <a:endParaRPr lang="en-GB" sz="2400" dirty="0"/>
          </a:p>
          <a:p>
            <a:pPr marL="0" indent="0" algn="just">
              <a:buNone/>
            </a:pPr>
            <a:r>
              <a:rPr lang="en-GB" sz="2400" dirty="0"/>
              <a:t>We will see in a later unit how this works.</a:t>
            </a:r>
          </a:p>
        </p:txBody>
      </p:sp>
      <p:sp>
        <p:nvSpPr>
          <p:cNvPr id="5" name="Rectangle 4">
            <a:extLst>
              <a:ext uri="{FF2B5EF4-FFF2-40B4-BE49-F238E27FC236}">
                <a16:creationId xmlns:a16="http://schemas.microsoft.com/office/drawing/2014/main" id="{2874EE46-F0F7-B742-8D91-03915FF8E18A}"/>
              </a:ext>
            </a:extLst>
          </p:cNvPr>
          <p:cNvSpPr/>
          <p:nvPr/>
        </p:nvSpPr>
        <p:spPr>
          <a:xfrm>
            <a:off x="6180346" y="1091869"/>
            <a:ext cx="3831696" cy="26940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Img03</a:t>
            </a:r>
          </a:p>
        </p:txBody>
      </p:sp>
    </p:spTree>
    <p:custDataLst>
      <p:tags r:id="rId1"/>
    </p:custDataLst>
    <p:extLst>
      <p:ext uri="{BB962C8B-B14F-4D97-AF65-F5344CB8AC3E}">
        <p14:creationId xmlns:p14="http://schemas.microsoft.com/office/powerpoint/2010/main" val="23909340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4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31307</TotalTime>
  <Words>4345</Words>
  <Application>Microsoft Office PowerPoint</Application>
  <PresentationFormat>Custom</PresentationFormat>
  <Paragraphs>786</Paragraphs>
  <Slides>45</Slides>
  <Notes>44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Open Sans</vt:lpstr>
      <vt:lpstr>Office Theme</vt:lpstr>
      <vt:lpstr>Three Phase Motors</vt:lpstr>
      <vt:lpstr>Assumed prior learning</vt:lpstr>
      <vt:lpstr>Outcomes</vt:lpstr>
      <vt:lpstr>Unit 4.2: Other Slip-Ring Starters</vt:lpstr>
      <vt:lpstr>Topic Introduction</vt:lpstr>
      <vt:lpstr>Introduction</vt:lpstr>
      <vt:lpstr>A quick summary</vt:lpstr>
      <vt:lpstr>Resistance starter</vt:lpstr>
      <vt:lpstr>Speed control</vt:lpstr>
      <vt:lpstr>Resistance starter basics </vt:lpstr>
      <vt:lpstr>Safety first</vt:lpstr>
      <vt:lpstr>Before We Begin</vt:lpstr>
      <vt:lpstr>The main circuit</vt:lpstr>
      <vt:lpstr>Upload a your circuit</vt:lpstr>
      <vt:lpstr>Wire it up</vt:lpstr>
      <vt:lpstr>The basic control circuit</vt:lpstr>
      <vt:lpstr>Cut out the resistors</vt:lpstr>
      <vt:lpstr>Let’s make it automatic</vt:lpstr>
      <vt:lpstr>What is a timer?</vt:lpstr>
      <vt:lpstr>ON delay timers</vt:lpstr>
      <vt:lpstr>OFF delay timers</vt:lpstr>
      <vt:lpstr>How do you wire timers into circuits?</vt:lpstr>
      <vt:lpstr>A summary</vt:lpstr>
      <vt:lpstr>Normally Open, Timed Close (NOTC)</vt:lpstr>
      <vt:lpstr>Normally Closed, Timed Open (NCTO)</vt:lpstr>
      <vt:lpstr>Normally Open, Timed Open (NOTO)</vt:lpstr>
      <vt:lpstr>Normally Closed, Timed Close (NCTC)</vt:lpstr>
      <vt:lpstr>The automatic resistance starter</vt:lpstr>
      <vt:lpstr>Upload a your circuit</vt:lpstr>
      <vt:lpstr>How do you wire the resistance starter?</vt:lpstr>
      <vt:lpstr>Wire it up</vt:lpstr>
      <vt:lpstr>Video Briefing – Vid01</vt:lpstr>
      <vt:lpstr>Image Briefing – Img06</vt:lpstr>
      <vt:lpstr>Video Briefing – Vid02</vt:lpstr>
      <vt:lpstr>Interactive Briefing – Int01 (1 of 3)</vt:lpstr>
      <vt:lpstr>Interactive Briefing – Int01 (2 of 3)</vt:lpstr>
      <vt:lpstr>Interactive Briefing – Int01 (3 of 3)</vt:lpstr>
      <vt:lpstr>Image Briefing – Img09</vt:lpstr>
      <vt:lpstr>Interactive Briefing – Int02</vt:lpstr>
      <vt:lpstr>Video Briefing – Vid03 (1 of 2)</vt:lpstr>
      <vt:lpstr>Video Briefing – Vid03 (2 of 2)</vt:lpstr>
      <vt:lpstr>Video Briefing – Vid04</vt:lpstr>
      <vt:lpstr>Interactive Briefing – Int01 (1 of 3)</vt:lpstr>
      <vt:lpstr>Interactive Briefing – Int01 (2 of 3)</vt:lpstr>
      <vt:lpstr>Interactive Briefing – Int01 (3 of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766</cp:revision>
  <dcterms:created xsi:type="dcterms:W3CDTF">2018-02-02T12:07:09Z</dcterms:created>
  <dcterms:modified xsi:type="dcterms:W3CDTF">2018-09-20T07:11:00Z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