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notesSlides/notesSlide1.xml" ContentType="application/vnd.openxmlformats-officedocument.presentationml.notesSlide+xml"/>
  <Override PartName="/ppt/tags/tag5.xml" ContentType="application/vnd.openxmlformats-officedocument.presentationml.tags+xml"/>
  <Override PartName="/ppt/notesSlides/notesSlide2.xml" ContentType="application/vnd.openxmlformats-officedocument.presentationml.notesSlide+xml"/>
  <Override PartName="/ppt/tags/tag6.xml" ContentType="application/vnd.openxmlformats-officedocument.presentationml.tags+xml"/>
  <Override PartName="/ppt/notesSlides/notesSlide3.xml" ContentType="application/vnd.openxmlformats-officedocument.presentationml.notesSlide+xml"/>
  <Override PartName="/ppt/tags/tag7.xml" ContentType="application/vnd.openxmlformats-officedocument.presentationml.tags+xml"/>
  <Override PartName="/ppt/notesSlides/notesSlide4.xml" ContentType="application/vnd.openxmlformats-officedocument.presentationml.notesSlide+xml"/>
  <Override PartName="/ppt/tags/tag8.xml" ContentType="application/vnd.openxmlformats-officedocument.presentationml.tags+xml"/>
  <Override PartName="/ppt/notesSlides/notesSlide5.xml" ContentType="application/vnd.openxmlformats-officedocument.presentationml.notesSlide+xml"/>
  <Override PartName="/ppt/tags/tag9.xml" ContentType="application/vnd.openxmlformats-officedocument.presentationml.tags+xml"/>
  <Override PartName="/ppt/notesSlides/notesSlide6.xml" ContentType="application/vnd.openxmlformats-officedocument.presentationml.notesSlide+xml"/>
  <Override PartName="/ppt/tags/tag10.xml" ContentType="application/vnd.openxmlformats-officedocument.presentationml.tags+xml"/>
  <Override PartName="/ppt/notesSlides/notesSlide7.xml" ContentType="application/vnd.openxmlformats-officedocument.presentationml.notesSlide+xml"/>
  <Override PartName="/ppt/comments/comment1.xml" ContentType="application/vnd.openxmlformats-officedocument.presentationml.comments+xml"/>
  <Override PartName="/ppt/tags/tag11.xml" ContentType="application/vnd.openxmlformats-officedocument.presentationml.tags+xml"/>
  <Override PartName="/ppt/notesSlides/notesSlide8.xml" ContentType="application/vnd.openxmlformats-officedocument.presentationml.notesSlide+xml"/>
  <Override PartName="/ppt/tags/tag12.xml" ContentType="application/vnd.openxmlformats-officedocument.presentationml.tags+xml"/>
  <Override PartName="/ppt/notesSlides/notesSlide9.xml" ContentType="application/vnd.openxmlformats-officedocument.presentationml.notesSlide+xml"/>
  <Override PartName="/ppt/comments/comment2.xml" ContentType="application/vnd.openxmlformats-officedocument.presentationml.comments+xml"/>
  <Override PartName="/ppt/tags/tag13.xml" ContentType="application/vnd.openxmlformats-officedocument.presentationml.tags+xml"/>
  <Override PartName="/ppt/notesSlides/notesSlide10.xml" ContentType="application/vnd.openxmlformats-officedocument.presentationml.notesSlide+xml"/>
  <Override PartName="/ppt/comments/comment3.xml" ContentType="application/vnd.openxmlformats-officedocument.presentationml.comments+xml"/>
  <Override PartName="/ppt/tags/tag14.xml" ContentType="application/vnd.openxmlformats-officedocument.presentationml.tags+xml"/>
  <Override PartName="/ppt/notesSlides/notesSlide11.xml" ContentType="application/vnd.openxmlformats-officedocument.presentationml.notesSlide+xml"/>
  <Override PartName="/ppt/comments/comment4.xml" ContentType="application/vnd.openxmlformats-officedocument.presentationml.comments+xml"/>
  <Override PartName="/ppt/tags/tag15.xml" ContentType="application/vnd.openxmlformats-officedocument.presentationml.tags+xml"/>
  <Override PartName="/ppt/notesSlides/notesSlide12.xml" ContentType="application/vnd.openxmlformats-officedocument.presentationml.notesSlide+xml"/>
  <Override PartName="/ppt/tags/tag16.xml" ContentType="application/vnd.openxmlformats-officedocument.presentationml.tags+xml"/>
  <Override PartName="/ppt/notesSlides/notesSlide13.xml" ContentType="application/vnd.openxmlformats-officedocument.presentationml.notesSlide+xml"/>
  <Override PartName="/ppt/comments/comment5.xml" ContentType="application/vnd.openxmlformats-officedocument.presentationml.comments+xml"/>
  <Override PartName="/ppt/tags/tag17.xml" ContentType="application/vnd.openxmlformats-officedocument.presentationml.tags+xml"/>
  <Override PartName="/ppt/notesSlides/notesSlide14.xml" ContentType="application/vnd.openxmlformats-officedocument.presentationml.notesSlide+xml"/>
  <Override PartName="/ppt/comments/comment6.xml" ContentType="application/vnd.openxmlformats-officedocument.presentationml.comments+xml"/>
  <Override PartName="/ppt/tags/tag18.xml" ContentType="application/vnd.openxmlformats-officedocument.presentationml.tags+xml"/>
  <Override PartName="/ppt/notesSlides/notesSlide15.xml" ContentType="application/vnd.openxmlformats-officedocument.presentationml.notesSlide+xml"/>
  <Override PartName="/ppt/tags/tag19.xml" ContentType="application/vnd.openxmlformats-officedocument.presentationml.tags+xml"/>
  <Override PartName="/ppt/notesSlides/notesSlide16.xml" ContentType="application/vnd.openxmlformats-officedocument.presentationml.notesSlide+xml"/>
  <Override PartName="/ppt/tags/tag20.xml" ContentType="application/vnd.openxmlformats-officedocument.presentationml.tags+xml"/>
  <Override PartName="/ppt/notesSlides/notesSlide17.xml" ContentType="application/vnd.openxmlformats-officedocument.presentationml.notesSlide+xml"/>
  <Override PartName="/ppt/comments/comment7.xml" ContentType="application/vnd.openxmlformats-officedocument.presentationml.comments+xml"/>
  <Override PartName="/ppt/tags/tag21.xml" ContentType="application/vnd.openxmlformats-officedocument.presentationml.tags+xml"/>
  <Override PartName="/ppt/notesSlides/notesSlide18.xml" ContentType="application/vnd.openxmlformats-officedocument.presentationml.notesSlide+xml"/>
  <Override PartName="/ppt/tags/tag22.xml" ContentType="application/vnd.openxmlformats-officedocument.presentationml.tags+xml"/>
  <Override PartName="/ppt/notesSlides/notesSlide19.xml" ContentType="application/vnd.openxmlformats-officedocument.presentationml.notesSlide+xml"/>
  <Override PartName="/ppt/tags/tag23.xml" ContentType="application/vnd.openxmlformats-officedocument.presentationml.tags+xml"/>
  <Override PartName="/ppt/notesSlides/notesSlide20.xml" ContentType="application/vnd.openxmlformats-officedocument.presentationml.notesSlide+xml"/>
  <Override PartName="/ppt/tags/tag24.xml" ContentType="application/vnd.openxmlformats-officedocument.presentationml.tags+xml"/>
  <Override PartName="/ppt/notesSlides/notesSlide21.xml" ContentType="application/vnd.openxmlformats-officedocument.presentationml.notesSlide+xml"/>
  <Override PartName="/ppt/tags/tag25.xml" ContentType="application/vnd.openxmlformats-officedocument.presentationml.tags+xml"/>
  <Override PartName="/ppt/notesSlides/notesSlide22.xml" ContentType="application/vnd.openxmlformats-officedocument.presentationml.notesSlide+xml"/>
  <Override PartName="/ppt/comments/comment8.xml" ContentType="application/vnd.openxmlformats-officedocument.presentationml.comments+xml"/>
  <Override PartName="/ppt/tags/tag26.xml" ContentType="application/vnd.openxmlformats-officedocument.presentationml.tags+xml"/>
  <Override PartName="/ppt/notesSlides/notesSlide23.xml" ContentType="application/vnd.openxmlformats-officedocument.presentationml.notesSlide+xml"/>
  <Override PartName="/ppt/tags/tag27.xml" ContentType="application/vnd.openxmlformats-officedocument.presentationml.tags+xml"/>
  <Override PartName="/ppt/notesSlides/notesSlide24.xml" ContentType="application/vnd.openxmlformats-officedocument.presentationml.notesSlide+xml"/>
  <Override PartName="/ppt/comments/comment9.xml" ContentType="application/vnd.openxmlformats-officedocument.presentationml.comments+xml"/>
  <Override PartName="/ppt/tags/tag28.xml" ContentType="application/vnd.openxmlformats-officedocument.presentationml.tags+xml"/>
  <Override PartName="/ppt/notesSlides/notesSlide25.xml" ContentType="application/vnd.openxmlformats-officedocument.presentationml.notesSlide+xml"/>
  <Override PartName="/ppt/tags/tag29.xml" ContentType="application/vnd.openxmlformats-officedocument.presentationml.tags+xml"/>
  <Override PartName="/ppt/notesSlides/notesSlide26.xml" ContentType="application/vnd.openxmlformats-officedocument.presentationml.notesSlide+xml"/>
  <Override PartName="/ppt/tags/tag30.xml" ContentType="application/vnd.openxmlformats-officedocument.presentationml.tags+xml"/>
  <Override PartName="/ppt/notesSlides/notesSlide27.xml" ContentType="application/vnd.openxmlformats-officedocument.presentationml.notesSlide+xml"/>
  <Override PartName="/ppt/tags/tag31.xml" ContentType="application/vnd.openxmlformats-officedocument.presentationml.tags+xml"/>
  <Override PartName="/ppt/notesSlides/notesSlide28.xml" ContentType="application/vnd.openxmlformats-officedocument.presentationml.notesSlide+xml"/>
  <Override PartName="/ppt/comments/comment10.xml" ContentType="application/vnd.openxmlformats-officedocument.presentationml.comments+xml"/>
  <Override PartName="/ppt/tags/tag32.xml" ContentType="application/vnd.openxmlformats-officedocument.presentationml.tags+xml"/>
  <Override PartName="/ppt/notesSlides/notesSlide29.xml" ContentType="application/vnd.openxmlformats-officedocument.presentationml.notesSlide+xml"/>
  <Override PartName="/ppt/comments/comment1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3" r:id="rId1"/>
  </p:sldMasterIdLst>
  <p:notesMasterIdLst>
    <p:notesMasterId r:id="rId33"/>
  </p:notesMasterIdLst>
  <p:sldIdLst>
    <p:sldId id="256" r:id="rId2"/>
    <p:sldId id="309" r:id="rId3"/>
    <p:sldId id="268" r:id="rId4"/>
    <p:sldId id="278" r:id="rId5"/>
    <p:sldId id="525" r:id="rId6"/>
    <p:sldId id="571" r:id="rId7"/>
    <p:sldId id="478" r:id="rId8"/>
    <p:sldId id="526" r:id="rId9"/>
    <p:sldId id="587" r:id="rId10"/>
    <p:sldId id="333" r:id="rId11"/>
    <p:sldId id="339" r:id="rId12"/>
    <p:sldId id="550" r:id="rId13"/>
    <p:sldId id="513" r:id="rId14"/>
    <p:sldId id="509" r:id="rId15"/>
    <p:sldId id="510" r:id="rId16"/>
    <p:sldId id="562" r:id="rId17"/>
    <p:sldId id="593" r:id="rId18"/>
    <p:sldId id="596" r:id="rId19"/>
    <p:sldId id="579" r:id="rId20"/>
    <p:sldId id="589" r:id="rId21"/>
    <p:sldId id="531" r:id="rId22"/>
    <p:sldId id="452" r:id="rId23"/>
    <p:sldId id="453" r:id="rId24"/>
    <p:sldId id="552" r:id="rId25"/>
    <p:sldId id="590" r:id="rId26"/>
    <p:sldId id="592" r:id="rId27"/>
    <p:sldId id="573" r:id="rId28"/>
    <p:sldId id="567" r:id="rId29"/>
    <p:sldId id="568" r:id="rId30"/>
    <p:sldId id="594" r:id="rId31"/>
    <p:sldId id="595" r:id="rId32"/>
  </p:sldIdLst>
  <p:sldSz cx="10239375" cy="5003800"/>
  <p:notesSz cx="6858000" cy="9144000"/>
  <p:custDataLst>
    <p:tags r:id="rId34"/>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7BBCFFB-2E67-B048-A833-19529453E247}">
          <p14:sldIdLst>
            <p14:sldId id="256"/>
            <p14:sldId id="309"/>
            <p14:sldId id="268"/>
            <p14:sldId id="278"/>
            <p14:sldId id="525"/>
            <p14:sldId id="571"/>
            <p14:sldId id="478"/>
            <p14:sldId id="526"/>
            <p14:sldId id="587"/>
            <p14:sldId id="333"/>
            <p14:sldId id="339"/>
            <p14:sldId id="550"/>
            <p14:sldId id="513"/>
            <p14:sldId id="509"/>
            <p14:sldId id="510"/>
            <p14:sldId id="562"/>
            <p14:sldId id="593"/>
            <p14:sldId id="596"/>
          </p14:sldIdLst>
        </p14:section>
        <p14:section name="Appendix" id="{61A5EB1E-5BAC-224D-8F20-5D1D8E086C2B}">
          <p14:sldIdLst>
            <p14:sldId id="579"/>
            <p14:sldId id="589"/>
            <p14:sldId id="531"/>
            <p14:sldId id="452"/>
            <p14:sldId id="453"/>
            <p14:sldId id="552"/>
            <p14:sldId id="590"/>
            <p14:sldId id="592"/>
            <p14:sldId id="573"/>
            <p14:sldId id="567"/>
            <p14:sldId id="568"/>
            <p14:sldId id="594"/>
            <p14:sldId id="595"/>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ylan Busa" initials="DB" lastIdx="130" clrIdx="0">
    <p:extLst/>
  </p:cmAuthor>
  <p:cmAuthor id="2" name="Benita Gomes" initials="BG" lastIdx="3" clrIdx="1">
    <p:extLst>
      <p:ext uri="{19B8F6BF-5375-455C-9EA6-DF929625EA0E}">
        <p15:presenceInfo xmlns:p15="http://schemas.microsoft.com/office/powerpoint/2012/main" userId="Benita Gome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584"/>
    <p:restoredTop sz="76510" autoAdjust="0"/>
  </p:normalViewPr>
  <p:slideViewPr>
    <p:cSldViewPr snapToGrid="0" snapToObjects="1">
      <p:cViewPr varScale="1">
        <p:scale>
          <a:sx n="119" d="100"/>
          <a:sy n="119" d="100"/>
        </p:scale>
        <p:origin x="738"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commentAuthors" Target="commentAuthors.xml"/><Relationship Id="rId8" Type="http://schemas.openxmlformats.org/officeDocument/2006/relationships/slide" Target="slides/slide7.xml"/><Relationship Id="rId3" Type="http://schemas.openxmlformats.org/officeDocument/2006/relationships/slide" Target="slides/slide2.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8-07-18T09:31:50.544" idx="94">
    <p:pos x="5338" y="1574"/>
    <p:text>Button01</p:text>
    <p:extLst>
      <p:ext uri="{C676402C-5697-4E1C-873F-D02D1690AC5C}">
        <p15:threadingInfo xmlns:p15="http://schemas.microsoft.com/office/powerpoint/2012/main" timeZoneBias="-120"/>
      </p:ext>
    </p:extLst>
  </p:cm>
  <p:cm authorId="1" dt="2018-07-18T09:31:54.500" idx="95">
    <p:pos x="5344" y="2019"/>
    <p:text>Button02</p:text>
    <p:extLst mod="1">
      <p:ext uri="{C676402C-5697-4E1C-873F-D02D1690AC5C}">
        <p15:threadingInfo xmlns:p15="http://schemas.microsoft.com/office/powerpoint/2012/main" timeZoneBias="-120"/>
      </p:ext>
    </p:extLst>
  </p:cm>
  <p:cm authorId="1" dt="2018-07-24T12:58:10.451" idx="130">
    <p:pos x="5360" y="2421"/>
    <p:text>Button03</p:text>
    <p:extLst>
      <p:ext uri="{C676402C-5697-4E1C-873F-D02D1690AC5C}">
        <p15:threadingInfo xmlns:p15="http://schemas.microsoft.com/office/powerpoint/2012/main" timeZoneBias="-120"/>
      </p:ext>
    </p:extLst>
  </p:cm>
</p:cmLst>
</file>

<file path=ppt/comments/comment10.xml><?xml version="1.0" encoding="utf-8"?>
<p:cmLst xmlns:a="http://schemas.openxmlformats.org/drawingml/2006/main" xmlns:r="http://schemas.openxmlformats.org/officeDocument/2006/relationships" xmlns:p="http://schemas.openxmlformats.org/presentationml/2006/main">
  <p:cm authorId="1" dt="2018-07-10T10:39:01.423" idx="63">
    <p:pos x="6229" y="1084"/>
    <p:text>Button01</p:text>
    <p:extLst>
      <p:ext uri="{C676402C-5697-4E1C-873F-D02D1690AC5C}">
        <p15:threadingInfo xmlns:p15="http://schemas.microsoft.com/office/powerpoint/2012/main" timeZoneBias="-120"/>
      </p:ext>
    </p:extLst>
  </p:cm>
  <p:cm authorId="1" dt="2018-07-10T10:39:11.174" idx="64">
    <p:pos x="6287" y="1494"/>
    <p:text>Button02</p:text>
    <p:extLst>
      <p:ext uri="{C676402C-5697-4E1C-873F-D02D1690AC5C}">
        <p15:threadingInfo xmlns:p15="http://schemas.microsoft.com/office/powerpoint/2012/main" timeZoneBias="-120"/>
      </p:ext>
    </p:extLst>
  </p:cm>
  <p:cm authorId="1" dt="2018-07-10T10:55:06.890" idx="65">
    <p:pos x="6316" y="1962"/>
    <p:text>Button03</p:text>
    <p:extLst>
      <p:ext uri="{C676402C-5697-4E1C-873F-D02D1690AC5C}">
        <p15:threadingInfo xmlns:p15="http://schemas.microsoft.com/office/powerpoint/2012/main" timeZoneBias="-120"/>
      </p:ext>
    </p:extLst>
  </p:cm>
  <p:cm authorId="1" dt="2018-07-18T12:18:55.622" idx="101">
    <p:pos x="6279" y="2352"/>
    <p:text>Button04</p:text>
    <p:extLst>
      <p:ext uri="{C676402C-5697-4E1C-873F-D02D1690AC5C}">
        <p15:threadingInfo xmlns:p15="http://schemas.microsoft.com/office/powerpoint/2012/main" timeZoneBias="-120"/>
      </p:ext>
    </p:extLst>
  </p:cm>
</p:cmLst>
</file>

<file path=ppt/comments/comment11.xml><?xml version="1.0" encoding="utf-8"?>
<p:cmLst xmlns:a="http://schemas.openxmlformats.org/drawingml/2006/main" xmlns:r="http://schemas.openxmlformats.org/officeDocument/2006/relationships" xmlns:p="http://schemas.openxmlformats.org/presentationml/2006/main">
  <p:cm authorId="1" dt="2018-07-10T10:39:01.423" idx="63">
    <p:pos x="6229" y="1084"/>
    <p:text>Button01</p:text>
    <p:extLst>
      <p:ext uri="{C676402C-5697-4E1C-873F-D02D1690AC5C}">
        <p15:threadingInfo xmlns:p15="http://schemas.microsoft.com/office/powerpoint/2012/main" timeZoneBias="-120"/>
      </p:ext>
    </p:extLst>
  </p:cm>
  <p:cm authorId="1" dt="2018-07-10T10:39:11.174" idx="64">
    <p:pos x="6287" y="1494"/>
    <p:text>Button02</p:text>
    <p:extLst>
      <p:ext uri="{C676402C-5697-4E1C-873F-D02D1690AC5C}">
        <p15:threadingInfo xmlns:p15="http://schemas.microsoft.com/office/powerpoint/2012/main" timeZoneBias="-120"/>
      </p:ext>
    </p:extLst>
  </p:cm>
  <p:cm authorId="1" dt="2018-07-10T10:55:06.890" idx="65">
    <p:pos x="6316" y="1962"/>
    <p:text>Button03</p:text>
    <p:extLst>
      <p:ext uri="{C676402C-5697-4E1C-873F-D02D1690AC5C}">
        <p15:threadingInfo xmlns:p15="http://schemas.microsoft.com/office/powerpoint/2012/main" timeZoneBias="-120"/>
      </p:ext>
    </p:extLst>
  </p:cm>
  <p:cm authorId="1" dt="2018-07-18T12:18:55.622" idx="101">
    <p:pos x="6279" y="2352"/>
    <p:text>Button04</p:text>
    <p:extLst>
      <p:ext uri="{C676402C-5697-4E1C-873F-D02D1690AC5C}">
        <p15:threadingInfo xmlns:p15="http://schemas.microsoft.com/office/powerpoint/2012/main" timeZoneBias="-12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18-05-23T10:47:09.344" idx="21">
    <p:pos x="5464" y="451"/>
    <p:text>Img03</p:text>
    <p:extLst mod="1">
      <p:ext uri="{C676402C-5697-4E1C-873F-D02D1690AC5C}">
        <p15:threadingInfo xmlns:p15="http://schemas.microsoft.com/office/powerpoint/2012/main" timeZoneBias="-120"/>
      </p:ext>
    </p:extLst>
  </p:cm>
  <p:cm authorId="1" dt="2018-05-23T12:11:57.816" idx="22">
    <p:pos x="2788" y="2482"/>
    <p:text>Button 01</p:text>
    <p:extLst mod="1">
      <p:ext uri="{C676402C-5697-4E1C-873F-D02D1690AC5C}">
        <p15:threadingInfo xmlns:p15="http://schemas.microsoft.com/office/powerpoint/2012/main" timeZoneBias="-12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18-05-23T12:14:32.617" idx="24">
    <p:pos x="6108" y="2331"/>
    <p:text>Button 01</p:text>
    <p:extLst mod="1">
      <p:ext uri="{C676402C-5697-4E1C-873F-D02D1690AC5C}">
        <p15:threadingInfo xmlns:p15="http://schemas.microsoft.com/office/powerpoint/2012/main" timeZoneBias="-120"/>
      </p:ext>
    </p:extLst>
  </p:cm>
  <p:cm authorId="1" dt="2018-05-23T12:15:57.205" idx="25">
    <p:pos x="5383" y="595"/>
    <p:text>Img04</p:text>
    <p:extLst mod="1">
      <p:ext uri="{C676402C-5697-4E1C-873F-D02D1690AC5C}">
        <p15:threadingInfo xmlns:p15="http://schemas.microsoft.com/office/powerpoint/2012/main" timeZoneBias="-120"/>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1" dt="2018-07-20T14:56:12.646" idx="129">
    <p:pos x="5629" y="2470"/>
    <p:text>Button01</p:text>
    <p:extLst>
      <p:ext uri="{C676402C-5697-4E1C-873F-D02D1690AC5C}">
        <p15:threadingInfo xmlns:p15="http://schemas.microsoft.com/office/powerpoint/2012/main" timeZoneBias="-120"/>
      </p:ext>
    </p:extLst>
  </p:cm>
</p:cmLst>
</file>

<file path=ppt/comments/comment5.xml><?xml version="1.0" encoding="utf-8"?>
<p:cmLst xmlns:a="http://schemas.openxmlformats.org/drawingml/2006/main" xmlns:r="http://schemas.openxmlformats.org/officeDocument/2006/relationships" xmlns:p="http://schemas.openxmlformats.org/presentationml/2006/main">
  <p:cm authorId="1" dt="2018-05-23T13:27:02.517" idx="26">
    <p:pos x="2143" y="2296"/>
    <p:text>Button 01</p:text>
    <p:extLst>
      <p:ext uri="{C676402C-5697-4E1C-873F-D02D1690AC5C}">
        <p15:threadingInfo xmlns:p15="http://schemas.microsoft.com/office/powerpoint/2012/main" timeZoneBias="-120"/>
      </p:ext>
    </p:extLst>
  </p:cm>
  <p:cm authorId="1" dt="2018-05-23T13:36:02.701" idx="27">
    <p:pos x="5511" y="786"/>
    <p:text>Img07</p:text>
    <p:extLst mod="1">
      <p:ext uri="{C676402C-5697-4E1C-873F-D02D1690AC5C}">
        <p15:threadingInfo xmlns:p15="http://schemas.microsoft.com/office/powerpoint/2012/main" timeZoneBias="-120"/>
      </p:ext>
    </p:extLst>
  </p:cm>
  <p:cm authorId="1" dt="2018-05-23T13:37:58.027" idx="28">
    <p:pos x="5112" y="2763"/>
    <p:text>Button 02</p:text>
    <p:extLst>
      <p:ext uri="{C676402C-5697-4E1C-873F-D02D1690AC5C}">
        <p15:threadingInfo xmlns:p15="http://schemas.microsoft.com/office/powerpoint/2012/main" timeZoneBias="-120"/>
      </p:ext>
    </p:extLst>
  </p:cm>
</p:cmLst>
</file>

<file path=ppt/comments/comment6.xml><?xml version="1.0" encoding="utf-8"?>
<p:cmLst xmlns:a="http://schemas.openxmlformats.org/drawingml/2006/main" xmlns:r="http://schemas.openxmlformats.org/officeDocument/2006/relationships" xmlns:p="http://schemas.openxmlformats.org/presentationml/2006/main">
  <p:cm authorId="1" dt="2018-07-20T08:56:04.064" idx="107">
    <p:pos x="5220" y="346"/>
    <p:text>Img08</p:text>
    <p:extLst mod="1">
      <p:ext uri="{C676402C-5697-4E1C-873F-D02D1690AC5C}">
        <p15:threadingInfo xmlns:p15="http://schemas.microsoft.com/office/powerpoint/2012/main" timeZoneBias="-120"/>
      </p:ext>
    </p:extLst>
  </p:cm>
</p:cmLst>
</file>

<file path=ppt/comments/comment7.xml><?xml version="1.0" encoding="utf-8"?>
<p:cmLst xmlns:a="http://schemas.openxmlformats.org/drawingml/2006/main" xmlns:r="http://schemas.openxmlformats.org/officeDocument/2006/relationships" xmlns:p="http://schemas.openxmlformats.org/presentationml/2006/main">
  <p:cm authorId="1" dt="2018-05-23T13:27:02.517" idx="26">
    <p:pos x="2143" y="2296"/>
    <p:text>Button 01</p:text>
    <p:extLst>
      <p:ext uri="{C676402C-5697-4E1C-873F-D02D1690AC5C}">
        <p15:threadingInfo xmlns:p15="http://schemas.microsoft.com/office/powerpoint/2012/main" timeZoneBias="-120"/>
      </p:ext>
    </p:extLst>
  </p:cm>
  <p:cm authorId="1" dt="2018-05-23T13:36:02.701" idx="27">
    <p:pos x="5511" y="786"/>
    <p:text>Img11</p:text>
    <p:extLst mod="1">
      <p:ext uri="{C676402C-5697-4E1C-873F-D02D1690AC5C}">
        <p15:threadingInfo xmlns:p15="http://schemas.microsoft.com/office/powerpoint/2012/main" timeZoneBias="-120"/>
      </p:ext>
    </p:extLst>
  </p:cm>
  <p:cm authorId="1" dt="2018-05-23T13:37:58.027" idx="28">
    <p:pos x="5112" y="2763"/>
    <p:text>Button 02</p:text>
    <p:extLst>
      <p:ext uri="{C676402C-5697-4E1C-873F-D02D1690AC5C}">
        <p15:threadingInfo xmlns:p15="http://schemas.microsoft.com/office/powerpoint/2012/main" timeZoneBias="-120"/>
      </p:ext>
    </p:extLst>
  </p:cm>
</p:cmLst>
</file>

<file path=ppt/comments/comment8.xml><?xml version="1.0" encoding="utf-8"?>
<p:cmLst xmlns:a="http://schemas.openxmlformats.org/drawingml/2006/main" xmlns:r="http://schemas.openxmlformats.org/officeDocument/2006/relationships" xmlns:p="http://schemas.openxmlformats.org/presentationml/2006/main">
  <p:cm authorId="1" dt="2018-07-10T10:39:01.423" idx="63">
    <p:pos x="6229" y="1084"/>
    <p:text>Button01</p:text>
    <p:extLst>
      <p:ext uri="{C676402C-5697-4E1C-873F-D02D1690AC5C}">
        <p15:threadingInfo xmlns:p15="http://schemas.microsoft.com/office/powerpoint/2012/main" timeZoneBias="-120"/>
      </p:ext>
    </p:extLst>
  </p:cm>
  <p:cm authorId="1" dt="2018-07-10T10:39:11.174" idx="64">
    <p:pos x="6287" y="1494"/>
    <p:text>Button02</p:text>
    <p:extLst>
      <p:ext uri="{C676402C-5697-4E1C-873F-D02D1690AC5C}">
        <p15:threadingInfo xmlns:p15="http://schemas.microsoft.com/office/powerpoint/2012/main" timeZoneBias="-120"/>
      </p:ext>
    </p:extLst>
  </p:cm>
  <p:cm authorId="1" dt="2018-07-10T10:55:06.890" idx="65">
    <p:pos x="6316" y="1962"/>
    <p:text>Button03</p:text>
    <p:extLst>
      <p:ext uri="{C676402C-5697-4E1C-873F-D02D1690AC5C}">
        <p15:threadingInfo xmlns:p15="http://schemas.microsoft.com/office/powerpoint/2012/main" timeZoneBias="-120"/>
      </p:ext>
    </p:extLst>
  </p:cm>
  <p:cm authorId="1" dt="2018-07-18T12:18:55.622" idx="101">
    <p:pos x="6279" y="2352"/>
    <p:text>Button04</p:text>
    <p:extLst>
      <p:ext uri="{C676402C-5697-4E1C-873F-D02D1690AC5C}">
        <p15:threadingInfo xmlns:p15="http://schemas.microsoft.com/office/powerpoint/2012/main" timeZoneBias="-120"/>
      </p:ext>
    </p:extLst>
  </p:cm>
</p:cmLst>
</file>

<file path=ppt/comments/comment9.xml><?xml version="1.0" encoding="utf-8"?>
<p:cmLst xmlns:a="http://schemas.openxmlformats.org/drawingml/2006/main" xmlns:r="http://schemas.openxmlformats.org/officeDocument/2006/relationships" xmlns:p="http://schemas.openxmlformats.org/presentationml/2006/main">
  <p:cm authorId="1" dt="2018-07-10T10:39:01.423" idx="63">
    <p:pos x="6229" y="1084"/>
    <p:text>Button01</p:text>
    <p:extLst>
      <p:ext uri="{C676402C-5697-4E1C-873F-D02D1690AC5C}">
        <p15:threadingInfo xmlns:p15="http://schemas.microsoft.com/office/powerpoint/2012/main" timeZoneBias="-120"/>
      </p:ext>
    </p:extLst>
  </p:cm>
  <p:cm authorId="1" dt="2018-07-10T10:39:11.174" idx="64">
    <p:pos x="6287" y="1494"/>
    <p:text>Button02</p:text>
    <p:extLst>
      <p:ext uri="{C676402C-5697-4E1C-873F-D02D1690AC5C}">
        <p15:threadingInfo xmlns:p15="http://schemas.microsoft.com/office/powerpoint/2012/main" timeZoneBias="-120"/>
      </p:ext>
    </p:extLst>
  </p:cm>
  <p:cm authorId="1" dt="2018-07-10T10:55:06.890" idx="65">
    <p:pos x="6316" y="1962"/>
    <p:text>Button03</p:text>
    <p:extLst>
      <p:ext uri="{C676402C-5697-4E1C-873F-D02D1690AC5C}">
        <p15:threadingInfo xmlns:p15="http://schemas.microsoft.com/office/powerpoint/2012/main" timeZoneBias="-120"/>
      </p:ext>
    </p:extLst>
  </p:cm>
  <p:cm authorId="1" dt="2018-07-18T12:18:55.622" idx="101">
    <p:pos x="6279" y="2352"/>
    <p:text>Button04</p:text>
    <p:extLst>
      <p:ext uri="{C676402C-5697-4E1C-873F-D02D1690AC5C}">
        <p15:threadingInfo xmlns:p15="http://schemas.microsoft.com/office/powerpoint/2012/main" timeZoneBias="-12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227ACCD-5B93-6E49-948F-63BDCFD317E8}" type="datetimeFigureOut">
              <a:rPr lang="en-GB" smtClean="0"/>
              <a:t>20/09/2018</a:t>
            </a:fld>
            <a:endParaRPr lang="en-GB"/>
          </a:p>
        </p:txBody>
      </p:sp>
      <p:sp>
        <p:nvSpPr>
          <p:cNvPr id="4" name="Slide Image Placeholder 3"/>
          <p:cNvSpPr>
            <a:spLocks noGrp="1" noRot="1" noChangeAspect="1"/>
          </p:cNvSpPr>
          <p:nvPr>
            <p:ph type="sldImg" idx="2"/>
          </p:nvPr>
        </p:nvSpPr>
        <p:spPr>
          <a:xfrm>
            <a:off x="271463" y="1143000"/>
            <a:ext cx="6315075"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6FEC50E-693F-7248-AD71-EC691CF637E1}" type="slidenum">
              <a:rPr lang="en-GB" smtClean="0"/>
              <a:t>‹#›</a:t>
            </a:fld>
            <a:endParaRPr lang="en-GB"/>
          </a:p>
        </p:txBody>
      </p:sp>
    </p:spTree>
    <p:extLst>
      <p:ext uri="{BB962C8B-B14F-4D97-AF65-F5344CB8AC3E}">
        <p14:creationId xmlns:p14="http://schemas.microsoft.com/office/powerpoint/2010/main" val="4463413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for navigation on site: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This information needs to be taken into account and needs to stated on the LMS, perhaps as part of the introduction? </a:t>
            </a:r>
          </a:p>
        </p:txBody>
      </p:sp>
      <p:sp>
        <p:nvSpPr>
          <p:cNvPr id="4" name="Slide Number Placeholder 3"/>
          <p:cNvSpPr>
            <a:spLocks noGrp="1"/>
          </p:cNvSpPr>
          <p:nvPr>
            <p:ph type="sldNum" sz="quarter" idx="10"/>
          </p:nvPr>
        </p:nvSpPr>
        <p:spPr/>
        <p:txBody>
          <a:bodyPr/>
          <a:lstStyle/>
          <a:p>
            <a:fld id="{16FEC50E-693F-7248-AD71-EC691CF637E1}" type="slidenum">
              <a:rPr lang="en-GB" smtClean="0"/>
              <a:t>2</a:t>
            </a:fld>
            <a:endParaRPr lang="en-GB"/>
          </a:p>
        </p:txBody>
      </p:sp>
    </p:spTree>
    <p:extLst>
      <p:ext uri="{BB962C8B-B14F-4D97-AF65-F5344CB8AC3E}">
        <p14:creationId xmlns:p14="http://schemas.microsoft.com/office/powerpoint/2010/main" val="22531512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Img04 = https://</a:t>
            </a:r>
            <a:r>
              <a:rPr lang="en-US" dirty="0" err="1"/>
              <a:t>cdn.pixabay.com</a:t>
            </a:r>
            <a:r>
              <a:rPr lang="en-US" dirty="0"/>
              <a:t>/photo/2016/07/01/22/38/industrial-safety-1492062_960_720.png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Button 01 = direct learner to Topic X in Course 0</a:t>
            </a:r>
          </a:p>
        </p:txBody>
      </p:sp>
      <p:sp>
        <p:nvSpPr>
          <p:cNvPr id="4" name="Slide Number Placeholder 3"/>
          <p:cNvSpPr>
            <a:spLocks noGrp="1"/>
          </p:cNvSpPr>
          <p:nvPr>
            <p:ph type="sldNum" sz="quarter" idx="10"/>
          </p:nvPr>
        </p:nvSpPr>
        <p:spPr/>
        <p:txBody>
          <a:bodyPr/>
          <a:lstStyle/>
          <a:p>
            <a:fld id="{16FEC50E-693F-7248-AD71-EC691CF637E1}" type="slidenum">
              <a:rPr lang="en-GB" smtClean="0"/>
              <a:t>11</a:t>
            </a:fld>
            <a:endParaRPr lang="en-GB"/>
          </a:p>
        </p:txBody>
      </p:sp>
    </p:spTree>
    <p:extLst>
      <p:ext uri="{BB962C8B-B14F-4D97-AF65-F5344CB8AC3E}">
        <p14:creationId xmlns:p14="http://schemas.microsoft.com/office/powerpoint/2010/main" val="19238639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Img05 = see brief</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Button01 = play Vid02. Play video full screen</a:t>
            </a:r>
          </a:p>
        </p:txBody>
      </p:sp>
      <p:sp>
        <p:nvSpPr>
          <p:cNvPr id="4" name="Slide Number Placeholder 3"/>
          <p:cNvSpPr>
            <a:spLocks noGrp="1"/>
          </p:cNvSpPr>
          <p:nvPr>
            <p:ph type="sldNum" sz="quarter" idx="10"/>
          </p:nvPr>
        </p:nvSpPr>
        <p:spPr/>
        <p:txBody>
          <a:bodyPr/>
          <a:lstStyle/>
          <a:p>
            <a:fld id="{16FEC50E-693F-7248-AD71-EC691CF637E1}" type="slidenum">
              <a:rPr lang="en-GB" smtClean="0"/>
              <a:t>12</a:t>
            </a:fld>
            <a:endParaRPr lang="en-GB"/>
          </a:p>
        </p:txBody>
      </p:sp>
    </p:spTree>
    <p:extLst>
      <p:ext uri="{BB962C8B-B14F-4D97-AF65-F5344CB8AC3E}">
        <p14:creationId xmlns:p14="http://schemas.microsoft.com/office/powerpoint/2010/main" val="32760445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Img6 = screenshot of Int01 (see brief)</a:t>
            </a:r>
          </a:p>
        </p:txBody>
      </p:sp>
      <p:sp>
        <p:nvSpPr>
          <p:cNvPr id="4" name="Slide Number Placeholder 3"/>
          <p:cNvSpPr>
            <a:spLocks noGrp="1"/>
          </p:cNvSpPr>
          <p:nvPr>
            <p:ph type="sldNum" sz="quarter" idx="10"/>
          </p:nvPr>
        </p:nvSpPr>
        <p:spPr/>
        <p:txBody>
          <a:bodyPr/>
          <a:lstStyle/>
          <a:p>
            <a:fld id="{16FEC50E-693F-7248-AD71-EC691CF637E1}" type="slidenum">
              <a:rPr lang="en-GB" smtClean="0"/>
              <a:t>13</a:t>
            </a:fld>
            <a:endParaRPr lang="en-GB"/>
          </a:p>
        </p:txBody>
      </p:sp>
    </p:spTree>
    <p:extLst>
      <p:ext uri="{BB962C8B-B14F-4D97-AF65-F5344CB8AC3E}">
        <p14:creationId xmlns:p14="http://schemas.microsoft.com/office/powerpoint/2010/main" val="31737865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indent="0">
              <a:buFont typeface="+mj-lt"/>
              <a:buNone/>
            </a:pPr>
            <a:r>
              <a:rPr lang="en-GB" sz="1200" dirty="0"/>
              <a:t>Img07 = https://</a:t>
            </a:r>
            <a:r>
              <a:rPr lang="en-GB" sz="1200" dirty="0" err="1"/>
              <a:t>cdn.pixabay.com</a:t>
            </a:r>
            <a:r>
              <a:rPr lang="en-GB" sz="1200" dirty="0"/>
              <a:t>/photo/2016/01/03/00/43/upload-1118929_960_720.png</a:t>
            </a:r>
          </a:p>
          <a:p>
            <a:pPr marL="0" indent="0">
              <a:buFont typeface="+mj-lt"/>
              <a:buNone/>
            </a:pPr>
            <a:endParaRPr lang="en-GB" sz="1200" dirty="0"/>
          </a:p>
          <a:p>
            <a:pPr marL="0" indent="0">
              <a:buFont typeface="+mj-lt"/>
              <a:buNone/>
            </a:pPr>
            <a:r>
              <a:rPr lang="en-GB" sz="1200" dirty="0"/>
              <a:t>Button 01 – Launch file selection window</a:t>
            </a:r>
          </a:p>
          <a:p>
            <a:pPr marL="0" indent="0">
              <a:buFont typeface="+mj-lt"/>
              <a:buNone/>
            </a:pPr>
            <a:r>
              <a:rPr lang="en-GB" sz="1200" dirty="0"/>
              <a:t>Button 02 – Upload file</a:t>
            </a:r>
          </a:p>
        </p:txBody>
      </p:sp>
      <p:sp>
        <p:nvSpPr>
          <p:cNvPr id="4" name="Slide Number Placeholder 3"/>
          <p:cNvSpPr>
            <a:spLocks noGrp="1"/>
          </p:cNvSpPr>
          <p:nvPr>
            <p:ph type="sldNum" sz="quarter" idx="10"/>
          </p:nvPr>
        </p:nvSpPr>
        <p:spPr/>
        <p:txBody>
          <a:bodyPr/>
          <a:lstStyle/>
          <a:p>
            <a:fld id="{16FEC50E-693F-7248-AD71-EC691CF637E1}" type="slidenum">
              <a:rPr lang="en-GB" smtClean="0"/>
              <a:t>14</a:t>
            </a:fld>
            <a:endParaRPr lang="en-GB"/>
          </a:p>
        </p:txBody>
      </p:sp>
    </p:spTree>
    <p:extLst>
      <p:ext uri="{BB962C8B-B14F-4D97-AF65-F5344CB8AC3E}">
        <p14:creationId xmlns:p14="http://schemas.microsoft.com/office/powerpoint/2010/main" val="26228858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Img08 = image of an ordinary motor control timer e.g. http://</a:t>
            </a:r>
            <a:r>
              <a:rPr lang="en-US" dirty="0" err="1"/>
              <a:t>voxintech.com</a:t>
            </a:r>
            <a:r>
              <a:rPr lang="en-US" dirty="0"/>
              <a:t>/</a:t>
            </a:r>
            <a:r>
              <a:rPr lang="en-US" dirty="0" err="1"/>
              <a:t>wp</a:t>
            </a:r>
            <a:r>
              <a:rPr lang="en-US" dirty="0"/>
              <a:t>-content/uploads/2017/03/13UDT0-1.jpg</a:t>
            </a:r>
          </a:p>
        </p:txBody>
      </p:sp>
      <p:sp>
        <p:nvSpPr>
          <p:cNvPr id="4" name="Slide Number Placeholder 3"/>
          <p:cNvSpPr>
            <a:spLocks noGrp="1"/>
          </p:cNvSpPr>
          <p:nvPr>
            <p:ph type="sldNum" sz="quarter" idx="10"/>
          </p:nvPr>
        </p:nvSpPr>
        <p:spPr/>
        <p:txBody>
          <a:bodyPr/>
          <a:lstStyle/>
          <a:p>
            <a:fld id="{16FEC50E-693F-7248-AD71-EC691CF637E1}" type="slidenum">
              <a:rPr lang="en-GB" smtClean="0"/>
              <a:t>15</a:t>
            </a:fld>
            <a:endParaRPr lang="en-GB"/>
          </a:p>
        </p:txBody>
      </p:sp>
    </p:spTree>
    <p:extLst>
      <p:ext uri="{BB962C8B-B14F-4D97-AF65-F5344CB8AC3E}">
        <p14:creationId xmlns:p14="http://schemas.microsoft.com/office/powerpoint/2010/main" val="11916108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Img09 = screenshot of Vid03 (see brief). Play video full screen.</a:t>
            </a:r>
          </a:p>
        </p:txBody>
      </p:sp>
      <p:sp>
        <p:nvSpPr>
          <p:cNvPr id="4" name="Slide Number Placeholder 3"/>
          <p:cNvSpPr>
            <a:spLocks noGrp="1"/>
          </p:cNvSpPr>
          <p:nvPr>
            <p:ph type="sldNum" sz="quarter" idx="10"/>
          </p:nvPr>
        </p:nvSpPr>
        <p:spPr/>
        <p:txBody>
          <a:bodyPr/>
          <a:lstStyle/>
          <a:p>
            <a:fld id="{16FEC50E-693F-7248-AD71-EC691CF637E1}" type="slidenum">
              <a:rPr lang="en-GB" smtClean="0"/>
              <a:t>16</a:t>
            </a:fld>
            <a:endParaRPr lang="en-GB"/>
          </a:p>
        </p:txBody>
      </p:sp>
    </p:spTree>
    <p:extLst>
      <p:ext uri="{BB962C8B-B14F-4D97-AF65-F5344CB8AC3E}">
        <p14:creationId xmlns:p14="http://schemas.microsoft.com/office/powerpoint/2010/main" val="29434025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Img10 = screenshot of Int02 (see brief)</a:t>
            </a:r>
          </a:p>
        </p:txBody>
      </p:sp>
      <p:sp>
        <p:nvSpPr>
          <p:cNvPr id="4" name="Slide Number Placeholder 3"/>
          <p:cNvSpPr>
            <a:spLocks noGrp="1"/>
          </p:cNvSpPr>
          <p:nvPr>
            <p:ph type="sldNum" sz="quarter" idx="10"/>
          </p:nvPr>
        </p:nvSpPr>
        <p:spPr/>
        <p:txBody>
          <a:bodyPr/>
          <a:lstStyle/>
          <a:p>
            <a:fld id="{16FEC50E-693F-7248-AD71-EC691CF637E1}" type="slidenum">
              <a:rPr lang="en-GB" smtClean="0"/>
              <a:t>17</a:t>
            </a:fld>
            <a:endParaRPr lang="en-GB"/>
          </a:p>
        </p:txBody>
      </p:sp>
    </p:spTree>
    <p:extLst>
      <p:ext uri="{BB962C8B-B14F-4D97-AF65-F5344CB8AC3E}">
        <p14:creationId xmlns:p14="http://schemas.microsoft.com/office/powerpoint/2010/main" val="30775512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indent="0">
              <a:buFont typeface="+mj-lt"/>
              <a:buNone/>
            </a:pPr>
            <a:r>
              <a:rPr lang="en-GB" sz="1200" dirty="0"/>
              <a:t>Img07 = https://</a:t>
            </a:r>
            <a:r>
              <a:rPr lang="en-GB" sz="1200" dirty="0" err="1"/>
              <a:t>cdn.pixabay.com</a:t>
            </a:r>
            <a:r>
              <a:rPr lang="en-GB" sz="1200" dirty="0"/>
              <a:t>/photo/2016/01/03/00/43/upload-1118929_960_720.png</a:t>
            </a:r>
          </a:p>
          <a:p>
            <a:pPr marL="0" indent="0">
              <a:buFont typeface="+mj-lt"/>
              <a:buNone/>
            </a:pPr>
            <a:endParaRPr lang="en-GB" sz="1200" dirty="0"/>
          </a:p>
          <a:p>
            <a:pPr marL="0" indent="0">
              <a:buFont typeface="+mj-lt"/>
              <a:buNone/>
            </a:pPr>
            <a:r>
              <a:rPr lang="en-GB" sz="1200" dirty="0"/>
              <a:t>Button 01 – Launch file selection window</a:t>
            </a:r>
          </a:p>
          <a:p>
            <a:pPr marL="0" indent="0">
              <a:buFont typeface="+mj-lt"/>
              <a:buNone/>
            </a:pPr>
            <a:r>
              <a:rPr lang="en-GB" sz="1200" dirty="0"/>
              <a:t>Button 02 – Upload file</a:t>
            </a:r>
          </a:p>
        </p:txBody>
      </p:sp>
      <p:sp>
        <p:nvSpPr>
          <p:cNvPr id="4" name="Slide Number Placeholder 3"/>
          <p:cNvSpPr>
            <a:spLocks noGrp="1"/>
          </p:cNvSpPr>
          <p:nvPr>
            <p:ph type="sldNum" sz="quarter" idx="10"/>
          </p:nvPr>
        </p:nvSpPr>
        <p:spPr/>
        <p:txBody>
          <a:bodyPr/>
          <a:lstStyle/>
          <a:p>
            <a:fld id="{16FEC50E-693F-7248-AD71-EC691CF637E1}" type="slidenum">
              <a:rPr lang="en-GB" smtClean="0"/>
              <a:t>18</a:t>
            </a:fld>
            <a:endParaRPr lang="en-GB"/>
          </a:p>
        </p:txBody>
      </p:sp>
    </p:spTree>
    <p:extLst>
      <p:ext uri="{BB962C8B-B14F-4D97-AF65-F5344CB8AC3E}">
        <p14:creationId xmlns:p14="http://schemas.microsoft.com/office/powerpoint/2010/main" val="23098978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19</a:t>
            </a:fld>
            <a:endParaRPr lang="en-GB"/>
          </a:p>
        </p:txBody>
      </p:sp>
    </p:spTree>
    <p:extLst>
      <p:ext uri="{BB962C8B-B14F-4D97-AF65-F5344CB8AC3E}">
        <p14:creationId xmlns:p14="http://schemas.microsoft.com/office/powerpoint/2010/main" val="34423145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20</a:t>
            </a:fld>
            <a:endParaRPr lang="en-GB"/>
          </a:p>
        </p:txBody>
      </p:sp>
    </p:spTree>
    <p:extLst>
      <p:ext uri="{BB962C8B-B14F-4D97-AF65-F5344CB8AC3E}">
        <p14:creationId xmlns:p14="http://schemas.microsoft.com/office/powerpoint/2010/main" val="42634063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fld id="{16FEC50E-693F-7248-AD71-EC691CF637E1}" type="slidenum">
              <a:rPr lang="en-GB" smtClean="0"/>
              <a:t>3</a:t>
            </a:fld>
            <a:endParaRPr lang="en-GB"/>
          </a:p>
        </p:txBody>
      </p:sp>
    </p:spTree>
    <p:extLst>
      <p:ext uri="{BB962C8B-B14F-4D97-AF65-F5344CB8AC3E}">
        <p14:creationId xmlns:p14="http://schemas.microsoft.com/office/powerpoint/2010/main" val="15675495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21</a:t>
            </a:fld>
            <a:endParaRPr lang="en-GB"/>
          </a:p>
        </p:txBody>
      </p:sp>
    </p:spTree>
    <p:extLst>
      <p:ext uri="{BB962C8B-B14F-4D97-AF65-F5344CB8AC3E}">
        <p14:creationId xmlns:p14="http://schemas.microsoft.com/office/powerpoint/2010/main" val="24617124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r>
              <a:rPr lang="en-ZA" dirty="0"/>
              <a:t>White circles on components are wire connection points</a:t>
            </a:r>
          </a:p>
          <a:p>
            <a:r>
              <a:rPr lang="en-ZA" dirty="0"/>
              <a:t>Make wires curve around components</a:t>
            </a:r>
          </a:p>
          <a:p>
            <a:r>
              <a:rPr lang="en-ZA" dirty="0"/>
              <a:t>When connected components are moved, have wires stay connected</a:t>
            </a:r>
          </a:p>
          <a:p>
            <a:r>
              <a:rPr lang="en-ZA" dirty="0"/>
              <a:t>On click of first connection, highlight connection point and start to draw wire and have end of wire follow finger/mouse until next connection. Use 2 second time delay on second connection before making the connection. When second connection is selected, highlight it also.</a:t>
            </a:r>
          </a:p>
        </p:txBody>
      </p:sp>
      <p:sp>
        <p:nvSpPr>
          <p:cNvPr id="4" name="Slide Number Placeholder 3"/>
          <p:cNvSpPr>
            <a:spLocks noGrp="1"/>
          </p:cNvSpPr>
          <p:nvPr>
            <p:ph type="sldNum" sz="quarter" idx="10"/>
          </p:nvPr>
        </p:nvSpPr>
        <p:spPr/>
        <p:txBody>
          <a:bodyPr/>
          <a:lstStyle/>
          <a:p>
            <a:fld id="{16FEC50E-693F-7248-AD71-EC691CF637E1}" type="slidenum">
              <a:rPr lang="en-GB" smtClean="0"/>
              <a:t>22</a:t>
            </a:fld>
            <a:endParaRPr lang="en-GB"/>
          </a:p>
        </p:txBody>
      </p:sp>
    </p:spTree>
    <p:extLst>
      <p:ext uri="{BB962C8B-B14F-4D97-AF65-F5344CB8AC3E}">
        <p14:creationId xmlns:p14="http://schemas.microsoft.com/office/powerpoint/2010/main" val="16677532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r>
              <a:rPr lang="en-ZA" dirty="0"/>
              <a:t>Fix position of power</a:t>
            </a:r>
          </a:p>
          <a:p>
            <a:r>
              <a:rPr lang="en-ZA" dirty="0"/>
              <a:t>Fix position of motor and terminals</a:t>
            </a:r>
          </a:p>
          <a:p>
            <a:r>
              <a:rPr lang="en-ZA" dirty="0"/>
              <a:t>Present other components unconnected and </a:t>
            </a:r>
            <a:r>
              <a:rPr lang="en-ZA" dirty="0" err="1"/>
              <a:t>unpositioned</a:t>
            </a:r>
            <a:r>
              <a:rPr lang="en-ZA" dirty="0"/>
              <a:t>.</a:t>
            </a:r>
          </a:p>
          <a:p>
            <a:endParaRPr lang="en-ZA" dirty="0"/>
          </a:p>
          <a:p>
            <a:r>
              <a:rPr lang="en-ZA" dirty="0"/>
              <a:t>Button01 = on click test circuit connections. Highlight all connections that are incorrect. See next slide for all correct connections</a:t>
            </a:r>
          </a:p>
          <a:p>
            <a:r>
              <a:rPr lang="en-ZA" dirty="0"/>
              <a:t>Button02 = display the instructions on previous slide in a pop-up window.</a:t>
            </a:r>
          </a:p>
          <a:p>
            <a:r>
              <a:rPr lang="en-ZA" dirty="0"/>
              <a:t>Button03 = print a jpg or pdf version of the final circuit for the learner to download and save.</a:t>
            </a:r>
          </a:p>
          <a:p>
            <a:r>
              <a:rPr lang="en-ZA" dirty="0"/>
              <a:t>Button04 = display the control circuit diagram as (3 of 4 – same as Img15)</a:t>
            </a:r>
          </a:p>
        </p:txBody>
      </p:sp>
      <p:sp>
        <p:nvSpPr>
          <p:cNvPr id="4" name="Slide Number Placeholder 3"/>
          <p:cNvSpPr>
            <a:spLocks noGrp="1"/>
          </p:cNvSpPr>
          <p:nvPr>
            <p:ph type="sldNum" sz="quarter" idx="10"/>
          </p:nvPr>
        </p:nvSpPr>
        <p:spPr/>
        <p:txBody>
          <a:bodyPr/>
          <a:lstStyle/>
          <a:p>
            <a:fld id="{16FEC50E-693F-7248-AD71-EC691CF637E1}" type="slidenum">
              <a:rPr lang="en-GB" smtClean="0"/>
              <a:t>23</a:t>
            </a:fld>
            <a:endParaRPr lang="en-GB"/>
          </a:p>
        </p:txBody>
      </p:sp>
    </p:spTree>
    <p:extLst>
      <p:ext uri="{BB962C8B-B14F-4D97-AF65-F5344CB8AC3E}">
        <p14:creationId xmlns:p14="http://schemas.microsoft.com/office/powerpoint/2010/main" val="343362477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24</a:t>
            </a:fld>
            <a:endParaRPr lang="en-GB"/>
          </a:p>
        </p:txBody>
      </p:sp>
    </p:spTree>
    <p:extLst>
      <p:ext uri="{BB962C8B-B14F-4D97-AF65-F5344CB8AC3E}">
        <p14:creationId xmlns:p14="http://schemas.microsoft.com/office/powerpoint/2010/main" val="31012563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r>
              <a:rPr lang="en-ZA" dirty="0"/>
              <a:t>Fix position of power</a:t>
            </a:r>
          </a:p>
          <a:p>
            <a:r>
              <a:rPr lang="en-ZA" dirty="0"/>
              <a:t>Fix position of motor and terminals</a:t>
            </a:r>
          </a:p>
          <a:p>
            <a:r>
              <a:rPr lang="en-ZA" dirty="0"/>
              <a:t>Present other components unconnected and </a:t>
            </a:r>
            <a:r>
              <a:rPr lang="en-ZA" dirty="0" err="1"/>
              <a:t>unpositioned</a:t>
            </a:r>
            <a:r>
              <a:rPr lang="en-ZA" dirty="0"/>
              <a:t>.</a:t>
            </a:r>
          </a:p>
          <a:p>
            <a:endParaRPr lang="en-ZA" dirty="0"/>
          </a:p>
          <a:p>
            <a:r>
              <a:rPr lang="en-ZA" dirty="0"/>
              <a:t>Button01 = on click test circuit connections. Highlight all connections that are incorrect. See next slide for all correct connections</a:t>
            </a:r>
          </a:p>
          <a:p>
            <a:r>
              <a:rPr lang="en-ZA" dirty="0"/>
              <a:t>Button02 = display the instructions on previous slide in a pop-up window.</a:t>
            </a:r>
          </a:p>
          <a:p>
            <a:r>
              <a:rPr lang="en-ZA" dirty="0"/>
              <a:t>Button03 = print a jpg or pdf version of the final circuit for the learner to download and save.</a:t>
            </a:r>
          </a:p>
          <a:p>
            <a:r>
              <a:rPr lang="en-ZA" dirty="0"/>
              <a:t>Button04 = display the control circuit diagram as (3 of 4 – same as Img15)</a:t>
            </a:r>
          </a:p>
        </p:txBody>
      </p:sp>
      <p:sp>
        <p:nvSpPr>
          <p:cNvPr id="4" name="Slide Number Placeholder 3"/>
          <p:cNvSpPr>
            <a:spLocks noGrp="1"/>
          </p:cNvSpPr>
          <p:nvPr>
            <p:ph type="sldNum" sz="quarter" idx="10"/>
          </p:nvPr>
        </p:nvSpPr>
        <p:spPr/>
        <p:txBody>
          <a:bodyPr/>
          <a:lstStyle/>
          <a:p>
            <a:fld id="{16FEC50E-693F-7248-AD71-EC691CF637E1}" type="slidenum">
              <a:rPr lang="en-GB" smtClean="0"/>
              <a:t>25</a:t>
            </a:fld>
            <a:endParaRPr lang="en-GB"/>
          </a:p>
        </p:txBody>
      </p:sp>
    </p:spTree>
    <p:extLst>
      <p:ext uri="{BB962C8B-B14F-4D97-AF65-F5344CB8AC3E}">
        <p14:creationId xmlns:p14="http://schemas.microsoft.com/office/powerpoint/2010/main" val="268755218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26</a:t>
            </a:fld>
            <a:endParaRPr lang="en-GB"/>
          </a:p>
        </p:txBody>
      </p:sp>
    </p:spTree>
    <p:extLst>
      <p:ext uri="{BB962C8B-B14F-4D97-AF65-F5344CB8AC3E}">
        <p14:creationId xmlns:p14="http://schemas.microsoft.com/office/powerpoint/2010/main" val="5063578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27</a:t>
            </a:fld>
            <a:endParaRPr lang="en-GB"/>
          </a:p>
        </p:txBody>
      </p:sp>
    </p:spTree>
    <p:extLst>
      <p:ext uri="{BB962C8B-B14F-4D97-AF65-F5344CB8AC3E}">
        <p14:creationId xmlns:p14="http://schemas.microsoft.com/office/powerpoint/2010/main" val="424908159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r>
              <a:rPr lang="en-ZA" dirty="0"/>
              <a:t>White circles on components are wire connection points</a:t>
            </a:r>
          </a:p>
          <a:p>
            <a:r>
              <a:rPr lang="en-ZA" dirty="0"/>
              <a:t>Make wires curve around components</a:t>
            </a:r>
          </a:p>
          <a:p>
            <a:r>
              <a:rPr lang="en-ZA" dirty="0"/>
              <a:t>When connected components are moved, have wires stay connected</a:t>
            </a:r>
          </a:p>
          <a:p>
            <a:r>
              <a:rPr lang="en-ZA" dirty="0"/>
              <a:t>On click of first connection, highlight connection point and start to draw wire and have end of wire follow finger/mouse until next connection. Use 2 second time delay on second connection before making the connection. When second connection is selected, highlight it also.</a:t>
            </a:r>
          </a:p>
        </p:txBody>
      </p:sp>
      <p:sp>
        <p:nvSpPr>
          <p:cNvPr id="4" name="Slide Number Placeholder 3"/>
          <p:cNvSpPr>
            <a:spLocks noGrp="1"/>
          </p:cNvSpPr>
          <p:nvPr>
            <p:ph type="sldNum" sz="quarter" idx="10"/>
          </p:nvPr>
        </p:nvSpPr>
        <p:spPr/>
        <p:txBody>
          <a:bodyPr/>
          <a:lstStyle/>
          <a:p>
            <a:fld id="{16FEC50E-693F-7248-AD71-EC691CF637E1}" type="slidenum">
              <a:rPr lang="en-GB" smtClean="0"/>
              <a:t>28</a:t>
            </a:fld>
            <a:endParaRPr lang="en-GB"/>
          </a:p>
        </p:txBody>
      </p:sp>
    </p:spTree>
    <p:extLst>
      <p:ext uri="{BB962C8B-B14F-4D97-AF65-F5344CB8AC3E}">
        <p14:creationId xmlns:p14="http://schemas.microsoft.com/office/powerpoint/2010/main" val="130477426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r>
              <a:rPr lang="en-ZA" dirty="0"/>
              <a:t>Fix position of power</a:t>
            </a:r>
          </a:p>
          <a:p>
            <a:r>
              <a:rPr lang="en-ZA" dirty="0"/>
              <a:t>Fix position of motor and terminals</a:t>
            </a:r>
          </a:p>
          <a:p>
            <a:r>
              <a:rPr lang="en-ZA" dirty="0"/>
              <a:t>Present other components unconnected and </a:t>
            </a:r>
            <a:r>
              <a:rPr lang="en-ZA" dirty="0" err="1"/>
              <a:t>unpositioned</a:t>
            </a:r>
            <a:r>
              <a:rPr lang="en-ZA" dirty="0"/>
              <a:t>.</a:t>
            </a:r>
          </a:p>
          <a:p>
            <a:endParaRPr lang="en-ZA" dirty="0"/>
          </a:p>
          <a:p>
            <a:r>
              <a:rPr lang="en-ZA" dirty="0"/>
              <a:t>Button01 = on click test circuit connections. Highlight all connections that are incorrect. See next slide for all correct connections</a:t>
            </a:r>
          </a:p>
          <a:p>
            <a:r>
              <a:rPr lang="en-ZA" dirty="0"/>
              <a:t>Button02 = display the instructions on previous slide in a pop-up window.</a:t>
            </a:r>
          </a:p>
          <a:p>
            <a:r>
              <a:rPr lang="en-ZA" dirty="0"/>
              <a:t>Button03 = print a jpg or pdf version of the final circuit for the learner to download and save.</a:t>
            </a:r>
          </a:p>
          <a:p>
            <a:r>
              <a:rPr lang="en-ZA" dirty="0"/>
              <a:t>Button04 = display the control circuit diagram</a:t>
            </a:r>
          </a:p>
        </p:txBody>
      </p:sp>
      <p:sp>
        <p:nvSpPr>
          <p:cNvPr id="4" name="Slide Number Placeholder 3"/>
          <p:cNvSpPr>
            <a:spLocks noGrp="1"/>
          </p:cNvSpPr>
          <p:nvPr>
            <p:ph type="sldNum" sz="quarter" idx="10"/>
          </p:nvPr>
        </p:nvSpPr>
        <p:spPr/>
        <p:txBody>
          <a:bodyPr/>
          <a:lstStyle/>
          <a:p>
            <a:fld id="{16FEC50E-693F-7248-AD71-EC691CF637E1}" type="slidenum">
              <a:rPr lang="en-GB" smtClean="0"/>
              <a:t>29</a:t>
            </a:fld>
            <a:endParaRPr lang="en-GB"/>
          </a:p>
        </p:txBody>
      </p:sp>
    </p:spTree>
    <p:extLst>
      <p:ext uri="{BB962C8B-B14F-4D97-AF65-F5344CB8AC3E}">
        <p14:creationId xmlns:p14="http://schemas.microsoft.com/office/powerpoint/2010/main" val="323934556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r>
              <a:rPr lang="en-ZA" dirty="0"/>
              <a:t>Fix position of power</a:t>
            </a:r>
          </a:p>
          <a:p>
            <a:r>
              <a:rPr lang="en-ZA" dirty="0"/>
              <a:t>Fix position of motor and terminals</a:t>
            </a:r>
          </a:p>
          <a:p>
            <a:r>
              <a:rPr lang="en-ZA" dirty="0"/>
              <a:t>Present other components unconnected and </a:t>
            </a:r>
            <a:r>
              <a:rPr lang="en-ZA" dirty="0" err="1"/>
              <a:t>unpositioned</a:t>
            </a:r>
            <a:r>
              <a:rPr lang="en-ZA" dirty="0"/>
              <a:t>.</a:t>
            </a:r>
          </a:p>
          <a:p>
            <a:endParaRPr lang="en-ZA" dirty="0"/>
          </a:p>
          <a:p>
            <a:r>
              <a:rPr lang="en-ZA" dirty="0"/>
              <a:t>Button01 = on click test circuit connections. Highlight all connections that are incorrect. See next slide for all correct connections</a:t>
            </a:r>
          </a:p>
          <a:p>
            <a:r>
              <a:rPr lang="en-ZA" dirty="0"/>
              <a:t>Button02 = display the instructions on previous slide in a pop-up window.</a:t>
            </a:r>
          </a:p>
          <a:p>
            <a:r>
              <a:rPr lang="en-ZA" dirty="0"/>
              <a:t>Button03 = print a jpg or pdf version of the final circuit for the learner to download and save.</a:t>
            </a:r>
          </a:p>
          <a:p>
            <a:r>
              <a:rPr lang="en-ZA" dirty="0"/>
              <a:t>Button04 = display the control circuit diagram</a:t>
            </a:r>
          </a:p>
        </p:txBody>
      </p:sp>
      <p:sp>
        <p:nvSpPr>
          <p:cNvPr id="4" name="Slide Number Placeholder 3"/>
          <p:cNvSpPr>
            <a:spLocks noGrp="1"/>
          </p:cNvSpPr>
          <p:nvPr>
            <p:ph type="sldNum" sz="quarter" idx="10"/>
          </p:nvPr>
        </p:nvSpPr>
        <p:spPr/>
        <p:txBody>
          <a:bodyPr/>
          <a:lstStyle/>
          <a:p>
            <a:fld id="{16FEC50E-693F-7248-AD71-EC691CF637E1}" type="slidenum">
              <a:rPr lang="en-GB" smtClean="0"/>
              <a:t>31</a:t>
            </a:fld>
            <a:endParaRPr lang="en-GB"/>
          </a:p>
        </p:txBody>
      </p:sp>
    </p:spTree>
    <p:extLst>
      <p:ext uri="{BB962C8B-B14F-4D97-AF65-F5344CB8AC3E}">
        <p14:creationId xmlns:p14="http://schemas.microsoft.com/office/powerpoint/2010/main" val="275138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4</a:t>
            </a:fld>
            <a:endParaRPr lang="en-GB"/>
          </a:p>
        </p:txBody>
      </p:sp>
    </p:spTree>
    <p:extLst>
      <p:ext uri="{BB962C8B-B14F-4D97-AF65-F5344CB8AC3E}">
        <p14:creationId xmlns:p14="http://schemas.microsoft.com/office/powerpoint/2010/main" val="41514075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Img01 = image of a real  auto-transformer starter</a:t>
            </a:r>
          </a:p>
        </p:txBody>
      </p:sp>
      <p:sp>
        <p:nvSpPr>
          <p:cNvPr id="4" name="Slide Number Placeholder 3"/>
          <p:cNvSpPr>
            <a:spLocks noGrp="1"/>
          </p:cNvSpPr>
          <p:nvPr>
            <p:ph type="sldNum" sz="quarter" idx="10"/>
          </p:nvPr>
        </p:nvSpPr>
        <p:spPr/>
        <p:txBody>
          <a:bodyPr/>
          <a:lstStyle/>
          <a:p>
            <a:fld id="{16FEC50E-693F-7248-AD71-EC691CF637E1}" type="slidenum">
              <a:rPr lang="en-GB" smtClean="0"/>
              <a:t>5</a:t>
            </a:fld>
            <a:endParaRPr lang="en-GB"/>
          </a:p>
        </p:txBody>
      </p:sp>
    </p:spTree>
    <p:extLst>
      <p:ext uri="{BB962C8B-B14F-4D97-AF65-F5344CB8AC3E}">
        <p14:creationId xmlns:p14="http://schemas.microsoft.com/office/powerpoint/2010/main" val="29445909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Img02 = screenshot of Vid01 (see brief). Play video full screen</a:t>
            </a:r>
          </a:p>
        </p:txBody>
      </p:sp>
      <p:sp>
        <p:nvSpPr>
          <p:cNvPr id="4" name="Slide Number Placeholder 3"/>
          <p:cNvSpPr>
            <a:spLocks noGrp="1"/>
          </p:cNvSpPr>
          <p:nvPr>
            <p:ph type="sldNum" sz="quarter" idx="10"/>
          </p:nvPr>
        </p:nvSpPr>
        <p:spPr/>
        <p:txBody>
          <a:bodyPr/>
          <a:lstStyle/>
          <a:p>
            <a:fld id="{16FEC50E-693F-7248-AD71-EC691CF637E1}" type="slidenum">
              <a:rPr lang="en-GB" smtClean="0"/>
              <a:t>6</a:t>
            </a:fld>
            <a:endParaRPr lang="en-GB"/>
          </a:p>
        </p:txBody>
      </p:sp>
    </p:spTree>
    <p:extLst>
      <p:ext uri="{BB962C8B-B14F-4D97-AF65-F5344CB8AC3E}">
        <p14:creationId xmlns:p14="http://schemas.microsoft.com/office/powerpoint/2010/main" val="33903590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Only show point 1. On click reveal the next point</a:t>
            </a:r>
          </a:p>
        </p:txBody>
      </p:sp>
      <p:sp>
        <p:nvSpPr>
          <p:cNvPr id="4" name="Slide Number Placeholder 3"/>
          <p:cNvSpPr>
            <a:spLocks noGrp="1"/>
          </p:cNvSpPr>
          <p:nvPr>
            <p:ph type="sldNum" sz="quarter" idx="10"/>
          </p:nvPr>
        </p:nvSpPr>
        <p:spPr/>
        <p:txBody>
          <a:bodyPr/>
          <a:lstStyle/>
          <a:p>
            <a:fld id="{16FEC50E-693F-7248-AD71-EC691CF637E1}" type="slidenum">
              <a:rPr lang="en-GB" smtClean="0"/>
              <a:t>7</a:t>
            </a:fld>
            <a:endParaRPr lang="en-GB"/>
          </a:p>
        </p:txBody>
      </p:sp>
    </p:spTree>
    <p:extLst>
      <p:ext uri="{BB962C8B-B14F-4D97-AF65-F5344CB8AC3E}">
        <p14:creationId xmlns:p14="http://schemas.microsoft.com/office/powerpoint/2010/main" val="4350004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Button01 = on click display the following in a popup – “Star-delta starters can only produce a starting voltage of 58% of the line voltage. Sometimes it may be necessary to reduce this even more. An auto-transformer allows the starting voltage to be reduced by up to 50%.”</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Button02 = on click display the following in a popup – “Because the star-delta starter connects the motor at run time in delta formation, it cannot be used for motors designed to run in star formation. Auto-transformers can be used with both star and delta type motors.”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Button03 = on click display the following in a popup – “The different </a:t>
            </a:r>
            <a:r>
              <a:rPr lang="en-US" dirty="0" err="1"/>
              <a:t>tappings</a:t>
            </a:r>
            <a:r>
              <a:rPr lang="en-US" dirty="0"/>
              <a:t> of the auto-transformer allow one to choose the most suitable starting voltage. If the motor needs greater starting torque, the 80% tapping can be used. If the environment is very sensitive to voltage drops, the 50% tapping can be used.”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6FEC50E-693F-7248-AD71-EC691CF637E1}" type="slidenum">
              <a:rPr lang="en-GB" smtClean="0"/>
              <a:t>8</a:t>
            </a:fld>
            <a:endParaRPr lang="en-GB"/>
          </a:p>
        </p:txBody>
      </p:sp>
    </p:spTree>
    <p:extLst>
      <p:ext uri="{BB962C8B-B14F-4D97-AF65-F5344CB8AC3E}">
        <p14:creationId xmlns:p14="http://schemas.microsoft.com/office/powerpoint/2010/main" val="23192538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6FEC50E-693F-7248-AD71-EC691CF637E1}" type="slidenum">
              <a:rPr lang="en-GB" smtClean="0"/>
              <a:t>9</a:t>
            </a:fld>
            <a:endParaRPr lang="en-GB"/>
          </a:p>
        </p:txBody>
      </p:sp>
    </p:spTree>
    <p:extLst>
      <p:ext uri="{BB962C8B-B14F-4D97-AF65-F5344CB8AC3E}">
        <p14:creationId xmlns:p14="http://schemas.microsoft.com/office/powerpoint/2010/main" val="38137998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Img03 = https://</a:t>
            </a:r>
            <a:r>
              <a:rPr lang="en-US" dirty="0" err="1"/>
              <a:t>cdn.pixabay.com</a:t>
            </a:r>
            <a:r>
              <a:rPr lang="en-US" dirty="0"/>
              <a:t>/photo/2014/04/02/10/38/sign-304093_960_720.png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Button 01 = direct learner to Topic X in Course 0</a:t>
            </a:r>
          </a:p>
        </p:txBody>
      </p:sp>
      <p:sp>
        <p:nvSpPr>
          <p:cNvPr id="4" name="Slide Number Placeholder 3"/>
          <p:cNvSpPr>
            <a:spLocks noGrp="1"/>
          </p:cNvSpPr>
          <p:nvPr>
            <p:ph type="sldNum" sz="quarter" idx="10"/>
          </p:nvPr>
        </p:nvSpPr>
        <p:spPr/>
        <p:txBody>
          <a:bodyPr/>
          <a:lstStyle/>
          <a:p>
            <a:fld id="{16FEC50E-693F-7248-AD71-EC691CF637E1}" type="slidenum">
              <a:rPr lang="en-GB" smtClean="0"/>
              <a:t>10</a:t>
            </a:fld>
            <a:endParaRPr lang="en-GB"/>
          </a:p>
        </p:txBody>
      </p:sp>
    </p:spTree>
    <p:extLst>
      <p:ext uri="{BB962C8B-B14F-4D97-AF65-F5344CB8AC3E}">
        <p14:creationId xmlns:p14="http://schemas.microsoft.com/office/powerpoint/2010/main" val="275502537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79922" y="818909"/>
            <a:ext cx="7679531" cy="1742064"/>
          </a:xfrm>
        </p:spPr>
        <p:txBody>
          <a:bodyPr anchor="b"/>
          <a:lstStyle>
            <a:lvl1pPr algn="ctr">
              <a:defRPr sz="4378"/>
            </a:lvl1pPr>
          </a:lstStyle>
          <a:p>
            <a:r>
              <a:rPr lang="en-US"/>
              <a:t>Click to edit Master title style</a:t>
            </a:r>
            <a:endParaRPr lang="en-US" dirty="0"/>
          </a:p>
        </p:txBody>
      </p:sp>
      <p:sp>
        <p:nvSpPr>
          <p:cNvPr id="3" name="Subtitle 2"/>
          <p:cNvSpPr>
            <a:spLocks noGrp="1"/>
          </p:cNvSpPr>
          <p:nvPr>
            <p:ph type="subTitle" idx="1"/>
          </p:nvPr>
        </p:nvSpPr>
        <p:spPr>
          <a:xfrm>
            <a:off x="1279922" y="2628154"/>
            <a:ext cx="7679531" cy="1208093"/>
          </a:xfrm>
        </p:spPr>
        <p:txBody>
          <a:bodyPr/>
          <a:lstStyle>
            <a:lvl1pPr marL="0" indent="0" algn="ctr">
              <a:buNone/>
              <a:defRPr sz="1751"/>
            </a:lvl1pPr>
            <a:lvl2pPr marL="333573" indent="0" algn="ctr">
              <a:buNone/>
              <a:defRPr sz="1459"/>
            </a:lvl2pPr>
            <a:lvl3pPr marL="667146" indent="0" algn="ctr">
              <a:buNone/>
              <a:defRPr sz="1313"/>
            </a:lvl3pPr>
            <a:lvl4pPr marL="1000719" indent="0" algn="ctr">
              <a:buNone/>
              <a:defRPr sz="1167"/>
            </a:lvl4pPr>
            <a:lvl5pPr marL="1334292" indent="0" algn="ctr">
              <a:buNone/>
              <a:defRPr sz="1167"/>
            </a:lvl5pPr>
            <a:lvl6pPr marL="1667866" indent="0" algn="ctr">
              <a:buNone/>
              <a:defRPr sz="1167"/>
            </a:lvl6pPr>
            <a:lvl7pPr marL="2001439" indent="0" algn="ctr">
              <a:buNone/>
              <a:defRPr sz="1167"/>
            </a:lvl7pPr>
            <a:lvl8pPr marL="2335012" indent="0" algn="ctr">
              <a:buNone/>
              <a:defRPr sz="1167"/>
            </a:lvl8pPr>
            <a:lvl9pPr marL="2668585" indent="0" algn="ctr">
              <a:buNone/>
              <a:defRPr sz="1167"/>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9/20/2018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
        <p:nvSpPr>
          <p:cNvPr id="7" name="Rectangle 6">
            <a:extLst>
              <a:ext uri="{FF2B5EF4-FFF2-40B4-BE49-F238E27FC236}">
                <a16:creationId xmlns:a16="http://schemas.microsoft.com/office/drawing/2014/main" id="{5E407DE3-9DDB-4BC9-B55A-F75D494A9618}"/>
              </a:ext>
            </a:extLst>
          </p:cNvPr>
          <p:cNvSpPr/>
          <p:nvPr userDrawn="1"/>
        </p:nvSpPr>
        <p:spPr>
          <a:xfrm>
            <a:off x="348825" y="4383866"/>
            <a:ext cx="9455351" cy="507831"/>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900" b="0" i="1" u="none" strike="noStrike" kern="1200" cap="none" spc="0" normalizeH="0" baseline="0" noProof="0" dirty="0">
                <a:ln>
                  <a:noFill/>
                </a:ln>
                <a:solidFill>
                  <a:srgbClr val="43525A"/>
                </a:solidFill>
                <a:effectLst/>
                <a:uLnTx/>
                <a:uFillTx/>
                <a:latin typeface="+mn-lt"/>
                <a:ea typeface="+mn-ea"/>
                <a:cs typeface="+mn-cs"/>
              </a:rPr>
              <a:t>All copyright and intellectual property rights in respect of materials developed by the service provider during this project will vest in the Department of Higher Education and Training, which will have the right to allow any individual, company, agency or organisation to use or modify the materials for any purpose approved by this Department, including selling the materials or releasing them as Open Educational Resources (OER) under an appropriate copyright license. </a:t>
            </a:r>
          </a:p>
        </p:txBody>
      </p:sp>
    </p:spTree>
    <p:custDataLst>
      <p:tags r:id="rId1"/>
    </p:custDataLst>
    <p:extLst>
      <p:ext uri="{BB962C8B-B14F-4D97-AF65-F5344CB8AC3E}">
        <p14:creationId xmlns:p14="http://schemas.microsoft.com/office/powerpoint/2010/main" val="29411764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9/20/2018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7597250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27553" y="266406"/>
            <a:ext cx="2207865" cy="424048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03957" y="266406"/>
            <a:ext cx="6495604" cy="424048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9/20/2018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4482883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reated Video">
    <p:spTree>
      <p:nvGrpSpPr>
        <p:cNvPr id="1" name=""/>
        <p:cNvGrpSpPr/>
        <p:nvPr/>
      </p:nvGrpSpPr>
      <p:grpSpPr>
        <a:xfrm>
          <a:off x="0" y="0"/>
          <a:ext cx="0" cy="0"/>
          <a:chOff x="0" y="0"/>
          <a:chExt cx="0" cy="0"/>
        </a:xfrm>
      </p:grpSpPr>
      <p:sp>
        <p:nvSpPr>
          <p:cNvPr id="8" name="Title 1"/>
          <p:cNvSpPr>
            <a:spLocks noGrp="1"/>
          </p:cNvSpPr>
          <p:nvPr>
            <p:ph type="title"/>
          </p:nvPr>
        </p:nvSpPr>
        <p:spPr>
          <a:xfrm>
            <a:off x="703958" y="266408"/>
            <a:ext cx="8831461" cy="967170"/>
          </a:xfrm>
        </p:spPr>
        <p:txBody>
          <a:bodyPr>
            <a:normAutofit/>
          </a:bodyPr>
          <a:lstStyle>
            <a:lvl1pPr>
              <a:defRPr sz="2626"/>
            </a:lvl1pPr>
          </a:lstStyle>
          <a:p>
            <a:r>
              <a:rPr lang="en-US" dirty="0"/>
              <a:t>Click to edit Master title style</a:t>
            </a:r>
            <a:endParaRPr lang="en-GB" dirty="0"/>
          </a:p>
        </p:txBody>
      </p:sp>
      <p:sp>
        <p:nvSpPr>
          <p:cNvPr id="3" name="Content Placeholder 2"/>
          <p:cNvSpPr>
            <a:spLocks noGrp="1"/>
          </p:cNvSpPr>
          <p:nvPr>
            <p:ph sz="quarter" idx="10"/>
          </p:nvPr>
        </p:nvSpPr>
        <p:spPr>
          <a:xfrm>
            <a:off x="703958" y="1315814"/>
            <a:ext cx="8831461" cy="3551308"/>
          </a:xfrm>
        </p:spPr>
        <p:txBody>
          <a:bodyPr/>
          <a:lstStyle>
            <a:lvl1pPr marL="333582" indent="-333582">
              <a:buFont typeface="+mj-lt"/>
              <a:buAutoNum type="arabicPeriod"/>
              <a:defRPr/>
            </a:lvl1pPr>
            <a:lvl2pPr marL="667163" indent="-333582">
              <a:buFont typeface="+mj-lt"/>
              <a:buAutoNum type="arabicPeriod"/>
              <a:defRPr/>
            </a:lvl2pPr>
          </a:lstStyle>
          <a:p>
            <a:pPr lvl="0"/>
            <a:r>
              <a:rPr lang="en-US" dirty="0"/>
              <a:t>Click to edit Master text styles</a:t>
            </a:r>
          </a:p>
          <a:p>
            <a:pPr lvl="1"/>
            <a:endParaRPr lang="en-US" dirty="0"/>
          </a:p>
        </p:txBody>
      </p:sp>
    </p:spTree>
    <p:extLst>
      <p:ext uri="{BB962C8B-B14F-4D97-AF65-F5344CB8AC3E}">
        <p14:creationId xmlns:p14="http://schemas.microsoft.com/office/powerpoint/2010/main" val="5539308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and Image">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918"/>
            </a:lvl1pPr>
          </a:lstStyle>
          <a:p>
            <a:r>
              <a:rPr lang="en-US" dirty="0"/>
              <a:t>Click to edit Master title style</a:t>
            </a:r>
            <a:endParaRPr lang="en-GB" dirty="0"/>
          </a:p>
        </p:txBody>
      </p:sp>
      <p:sp>
        <p:nvSpPr>
          <p:cNvPr id="3" name="Content Placeholder 2"/>
          <p:cNvSpPr>
            <a:spLocks noGrp="1"/>
          </p:cNvSpPr>
          <p:nvPr>
            <p:ph idx="1"/>
          </p:nvPr>
        </p:nvSpPr>
        <p:spPr>
          <a:xfrm>
            <a:off x="703957" y="1332030"/>
            <a:ext cx="4347228" cy="3538335"/>
          </a:xfrm>
        </p:spPr>
        <p:txBody>
          <a:bodyPr/>
          <a:lstStyle>
            <a:lvl1pPr marL="0" indent="0">
              <a:buNone/>
              <a:defRPr/>
            </a:lvl1pPr>
          </a:lstStyle>
          <a:p>
            <a:pPr lvl="0"/>
            <a:r>
              <a:rPr lang="en-US" dirty="0"/>
              <a:t>Click to edit Master text styles</a:t>
            </a:r>
          </a:p>
        </p:txBody>
      </p:sp>
      <p:sp>
        <p:nvSpPr>
          <p:cNvPr id="5" name="Picture Placeholder 4"/>
          <p:cNvSpPr>
            <a:spLocks noGrp="1"/>
          </p:cNvSpPr>
          <p:nvPr>
            <p:ph type="pic" sz="quarter" idx="10"/>
          </p:nvPr>
        </p:nvSpPr>
        <p:spPr>
          <a:xfrm>
            <a:off x="5170352" y="1334348"/>
            <a:ext cx="4553056" cy="3514243"/>
          </a:xfrm>
        </p:spPr>
        <p:txBody>
          <a:bodyPr/>
          <a:lstStyle/>
          <a:p>
            <a:endParaRPr lang="en-GB" dirty="0"/>
          </a:p>
        </p:txBody>
      </p:sp>
    </p:spTree>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ourced Video">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flipH="1">
            <a:off x="1424483" y="4308031"/>
            <a:ext cx="8110936" cy="371446"/>
          </a:xfrm>
        </p:spPr>
        <p:txBody>
          <a:bodyPr anchor="ctr"/>
          <a:lstStyle>
            <a:lvl1pPr marL="0" indent="0">
              <a:buNone/>
              <a:defRPr/>
            </a:lvl1pPr>
            <a:lvl2pPr marL="333582" indent="0">
              <a:buNone/>
              <a:defRPr/>
            </a:lvl2pPr>
            <a:lvl3pPr marL="667163" indent="0">
              <a:buNone/>
              <a:defRPr/>
            </a:lvl3pPr>
            <a:lvl4pPr marL="1000745" indent="0">
              <a:buNone/>
              <a:defRPr/>
            </a:lvl4pPr>
            <a:lvl5pPr marL="1334326" indent="0">
              <a:buNone/>
              <a:defRPr/>
            </a:lvl5pPr>
          </a:lstStyle>
          <a:p>
            <a:pPr lvl="0"/>
            <a:r>
              <a:rPr lang="en-US" dirty="0"/>
              <a:t>Click to edit Master text styles</a:t>
            </a:r>
          </a:p>
        </p:txBody>
      </p:sp>
      <p:sp>
        <p:nvSpPr>
          <p:cNvPr id="5" name="TextBox 4"/>
          <p:cNvSpPr txBox="1"/>
          <p:nvPr userDrawn="1"/>
        </p:nvSpPr>
        <p:spPr>
          <a:xfrm>
            <a:off x="703958" y="4297722"/>
            <a:ext cx="676788" cy="406714"/>
          </a:xfrm>
          <a:prstGeom prst="rect">
            <a:avLst/>
          </a:prstGeom>
          <a:noFill/>
        </p:spPr>
        <p:txBody>
          <a:bodyPr wrap="none" rtlCol="0">
            <a:spAutoFit/>
          </a:bodyPr>
          <a:lstStyle/>
          <a:p>
            <a:r>
              <a:rPr lang="en-GB" sz="2043" dirty="0"/>
              <a:t>URL:</a:t>
            </a:r>
          </a:p>
        </p:txBody>
      </p:sp>
      <p:sp>
        <p:nvSpPr>
          <p:cNvPr id="8" name="Title 1"/>
          <p:cNvSpPr>
            <a:spLocks noGrp="1"/>
          </p:cNvSpPr>
          <p:nvPr>
            <p:ph type="title"/>
          </p:nvPr>
        </p:nvSpPr>
        <p:spPr>
          <a:xfrm>
            <a:off x="703958" y="266408"/>
            <a:ext cx="8831461" cy="967170"/>
          </a:xfrm>
        </p:spPr>
        <p:txBody>
          <a:bodyPr>
            <a:normAutofit/>
          </a:bodyPr>
          <a:lstStyle>
            <a:lvl1pPr>
              <a:defRPr sz="2626"/>
            </a:lvl1pPr>
          </a:lstStyle>
          <a:p>
            <a:r>
              <a:rPr lang="en-US" dirty="0"/>
              <a:t>Click to edit Master title style</a:t>
            </a:r>
            <a:endParaRPr lang="en-GB" dirty="0"/>
          </a:p>
        </p:txBody>
      </p:sp>
    </p:spTree>
    <p:extLst>
      <p:ext uri="{BB962C8B-B14F-4D97-AF65-F5344CB8AC3E}">
        <p14:creationId xmlns:p14="http://schemas.microsoft.com/office/powerpoint/2010/main" val="13134729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8" name="Text Placeholder 3"/>
          <p:cNvSpPr>
            <a:spLocks noGrp="1"/>
          </p:cNvSpPr>
          <p:nvPr>
            <p:ph type="body" sz="quarter" idx="10"/>
          </p:nvPr>
        </p:nvSpPr>
        <p:spPr>
          <a:xfrm flipH="1">
            <a:off x="703957" y="4550644"/>
            <a:ext cx="4351734" cy="371446"/>
          </a:xfrm>
        </p:spPr>
        <p:txBody>
          <a:bodyPr anchor="ctr">
            <a:normAutofit/>
          </a:bodyPr>
          <a:lstStyle>
            <a:lvl1pPr marL="0" indent="0">
              <a:buNone/>
              <a:defRPr sz="1168"/>
            </a:lvl1pPr>
            <a:lvl2pPr marL="333582" indent="0">
              <a:buNone/>
              <a:defRPr/>
            </a:lvl2pPr>
            <a:lvl3pPr marL="667163" indent="0">
              <a:buNone/>
              <a:defRPr/>
            </a:lvl3pPr>
            <a:lvl4pPr marL="1000745" indent="0">
              <a:buNone/>
              <a:defRPr/>
            </a:lvl4pPr>
            <a:lvl5pPr marL="1334326" indent="0">
              <a:buNone/>
              <a:defRPr/>
            </a:lvl5pPr>
          </a:lstStyle>
          <a:p>
            <a:pPr lvl="0"/>
            <a:r>
              <a:rPr lang="en-US" dirty="0"/>
              <a:t>Click to edit Master text styles</a:t>
            </a:r>
          </a:p>
        </p:txBody>
      </p:sp>
      <p:sp>
        <p:nvSpPr>
          <p:cNvPr id="10" name="Text Placeholder 3"/>
          <p:cNvSpPr>
            <a:spLocks noGrp="1"/>
          </p:cNvSpPr>
          <p:nvPr>
            <p:ph type="body" sz="quarter" idx="11"/>
          </p:nvPr>
        </p:nvSpPr>
        <p:spPr>
          <a:xfrm flipH="1">
            <a:off x="5183685" y="4550644"/>
            <a:ext cx="4351734" cy="371446"/>
          </a:xfrm>
        </p:spPr>
        <p:txBody>
          <a:bodyPr anchor="ctr">
            <a:normAutofit/>
          </a:bodyPr>
          <a:lstStyle>
            <a:lvl1pPr marL="0" indent="0">
              <a:buNone/>
              <a:defRPr sz="1168"/>
            </a:lvl1pPr>
            <a:lvl2pPr marL="333582" indent="0">
              <a:buNone/>
              <a:defRPr/>
            </a:lvl2pPr>
            <a:lvl3pPr marL="667163" indent="0">
              <a:buNone/>
              <a:defRPr/>
            </a:lvl3pPr>
            <a:lvl4pPr marL="1000745" indent="0">
              <a:buNone/>
              <a:defRPr/>
            </a:lvl4pPr>
            <a:lvl5pPr marL="1334326" indent="0">
              <a:buNone/>
              <a:defRPr/>
            </a:lvl5pPr>
          </a:lstStyle>
          <a:p>
            <a:pPr lvl="0"/>
            <a:r>
              <a:rPr lang="en-US" dirty="0"/>
              <a:t>Click to edit Master text styles</a:t>
            </a:r>
          </a:p>
        </p:txBody>
      </p:sp>
      <p:sp>
        <p:nvSpPr>
          <p:cNvPr id="12" name="Text Placeholder 3"/>
          <p:cNvSpPr>
            <a:spLocks noGrp="1"/>
          </p:cNvSpPr>
          <p:nvPr>
            <p:ph type="body" sz="quarter" idx="12"/>
          </p:nvPr>
        </p:nvSpPr>
        <p:spPr>
          <a:xfrm flipH="1">
            <a:off x="703956" y="1246499"/>
            <a:ext cx="4351734" cy="371446"/>
          </a:xfrm>
        </p:spPr>
        <p:txBody>
          <a:bodyPr anchor="ctr">
            <a:normAutofit/>
          </a:bodyPr>
          <a:lstStyle>
            <a:lvl1pPr marL="0" indent="0">
              <a:buNone/>
              <a:defRPr sz="1752"/>
            </a:lvl1pPr>
            <a:lvl2pPr marL="333582" indent="0">
              <a:buNone/>
              <a:defRPr/>
            </a:lvl2pPr>
            <a:lvl3pPr marL="667163" indent="0">
              <a:buNone/>
              <a:defRPr/>
            </a:lvl3pPr>
            <a:lvl4pPr marL="1000745" indent="0">
              <a:buNone/>
              <a:defRPr/>
            </a:lvl4pPr>
            <a:lvl5pPr marL="1334326" indent="0">
              <a:buNone/>
              <a:defRPr/>
            </a:lvl5pPr>
          </a:lstStyle>
          <a:p>
            <a:pPr lvl="0"/>
            <a:r>
              <a:rPr lang="en-US" dirty="0"/>
              <a:t>Click to edit Master text styles</a:t>
            </a:r>
          </a:p>
        </p:txBody>
      </p:sp>
      <p:sp>
        <p:nvSpPr>
          <p:cNvPr id="13" name="Text Placeholder 3"/>
          <p:cNvSpPr>
            <a:spLocks noGrp="1"/>
          </p:cNvSpPr>
          <p:nvPr>
            <p:ph type="body" sz="quarter" idx="13"/>
          </p:nvPr>
        </p:nvSpPr>
        <p:spPr>
          <a:xfrm flipH="1">
            <a:off x="5183685" y="1250155"/>
            <a:ext cx="4351734" cy="371446"/>
          </a:xfrm>
        </p:spPr>
        <p:txBody>
          <a:bodyPr anchor="ctr">
            <a:normAutofit/>
          </a:bodyPr>
          <a:lstStyle>
            <a:lvl1pPr marL="0" indent="0">
              <a:buNone/>
              <a:defRPr sz="1752"/>
            </a:lvl1pPr>
            <a:lvl2pPr marL="333582" indent="0">
              <a:buNone/>
              <a:defRPr/>
            </a:lvl2pPr>
            <a:lvl3pPr marL="667163" indent="0">
              <a:buNone/>
              <a:defRPr/>
            </a:lvl3pPr>
            <a:lvl4pPr marL="1000745" indent="0">
              <a:buNone/>
              <a:defRPr/>
            </a:lvl4pPr>
            <a:lvl5pPr marL="1334326" indent="0">
              <a:buNone/>
              <a:defRPr/>
            </a:lvl5pPr>
          </a:lstStyle>
          <a:p>
            <a:pPr lvl="0"/>
            <a:r>
              <a:rPr lang="en-US" dirty="0"/>
              <a:t>Click to edit Master text styles</a:t>
            </a:r>
          </a:p>
        </p:txBody>
      </p:sp>
      <p:sp>
        <p:nvSpPr>
          <p:cNvPr id="15" name="Picture Placeholder 14"/>
          <p:cNvSpPr>
            <a:spLocks noGrp="1"/>
          </p:cNvSpPr>
          <p:nvPr>
            <p:ph type="pic" sz="quarter" idx="14"/>
          </p:nvPr>
        </p:nvSpPr>
        <p:spPr>
          <a:xfrm>
            <a:off x="703957" y="1618127"/>
            <a:ext cx="4351734" cy="2932783"/>
          </a:xfrm>
        </p:spPr>
        <p:txBody>
          <a:bodyPr/>
          <a:lstStyle/>
          <a:p>
            <a:endParaRPr lang="en-GB"/>
          </a:p>
        </p:txBody>
      </p:sp>
      <p:sp>
        <p:nvSpPr>
          <p:cNvPr id="16" name="Picture Placeholder 14"/>
          <p:cNvSpPr>
            <a:spLocks noGrp="1"/>
          </p:cNvSpPr>
          <p:nvPr>
            <p:ph type="pic" sz="quarter" idx="15"/>
          </p:nvPr>
        </p:nvSpPr>
        <p:spPr>
          <a:xfrm>
            <a:off x="5183683" y="1619647"/>
            <a:ext cx="4351734" cy="2932783"/>
          </a:xfrm>
        </p:spPr>
        <p:txBody>
          <a:bodyPr/>
          <a:lstStyle/>
          <a:p>
            <a:endParaRPr lang="en-GB"/>
          </a:p>
        </p:txBody>
      </p:sp>
    </p:spTree>
    <p:extLst>
      <p:ext uri="{BB962C8B-B14F-4D97-AF65-F5344CB8AC3E}">
        <p14:creationId xmlns:p14="http://schemas.microsoft.com/office/powerpoint/2010/main" val="21240573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mage">
    <p:spTree>
      <p:nvGrpSpPr>
        <p:cNvPr id="1" name=""/>
        <p:cNvGrpSpPr/>
        <p:nvPr/>
      </p:nvGrpSpPr>
      <p:grpSpPr>
        <a:xfrm>
          <a:off x="0" y="0"/>
          <a:ext cx="0" cy="0"/>
          <a:chOff x="0" y="0"/>
          <a:chExt cx="0" cy="0"/>
        </a:xfrm>
      </p:grpSpPr>
      <p:sp>
        <p:nvSpPr>
          <p:cNvPr id="8" name="Text Placeholder 3"/>
          <p:cNvSpPr>
            <a:spLocks noGrp="1"/>
          </p:cNvSpPr>
          <p:nvPr>
            <p:ph type="body" sz="quarter" idx="10"/>
          </p:nvPr>
        </p:nvSpPr>
        <p:spPr>
          <a:xfrm flipH="1">
            <a:off x="703956" y="4550644"/>
            <a:ext cx="8831459" cy="371446"/>
          </a:xfrm>
        </p:spPr>
        <p:txBody>
          <a:bodyPr anchor="ctr">
            <a:normAutofit/>
          </a:bodyPr>
          <a:lstStyle>
            <a:lvl1pPr marL="0" indent="0">
              <a:buNone/>
              <a:defRPr sz="1168"/>
            </a:lvl1pPr>
            <a:lvl2pPr marL="333582" indent="0">
              <a:buNone/>
              <a:defRPr/>
            </a:lvl2pPr>
            <a:lvl3pPr marL="667163" indent="0">
              <a:buNone/>
              <a:defRPr/>
            </a:lvl3pPr>
            <a:lvl4pPr marL="1000745" indent="0">
              <a:buNone/>
              <a:defRPr/>
            </a:lvl4pPr>
            <a:lvl5pPr marL="1334326" indent="0">
              <a:buNone/>
              <a:defRPr/>
            </a:lvl5pPr>
          </a:lstStyle>
          <a:p>
            <a:pPr lvl="0"/>
            <a:r>
              <a:rPr lang="en-US" dirty="0"/>
              <a:t>Click to edit Master text styles</a:t>
            </a:r>
          </a:p>
        </p:txBody>
      </p:sp>
      <p:sp>
        <p:nvSpPr>
          <p:cNvPr id="12" name="Text Placeholder 3"/>
          <p:cNvSpPr>
            <a:spLocks noGrp="1"/>
          </p:cNvSpPr>
          <p:nvPr>
            <p:ph type="body" sz="quarter" idx="12"/>
          </p:nvPr>
        </p:nvSpPr>
        <p:spPr>
          <a:xfrm flipH="1">
            <a:off x="703956" y="1246499"/>
            <a:ext cx="8831459" cy="371446"/>
          </a:xfrm>
        </p:spPr>
        <p:txBody>
          <a:bodyPr anchor="ctr">
            <a:normAutofit/>
          </a:bodyPr>
          <a:lstStyle>
            <a:lvl1pPr marL="0" indent="0">
              <a:buNone/>
              <a:defRPr sz="1752"/>
            </a:lvl1pPr>
            <a:lvl2pPr marL="333582" indent="0">
              <a:buNone/>
              <a:defRPr/>
            </a:lvl2pPr>
            <a:lvl3pPr marL="667163" indent="0">
              <a:buNone/>
              <a:defRPr/>
            </a:lvl3pPr>
            <a:lvl4pPr marL="1000745" indent="0">
              <a:buNone/>
              <a:defRPr/>
            </a:lvl4pPr>
            <a:lvl5pPr marL="1334326" indent="0">
              <a:buNone/>
              <a:defRPr/>
            </a:lvl5pPr>
          </a:lstStyle>
          <a:p>
            <a:pPr lvl="0"/>
            <a:r>
              <a:rPr lang="en-US" dirty="0"/>
              <a:t>Click to edit Master text styles</a:t>
            </a:r>
          </a:p>
        </p:txBody>
      </p:sp>
      <p:sp>
        <p:nvSpPr>
          <p:cNvPr id="6" name="Picture Placeholder 5"/>
          <p:cNvSpPr>
            <a:spLocks noGrp="1"/>
          </p:cNvSpPr>
          <p:nvPr>
            <p:ph type="pic" sz="quarter" idx="13"/>
          </p:nvPr>
        </p:nvSpPr>
        <p:spPr>
          <a:xfrm>
            <a:off x="703958" y="1618127"/>
            <a:ext cx="8831461" cy="2932783"/>
          </a:xfrm>
        </p:spPr>
        <p:txBody>
          <a:bodyPr/>
          <a:lstStyle/>
          <a:p>
            <a:endParaRPr lang="en-GB"/>
          </a:p>
        </p:txBody>
      </p:sp>
      <p:sp>
        <p:nvSpPr>
          <p:cNvPr id="4" name="TextBox 3">
            <a:extLst>
              <a:ext uri="{FF2B5EF4-FFF2-40B4-BE49-F238E27FC236}">
                <a16:creationId xmlns:a16="http://schemas.microsoft.com/office/drawing/2014/main" id="{3CC66BF8-9F36-274C-974D-1343BDA00F29}"/>
              </a:ext>
            </a:extLst>
          </p:cNvPr>
          <p:cNvSpPr txBox="1"/>
          <p:nvPr userDrawn="1"/>
        </p:nvSpPr>
        <p:spPr>
          <a:xfrm>
            <a:off x="703956" y="511892"/>
            <a:ext cx="8831459" cy="541367"/>
          </a:xfrm>
          <a:prstGeom prst="rect">
            <a:avLst/>
          </a:prstGeom>
          <a:noFill/>
        </p:spPr>
        <p:txBody>
          <a:bodyPr wrap="square" rtlCol="0" anchor="ctr">
            <a:spAutoFit/>
          </a:bodyPr>
          <a:lstStyle/>
          <a:p>
            <a:r>
              <a:rPr lang="en-GB" sz="2918" b="1" dirty="0"/>
              <a:t>Unit Objectives</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Unit objectives">
    <p:spTree>
      <p:nvGrpSpPr>
        <p:cNvPr id="1" name=""/>
        <p:cNvGrpSpPr/>
        <p:nvPr/>
      </p:nvGrpSpPr>
      <p:grpSpPr>
        <a:xfrm>
          <a:off x="0" y="0"/>
          <a:ext cx="0" cy="0"/>
          <a:chOff x="0" y="0"/>
          <a:chExt cx="0" cy="0"/>
        </a:xfrm>
      </p:grpSpPr>
      <p:sp>
        <p:nvSpPr>
          <p:cNvPr id="6" name="Content Placeholder 2"/>
          <p:cNvSpPr>
            <a:spLocks noGrp="1"/>
          </p:cNvSpPr>
          <p:nvPr>
            <p:ph idx="1"/>
          </p:nvPr>
        </p:nvSpPr>
        <p:spPr>
          <a:xfrm>
            <a:off x="703958" y="1344587"/>
            <a:ext cx="8831461" cy="3088060"/>
          </a:xfrm>
        </p:spPr>
        <p:txBody>
          <a:bodyPr/>
          <a:lstStyle>
            <a:lvl1pPr marL="375279" indent="-375279">
              <a:buFont typeface="+mj-lt"/>
              <a:buAutoNum type="arabicPeriod"/>
              <a:defRPr/>
            </a:lvl1pPr>
          </a:lstStyle>
          <a:p>
            <a:pPr lvl="0"/>
            <a:r>
              <a:rPr lang="en-US" dirty="0"/>
              <a:t>Click to edit Master text styles</a:t>
            </a:r>
          </a:p>
        </p:txBody>
      </p:sp>
      <p:sp>
        <p:nvSpPr>
          <p:cNvPr id="7" name="TextBox 6"/>
          <p:cNvSpPr txBox="1"/>
          <p:nvPr userDrawn="1"/>
        </p:nvSpPr>
        <p:spPr>
          <a:xfrm>
            <a:off x="703958" y="962832"/>
            <a:ext cx="2363339" cy="406714"/>
          </a:xfrm>
          <a:prstGeom prst="rect">
            <a:avLst/>
          </a:prstGeom>
          <a:noFill/>
        </p:spPr>
        <p:txBody>
          <a:bodyPr wrap="none" rtlCol="0">
            <a:spAutoFit/>
          </a:bodyPr>
          <a:lstStyle/>
          <a:p>
            <a:r>
              <a:rPr lang="en-GB" sz="2043" b="1" dirty="0"/>
              <a:t>In this topic we will:</a:t>
            </a:r>
          </a:p>
        </p:txBody>
      </p:sp>
      <p:sp>
        <p:nvSpPr>
          <p:cNvPr id="3" name="TextBox 2">
            <a:extLst>
              <a:ext uri="{FF2B5EF4-FFF2-40B4-BE49-F238E27FC236}">
                <a16:creationId xmlns:a16="http://schemas.microsoft.com/office/drawing/2014/main" id="{57618537-F5E9-3749-AC7F-D2C31DFF0143}"/>
              </a:ext>
            </a:extLst>
          </p:cNvPr>
          <p:cNvSpPr txBox="1"/>
          <p:nvPr userDrawn="1"/>
        </p:nvSpPr>
        <p:spPr>
          <a:xfrm>
            <a:off x="703958" y="308694"/>
            <a:ext cx="8831461" cy="541367"/>
          </a:xfrm>
          <a:prstGeom prst="rect">
            <a:avLst/>
          </a:prstGeom>
          <a:noFill/>
        </p:spPr>
        <p:txBody>
          <a:bodyPr wrap="square" rtlCol="0">
            <a:spAutoFit/>
          </a:bodyPr>
          <a:lstStyle/>
          <a:p>
            <a:r>
              <a:rPr lang="en-GB" sz="2918" b="1" dirty="0"/>
              <a:t>Unit Objectives</a:t>
            </a:r>
          </a:p>
        </p:txBody>
      </p:sp>
    </p:spTree>
    <p:extLst>
      <p:ext uri="{BB962C8B-B14F-4D97-AF65-F5344CB8AC3E}">
        <p14:creationId xmlns:p14="http://schemas.microsoft.com/office/powerpoint/2010/main" val="9463195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9/20/2018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7511978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98624" y="1247476"/>
            <a:ext cx="8831461" cy="2081441"/>
          </a:xfrm>
        </p:spPr>
        <p:txBody>
          <a:bodyPr anchor="b"/>
          <a:lstStyle>
            <a:lvl1pPr>
              <a:defRPr sz="4378"/>
            </a:lvl1pPr>
          </a:lstStyle>
          <a:p>
            <a:r>
              <a:rPr lang="en-US"/>
              <a:t>Click to edit Master title style</a:t>
            </a:r>
            <a:endParaRPr lang="en-US" dirty="0"/>
          </a:p>
        </p:txBody>
      </p:sp>
      <p:sp>
        <p:nvSpPr>
          <p:cNvPr id="3" name="Text Placeholder 2"/>
          <p:cNvSpPr>
            <a:spLocks noGrp="1"/>
          </p:cNvSpPr>
          <p:nvPr>
            <p:ph type="body" idx="1"/>
          </p:nvPr>
        </p:nvSpPr>
        <p:spPr>
          <a:xfrm>
            <a:off x="698624" y="3348608"/>
            <a:ext cx="8831461" cy="1094581"/>
          </a:xfrm>
        </p:spPr>
        <p:txBody>
          <a:bodyPr/>
          <a:lstStyle>
            <a:lvl1pPr marL="0" indent="0">
              <a:buNone/>
              <a:defRPr sz="1751">
                <a:solidFill>
                  <a:schemeClr val="tx1">
                    <a:tint val="75000"/>
                  </a:schemeClr>
                </a:solidFill>
              </a:defRPr>
            </a:lvl1pPr>
            <a:lvl2pPr marL="333573" indent="0">
              <a:buNone/>
              <a:defRPr sz="1459">
                <a:solidFill>
                  <a:schemeClr val="tx1">
                    <a:tint val="75000"/>
                  </a:schemeClr>
                </a:solidFill>
              </a:defRPr>
            </a:lvl2pPr>
            <a:lvl3pPr marL="667146" indent="0">
              <a:buNone/>
              <a:defRPr sz="1313">
                <a:solidFill>
                  <a:schemeClr val="tx1">
                    <a:tint val="75000"/>
                  </a:schemeClr>
                </a:solidFill>
              </a:defRPr>
            </a:lvl3pPr>
            <a:lvl4pPr marL="1000719" indent="0">
              <a:buNone/>
              <a:defRPr sz="1167">
                <a:solidFill>
                  <a:schemeClr val="tx1">
                    <a:tint val="75000"/>
                  </a:schemeClr>
                </a:solidFill>
              </a:defRPr>
            </a:lvl4pPr>
            <a:lvl5pPr marL="1334292" indent="0">
              <a:buNone/>
              <a:defRPr sz="1167">
                <a:solidFill>
                  <a:schemeClr val="tx1">
                    <a:tint val="75000"/>
                  </a:schemeClr>
                </a:solidFill>
              </a:defRPr>
            </a:lvl5pPr>
            <a:lvl6pPr marL="1667866" indent="0">
              <a:buNone/>
              <a:defRPr sz="1167">
                <a:solidFill>
                  <a:schemeClr val="tx1">
                    <a:tint val="75000"/>
                  </a:schemeClr>
                </a:solidFill>
              </a:defRPr>
            </a:lvl6pPr>
            <a:lvl7pPr marL="2001439" indent="0">
              <a:buNone/>
              <a:defRPr sz="1167">
                <a:solidFill>
                  <a:schemeClr val="tx1">
                    <a:tint val="75000"/>
                  </a:schemeClr>
                </a:solidFill>
              </a:defRPr>
            </a:lvl7pPr>
            <a:lvl8pPr marL="2335012" indent="0">
              <a:buNone/>
              <a:defRPr sz="1167">
                <a:solidFill>
                  <a:schemeClr val="tx1">
                    <a:tint val="75000"/>
                  </a:schemeClr>
                </a:solidFill>
              </a:defRPr>
            </a:lvl8pPr>
            <a:lvl9pPr marL="2668585" indent="0">
              <a:buNone/>
              <a:defRPr sz="1167">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764DE79-268F-4C1A-8933-263129D2AF90}" type="datetimeFigureOut">
              <a:rPr lang="en-US" smtClean="0"/>
              <a:t>9/20/2018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0718103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03957" y="1332030"/>
            <a:ext cx="4351734" cy="317486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183684" y="1332030"/>
            <a:ext cx="4351734" cy="317486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smtClean="0"/>
              <a:t>9/20/2018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3617213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05291" y="266406"/>
            <a:ext cx="8831461" cy="967170"/>
          </a:xfrm>
        </p:spPr>
        <p:txBody>
          <a:bodyPr/>
          <a:lstStyle/>
          <a:p>
            <a:r>
              <a:rPr lang="en-US"/>
              <a:t>Click to edit Master title style</a:t>
            </a:r>
            <a:endParaRPr lang="en-US" dirty="0"/>
          </a:p>
        </p:txBody>
      </p:sp>
      <p:sp>
        <p:nvSpPr>
          <p:cNvPr id="3" name="Text Placeholder 2"/>
          <p:cNvSpPr>
            <a:spLocks noGrp="1"/>
          </p:cNvSpPr>
          <p:nvPr>
            <p:ph type="body" idx="1"/>
          </p:nvPr>
        </p:nvSpPr>
        <p:spPr>
          <a:xfrm>
            <a:off x="705291" y="1226626"/>
            <a:ext cx="4331735" cy="601151"/>
          </a:xfrm>
        </p:spPr>
        <p:txBody>
          <a:bodyPr anchor="b"/>
          <a:lstStyle>
            <a:lvl1pPr marL="0" indent="0">
              <a:buNone/>
              <a:defRPr sz="1751" b="1"/>
            </a:lvl1pPr>
            <a:lvl2pPr marL="333573" indent="0">
              <a:buNone/>
              <a:defRPr sz="1459" b="1"/>
            </a:lvl2pPr>
            <a:lvl3pPr marL="667146" indent="0">
              <a:buNone/>
              <a:defRPr sz="1313" b="1"/>
            </a:lvl3pPr>
            <a:lvl4pPr marL="1000719" indent="0">
              <a:buNone/>
              <a:defRPr sz="1167" b="1"/>
            </a:lvl4pPr>
            <a:lvl5pPr marL="1334292" indent="0">
              <a:buNone/>
              <a:defRPr sz="1167" b="1"/>
            </a:lvl5pPr>
            <a:lvl6pPr marL="1667866" indent="0">
              <a:buNone/>
              <a:defRPr sz="1167" b="1"/>
            </a:lvl6pPr>
            <a:lvl7pPr marL="2001439" indent="0">
              <a:buNone/>
              <a:defRPr sz="1167" b="1"/>
            </a:lvl7pPr>
            <a:lvl8pPr marL="2335012" indent="0">
              <a:buNone/>
              <a:defRPr sz="1167" b="1"/>
            </a:lvl8pPr>
            <a:lvl9pPr marL="2668585" indent="0">
              <a:buNone/>
              <a:defRPr sz="1167" b="1"/>
            </a:lvl9pPr>
          </a:lstStyle>
          <a:p>
            <a:pPr lvl="0"/>
            <a:r>
              <a:rPr lang="en-US"/>
              <a:t>Edit Master text styles</a:t>
            </a:r>
          </a:p>
        </p:txBody>
      </p:sp>
      <p:sp>
        <p:nvSpPr>
          <p:cNvPr id="4" name="Content Placeholder 3"/>
          <p:cNvSpPr>
            <a:spLocks noGrp="1"/>
          </p:cNvSpPr>
          <p:nvPr>
            <p:ph sz="half" idx="2"/>
          </p:nvPr>
        </p:nvSpPr>
        <p:spPr>
          <a:xfrm>
            <a:off x="705291" y="1827777"/>
            <a:ext cx="4331735" cy="268838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183684" y="1226626"/>
            <a:ext cx="4353068" cy="601151"/>
          </a:xfrm>
        </p:spPr>
        <p:txBody>
          <a:bodyPr anchor="b"/>
          <a:lstStyle>
            <a:lvl1pPr marL="0" indent="0">
              <a:buNone/>
              <a:defRPr sz="1751" b="1"/>
            </a:lvl1pPr>
            <a:lvl2pPr marL="333573" indent="0">
              <a:buNone/>
              <a:defRPr sz="1459" b="1"/>
            </a:lvl2pPr>
            <a:lvl3pPr marL="667146" indent="0">
              <a:buNone/>
              <a:defRPr sz="1313" b="1"/>
            </a:lvl3pPr>
            <a:lvl4pPr marL="1000719" indent="0">
              <a:buNone/>
              <a:defRPr sz="1167" b="1"/>
            </a:lvl4pPr>
            <a:lvl5pPr marL="1334292" indent="0">
              <a:buNone/>
              <a:defRPr sz="1167" b="1"/>
            </a:lvl5pPr>
            <a:lvl6pPr marL="1667866" indent="0">
              <a:buNone/>
              <a:defRPr sz="1167" b="1"/>
            </a:lvl6pPr>
            <a:lvl7pPr marL="2001439" indent="0">
              <a:buNone/>
              <a:defRPr sz="1167" b="1"/>
            </a:lvl7pPr>
            <a:lvl8pPr marL="2335012" indent="0">
              <a:buNone/>
              <a:defRPr sz="1167" b="1"/>
            </a:lvl8pPr>
            <a:lvl9pPr marL="2668585" indent="0">
              <a:buNone/>
              <a:defRPr sz="1167" b="1"/>
            </a:lvl9pPr>
          </a:lstStyle>
          <a:p>
            <a:pPr lvl="0"/>
            <a:r>
              <a:rPr lang="en-US"/>
              <a:t>Edit Master text styles</a:t>
            </a:r>
          </a:p>
        </p:txBody>
      </p:sp>
      <p:sp>
        <p:nvSpPr>
          <p:cNvPr id="6" name="Content Placeholder 5"/>
          <p:cNvSpPr>
            <a:spLocks noGrp="1"/>
          </p:cNvSpPr>
          <p:nvPr>
            <p:ph sz="quarter" idx="4"/>
          </p:nvPr>
        </p:nvSpPr>
        <p:spPr>
          <a:xfrm>
            <a:off x="5183684" y="1827777"/>
            <a:ext cx="4353068" cy="268838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smtClean="0"/>
              <a:t>9/20/2018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1307579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smtClean="0"/>
              <a:t>9/20/2018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1627624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smtClean="0"/>
              <a:t>9/20/2018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2394273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5291" y="333587"/>
            <a:ext cx="3302465" cy="1167553"/>
          </a:xfrm>
        </p:spPr>
        <p:txBody>
          <a:bodyPr anchor="b"/>
          <a:lstStyle>
            <a:lvl1pPr>
              <a:defRPr sz="2335"/>
            </a:lvl1pPr>
          </a:lstStyle>
          <a:p>
            <a:r>
              <a:rPr lang="en-US"/>
              <a:t>Click to edit Master title style</a:t>
            </a:r>
            <a:endParaRPr lang="en-US" dirty="0"/>
          </a:p>
        </p:txBody>
      </p:sp>
      <p:sp>
        <p:nvSpPr>
          <p:cNvPr id="3" name="Content Placeholder 2"/>
          <p:cNvSpPr>
            <a:spLocks noGrp="1"/>
          </p:cNvSpPr>
          <p:nvPr>
            <p:ph idx="1"/>
          </p:nvPr>
        </p:nvSpPr>
        <p:spPr>
          <a:xfrm>
            <a:off x="4353068" y="720455"/>
            <a:ext cx="5183684" cy="3555941"/>
          </a:xfrm>
        </p:spPr>
        <p:txBody>
          <a:bodyPr/>
          <a:lstStyle>
            <a:lvl1pPr>
              <a:defRPr sz="2335"/>
            </a:lvl1pPr>
            <a:lvl2pPr>
              <a:defRPr sz="2043"/>
            </a:lvl2pPr>
            <a:lvl3pPr>
              <a:defRPr sz="1751"/>
            </a:lvl3pPr>
            <a:lvl4pPr>
              <a:defRPr sz="1459"/>
            </a:lvl4pPr>
            <a:lvl5pPr>
              <a:defRPr sz="1459"/>
            </a:lvl5pPr>
            <a:lvl6pPr>
              <a:defRPr sz="1459"/>
            </a:lvl6pPr>
            <a:lvl7pPr>
              <a:defRPr sz="1459"/>
            </a:lvl7pPr>
            <a:lvl8pPr>
              <a:defRPr sz="1459"/>
            </a:lvl8pPr>
            <a:lvl9pPr>
              <a:defRPr sz="1459"/>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05291" y="1501140"/>
            <a:ext cx="3302465" cy="2781048"/>
          </a:xfrm>
        </p:spPr>
        <p:txBody>
          <a:bodyPr/>
          <a:lstStyle>
            <a:lvl1pPr marL="0" indent="0">
              <a:buNone/>
              <a:defRPr sz="1167"/>
            </a:lvl1pPr>
            <a:lvl2pPr marL="333573" indent="0">
              <a:buNone/>
              <a:defRPr sz="1021"/>
            </a:lvl2pPr>
            <a:lvl3pPr marL="667146" indent="0">
              <a:buNone/>
              <a:defRPr sz="876"/>
            </a:lvl3pPr>
            <a:lvl4pPr marL="1000719" indent="0">
              <a:buNone/>
              <a:defRPr sz="730"/>
            </a:lvl4pPr>
            <a:lvl5pPr marL="1334292" indent="0">
              <a:buNone/>
              <a:defRPr sz="730"/>
            </a:lvl5pPr>
            <a:lvl6pPr marL="1667866" indent="0">
              <a:buNone/>
              <a:defRPr sz="730"/>
            </a:lvl6pPr>
            <a:lvl7pPr marL="2001439" indent="0">
              <a:buNone/>
              <a:defRPr sz="730"/>
            </a:lvl7pPr>
            <a:lvl8pPr marL="2335012" indent="0">
              <a:buNone/>
              <a:defRPr sz="730"/>
            </a:lvl8pPr>
            <a:lvl9pPr marL="2668585" indent="0">
              <a:buNone/>
              <a:defRPr sz="730"/>
            </a:lvl9pPr>
          </a:lstStyle>
          <a:p>
            <a:pPr lvl="0"/>
            <a:r>
              <a:rPr lang="en-US"/>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9/20/2018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160666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5291" y="333587"/>
            <a:ext cx="3302465" cy="1167553"/>
          </a:xfrm>
        </p:spPr>
        <p:txBody>
          <a:bodyPr anchor="b"/>
          <a:lstStyle>
            <a:lvl1pPr>
              <a:defRPr sz="2335"/>
            </a:lvl1pPr>
          </a:lstStyle>
          <a:p>
            <a:r>
              <a:rPr lang="en-US"/>
              <a:t>Click to edit Master title style</a:t>
            </a:r>
            <a:endParaRPr lang="en-US" dirty="0"/>
          </a:p>
        </p:txBody>
      </p:sp>
      <p:sp>
        <p:nvSpPr>
          <p:cNvPr id="3" name="Picture Placeholder 2"/>
          <p:cNvSpPr>
            <a:spLocks noGrp="1" noChangeAspect="1"/>
          </p:cNvSpPr>
          <p:nvPr>
            <p:ph type="pic" idx="1"/>
          </p:nvPr>
        </p:nvSpPr>
        <p:spPr>
          <a:xfrm>
            <a:off x="4353068" y="720455"/>
            <a:ext cx="5183684" cy="3555941"/>
          </a:xfrm>
        </p:spPr>
        <p:txBody>
          <a:bodyPr anchor="t"/>
          <a:lstStyle>
            <a:lvl1pPr marL="0" indent="0">
              <a:buNone/>
              <a:defRPr sz="2335"/>
            </a:lvl1pPr>
            <a:lvl2pPr marL="333573" indent="0">
              <a:buNone/>
              <a:defRPr sz="2043"/>
            </a:lvl2pPr>
            <a:lvl3pPr marL="667146" indent="0">
              <a:buNone/>
              <a:defRPr sz="1751"/>
            </a:lvl3pPr>
            <a:lvl4pPr marL="1000719" indent="0">
              <a:buNone/>
              <a:defRPr sz="1459"/>
            </a:lvl4pPr>
            <a:lvl5pPr marL="1334292" indent="0">
              <a:buNone/>
              <a:defRPr sz="1459"/>
            </a:lvl5pPr>
            <a:lvl6pPr marL="1667866" indent="0">
              <a:buNone/>
              <a:defRPr sz="1459"/>
            </a:lvl6pPr>
            <a:lvl7pPr marL="2001439" indent="0">
              <a:buNone/>
              <a:defRPr sz="1459"/>
            </a:lvl7pPr>
            <a:lvl8pPr marL="2335012" indent="0">
              <a:buNone/>
              <a:defRPr sz="1459"/>
            </a:lvl8pPr>
            <a:lvl9pPr marL="2668585" indent="0">
              <a:buNone/>
              <a:defRPr sz="1459"/>
            </a:lvl9pPr>
          </a:lstStyle>
          <a:p>
            <a:r>
              <a:rPr lang="en-US"/>
              <a:t>Click icon to add picture</a:t>
            </a:r>
            <a:endParaRPr lang="en-US" dirty="0"/>
          </a:p>
        </p:txBody>
      </p:sp>
      <p:sp>
        <p:nvSpPr>
          <p:cNvPr id="4" name="Text Placeholder 3"/>
          <p:cNvSpPr>
            <a:spLocks noGrp="1"/>
          </p:cNvSpPr>
          <p:nvPr>
            <p:ph type="body" sz="half" idx="2"/>
          </p:nvPr>
        </p:nvSpPr>
        <p:spPr>
          <a:xfrm>
            <a:off x="705291" y="1501140"/>
            <a:ext cx="3302465" cy="2781048"/>
          </a:xfrm>
        </p:spPr>
        <p:txBody>
          <a:bodyPr/>
          <a:lstStyle>
            <a:lvl1pPr marL="0" indent="0">
              <a:buNone/>
              <a:defRPr sz="1167"/>
            </a:lvl1pPr>
            <a:lvl2pPr marL="333573" indent="0">
              <a:buNone/>
              <a:defRPr sz="1021"/>
            </a:lvl2pPr>
            <a:lvl3pPr marL="667146" indent="0">
              <a:buNone/>
              <a:defRPr sz="876"/>
            </a:lvl3pPr>
            <a:lvl4pPr marL="1000719" indent="0">
              <a:buNone/>
              <a:defRPr sz="730"/>
            </a:lvl4pPr>
            <a:lvl5pPr marL="1334292" indent="0">
              <a:buNone/>
              <a:defRPr sz="730"/>
            </a:lvl5pPr>
            <a:lvl6pPr marL="1667866" indent="0">
              <a:buNone/>
              <a:defRPr sz="730"/>
            </a:lvl6pPr>
            <a:lvl7pPr marL="2001439" indent="0">
              <a:buNone/>
              <a:defRPr sz="730"/>
            </a:lvl7pPr>
            <a:lvl8pPr marL="2335012" indent="0">
              <a:buNone/>
              <a:defRPr sz="730"/>
            </a:lvl8pPr>
            <a:lvl9pPr marL="2668585" indent="0">
              <a:buNone/>
              <a:defRPr sz="730"/>
            </a:lvl9pPr>
          </a:lstStyle>
          <a:p>
            <a:pPr lvl="0"/>
            <a:r>
              <a:rPr lang="en-US"/>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9/20/2018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4459032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03957" y="266406"/>
            <a:ext cx="8831461" cy="96717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03957" y="1332030"/>
            <a:ext cx="8831461" cy="317486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03957" y="4637782"/>
            <a:ext cx="2303859" cy="266406"/>
          </a:xfrm>
          <a:prstGeom prst="rect">
            <a:avLst/>
          </a:prstGeom>
        </p:spPr>
        <p:txBody>
          <a:bodyPr vert="horz" lIns="91440" tIns="45720" rIns="91440" bIns="45720" rtlCol="0" anchor="ctr"/>
          <a:lstStyle>
            <a:lvl1pPr algn="l">
              <a:defRPr sz="876">
                <a:solidFill>
                  <a:schemeClr val="tx1">
                    <a:tint val="75000"/>
                  </a:schemeClr>
                </a:solidFill>
              </a:defRPr>
            </a:lvl1pPr>
          </a:lstStyle>
          <a:p>
            <a:fld id="{C764DE79-268F-4C1A-8933-263129D2AF90}" type="datetimeFigureOut">
              <a:rPr lang="en-US" smtClean="0"/>
              <a:t>9/20/2018</a:t>
            </a:fld>
            <a:endParaRPr lang="en-US" dirty="0"/>
          </a:p>
        </p:txBody>
      </p:sp>
      <p:sp>
        <p:nvSpPr>
          <p:cNvPr id="5" name="Footer Placeholder 4"/>
          <p:cNvSpPr>
            <a:spLocks noGrp="1"/>
          </p:cNvSpPr>
          <p:nvPr>
            <p:ph type="ftr" sz="quarter" idx="3"/>
          </p:nvPr>
        </p:nvSpPr>
        <p:spPr>
          <a:xfrm>
            <a:off x="3391793" y="4637782"/>
            <a:ext cx="3455789" cy="266406"/>
          </a:xfrm>
          <a:prstGeom prst="rect">
            <a:avLst/>
          </a:prstGeom>
        </p:spPr>
        <p:txBody>
          <a:bodyPr vert="horz" lIns="91440" tIns="45720" rIns="91440" bIns="45720" rtlCol="0" anchor="ctr"/>
          <a:lstStyle>
            <a:lvl1pPr algn="ctr">
              <a:defRPr sz="876">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7231559" y="4637782"/>
            <a:ext cx="2303859" cy="266406"/>
          </a:xfrm>
          <a:prstGeom prst="rect">
            <a:avLst/>
          </a:prstGeom>
        </p:spPr>
        <p:txBody>
          <a:bodyPr vert="horz" lIns="91440" tIns="45720" rIns="91440" bIns="45720" rtlCol="0" anchor="ctr"/>
          <a:lstStyle>
            <a:lvl1pPr algn="r">
              <a:defRPr sz="876">
                <a:solidFill>
                  <a:schemeClr val="tx1">
                    <a:tint val="75000"/>
                  </a:schemeClr>
                </a:solidFill>
              </a:defRPr>
            </a:lvl1pPr>
          </a:lstStyle>
          <a:p>
            <a:fld id="{48F63A3B-78C7-47BE-AE5E-E10140E04643}" type="slidenum">
              <a:rPr lang="en-US" smtClean="0"/>
              <a:t>‹#›</a:t>
            </a:fld>
            <a:endParaRPr lang="en-US" dirty="0"/>
          </a:p>
        </p:txBody>
      </p:sp>
    </p:spTree>
    <p:extLst>
      <p:ext uri="{BB962C8B-B14F-4D97-AF65-F5344CB8AC3E}">
        <p14:creationId xmlns:p14="http://schemas.microsoft.com/office/powerpoint/2010/main" val="3831019164"/>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 id="2147483665" r:id="rId13"/>
    <p:sldLayoutId id="2147483661" r:id="rId14"/>
    <p:sldLayoutId id="2147483652" r:id="rId15"/>
    <p:sldLayoutId id="2147483664" r:id="rId16"/>
    <p:sldLayoutId id="2147483660" r:id="rId17"/>
  </p:sldLayoutIdLst>
  <p:txStyles>
    <p:titleStyle>
      <a:lvl1pPr algn="l" defTabSz="667146" rtl="0" eaLnBrk="1" latinLnBrk="0" hangingPunct="1">
        <a:lnSpc>
          <a:spcPct val="90000"/>
        </a:lnSpc>
        <a:spcBef>
          <a:spcPct val="0"/>
        </a:spcBef>
        <a:buNone/>
        <a:defRPr sz="3210" kern="1200">
          <a:solidFill>
            <a:schemeClr val="tx1"/>
          </a:solidFill>
          <a:latin typeface="+mj-lt"/>
          <a:ea typeface="+mj-ea"/>
          <a:cs typeface="+mj-cs"/>
        </a:defRPr>
      </a:lvl1pPr>
    </p:titleStyle>
    <p:bodyStyle>
      <a:lvl1pPr marL="166787" indent="-166787" algn="l" defTabSz="667146" rtl="0" eaLnBrk="1" latinLnBrk="0" hangingPunct="1">
        <a:lnSpc>
          <a:spcPct val="90000"/>
        </a:lnSpc>
        <a:spcBef>
          <a:spcPts val="730"/>
        </a:spcBef>
        <a:buFont typeface="Arial" panose="020B0604020202020204" pitchFamily="34" charset="0"/>
        <a:buChar char="•"/>
        <a:defRPr sz="2043" kern="1200">
          <a:solidFill>
            <a:schemeClr val="tx1"/>
          </a:solidFill>
          <a:latin typeface="+mn-lt"/>
          <a:ea typeface="+mn-ea"/>
          <a:cs typeface="+mn-cs"/>
        </a:defRPr>
      </a:lvl1pPr>
      <a:lvl2pPr marL="500360" indent="-166787" algn="l" defTabSz="667146" rtl="0" eaLnBrk="1" latinLnBrk="0" hangingPunct="1">
        <a:lnSpc>
          <a:spcPct val="90000"/>
        </a:lnSpc>
        <a:spcBef>
          <a:spcPts val="365"/>
        </a:spcBef>
        <a:buFont typeface="Arial" panose="020B0604020202020204" pitchFamily="34" charset="0"/>
        <a:buChar char="•"/>
        <a:defRPr sz="1751" kern="1200">
          <a:solidFill>
            <a:schemeClr val="tx1"/>
          </a:solidFill>
          <a:latin typeface="+mn-lt"/>
          <a:ea typeface="+mn-ea"/>
          <a:cs typeface="+mn-cs"/>
        </a:defRPr>
      </a:lvl2pPr>
      <a:lvl3pPr marL="833933" indent="-166787" algn="l" defTabSz="667146" rtl="0" eaLnBrk="1" latinLnBrk="0" hangingPunct="1">
        <a:lnSpc>
          <a:spcPct val="90000"/>
        </a:lnSpc>
        <a:spcBef>
          <a:spcPts val="365"/>
        </a:spcBef>
        <a:buFont typeface="Arial" panose="020B0604020202020204" pitchFamily="34" charset="0"/>
        <a:buChar char="•"/>
        <a:defRPr sz="1459" kern="1200">
          <a:solidFill>
            <a:schemeClr val="tx1"/>
          </a:solidFill>
          <a:latin typeface="+mn-lt"/>
          <a:ea typeface="+mn-ea"/>
          <a:cs typeface="+mn-cs"/>
        </a:defRPr>
      </a:lvl3pPr>
      <a:lvl4pPr marL="1167506"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4pPr>
      <a:lvl5pPr marL="1501079"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5pPr>
      <a:lvl6pPr marL="183465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6pPr>
      <a:lvl7pPr marL="2168225"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7pPr>
      <a:lvl8pPr marL="2501798"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8pPr>
      <a:lvl9pPr marL="283537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9pPr>
    </p:bodyStyle>
    <p:otherStyle>
      <a:defPPr>
        <a:defRPr lang="en-US"/>
      </a:defPPr>
      <a:lvl1pPr marL="0" algn="l" defTabSz="667146" rtl="0" eaLnBrk="1" latinLnBrk="0" hangingPunct="1">
        <a:defRPr sz="1313" kern="1200">
          <a:solidFill>
            <a:schemeClr val="tx1"/>
          </a:solidFill>
          <a:latin typeface="+mn-lt"/>
          <a:ea typeface="+mn-ea"/>
          <a:cs typeface="+mn-cs"/>
        </a:defRPr>
      </a:lvl1pPr>
      <a:lvl2pPr marL="333573" algn="l" defTabSz="667146" rtl="0" eaLnBrk="1" latinLnBrk="0" hangingPunct="1">
        <a:defRPr sz="1313" kern="1200">
          <a:solidFill>
            <a:schemeClr val="tx1"/>
          </a:solidFill>
          <a:latin typeface="+mn-lt"/>
          <a:ea typeface="+mn-ea"/>
          <a:cs typeface="+mn-cs"/>
        </a:defRPr>
      </a:lvl2pPr>
      <a:lvl3pPr marL="667146" algn="l" defTabSz="667146" rtl="0" eaLnBrk="1" latinLnBrk="0" hangingPunct="1">
        <a:defRPr sz="1313" kern="1200">
          <a:solidFill>
            <a:schemeClr val="tx1"/>
          </a:solidFill>
          <a:latin typeface="+mn-lt"/>
          <a:ea typeface="+mn-ea"/>
          <a:cs typeface="+mn-cs"/>
        </a:defRPr>
      </a:lvl3pPr>
      <a:lvl4pPr marL="1000719" algn="l" defTabSz="667146" rtl="0" eaLnBrk="1" latinLnBrk="0" hangingPunct="1">
        <a:defRPr sz="1313" kern="1200">
          <a:solidFill>
            <a:schemeClr val="tx1"/>
          </a:solidFill>
          <a:latin typeface="+mn-lt"/>
          <a:ea typeface="+mn-ea"/>
          <a:cs typeface="+mn-cs"/>
        </a:defRPr>
      </a:lvl4pPr>
      <a:lvl5pPr marL="1334292" algn="l" defTabSz="667146" rtl="0" eaLnBrk="1" latinLnBrk="0" hangingPunct="1">
        <a:defRPr sz="1313" kern="1200">
          <a:solidFill>
            <a:schemeClr val="tx1"/>
          </a:solidFill>
          <a:latin typeface="+mn-lt"/>
          <a:ea typeface="+mn-ea"/>
          <a:cs typeface="+mn-cs"/>
        </a:defRPr>
      </a:lvl5pPr>
      <a:lvl6pPr marL="1667866" algn="l" defTabSz="667146" rtl="0" eaLnBrk="1" latinLnBrk="0" hangingPunct="1">
        <a:defRPr sz="1313" kern="1200">
          <a:solidFill>
            <a:schemeClr val="tx1"/>
          </a:solidFill>
          <a:latin typeface="+mn-lt"/>
          <a:ea typeface="+mn-ea"/>
          <a:cs typeface="+mn-cs"/>
        </a:defRPr>
      </a:lvl6pPr>
      <a:lvl7pPr marL="2001439" algn="l" defTabSz="667146" rtl="0" eaLnBrk="1" latinLnBrk="0" hangingPunct="1">
        <a:defRPr sz="1313" kern="1200">
          <a:solidFill>
            <a:schemeClr val="tx1"/>
          </a:solidFill>
          <a:latin typeface="+mn-lt"/>
          <a:ea typeface="+mn-ea"/>
          <a:cs typeface="+mn-cs"/>
        </a:defRPr>
      </a:lvl7pPr>
      <a:lvl8pPr marL="2335012" algn="l" defTabSz="667146" rtl="0" eaLnBrk="1" latinLnBrk="0" hangingPunct="1">
        <a:defRPr sz="1313" kern="1200">
          <a:solidFill>
            <a:schemeClr val="tx1"/>
          </a:solidFill>
          <a:latin typeface="+mn-lt"/>
          <a:ea typeface="+mn-ea"/>
          <a:cs typeface="+mn-cs"/>
        </a:defRPr>
      </a:lvl8pPr>
      <a:lvl9pPr marL="2668585" algn="l" defTabSz="667146" rtl="0" eaLnBrk="1" latinLnBrk="0" hangingPunct="1">
        <a:defRPr sz="13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3.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7" Type="http://schemas.openxmlformats.org/officeDocument/2006/relationships/comments" Target="../comments/comment2.xml"/><Relationship Id="rId2" Type="http://schemas.openxmlformats.org/officeDocument/2006/relationships/slideLayout" Target="../slideLayouts/slideLayout2.xml"/><Relationship Id="rId1" Type="http://schemas.openxmlformats.org/officeDocument/2006/relationships/tags" Target="../tags/tag12.xml"/><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image" Target="../media/image3.tiff"/></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7" Type="http://schemas.openxmlformats.org/officeDocument/2006/relationships/comments" Target="../comments/comment3.xml"/><Relationship Id="rId2" Type="http://schemas.openxmlformats.org/officeDocument/2006/relationships/slideLayout" Target="../slideLayouts/slideLayout2.xml"/><Relationship Id="rId1" Type="http://schemas.openxmlformats.org/officeDocument/2006/relationships/tags" Target="../tags/tag13.xml"/><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image" Target="../media/image4.tiff"/></Relationships>
</file>

<file path=ppt/slides/_rels/slide12.xml.rels><?xml version="1.0" encoding="UTF-8" standalone="yes"?>
<Relationships xmlns="http://schemas.openxmlformats.org/package/2006/relationships"><Relationship Id="rId8" Type="http://schemas.openxmlformats.org/officeDocument/2006/relationships/comments" Target="../comments/comment4.xml"/><Relationship Id="rId3" Type="http://schemas.openxmlformats.org/officeDocument/2006/relationships/notesSlide" Target="../notesSlides/notesSlide11.xml"/><Relationship Id="rId7" Type="http://schemas.openxmlformats.org/officeDocument/2006/relationships/image" Target="../media/image6.svg"/><Relationship Id="rId2" Type="http://schemas.openxmlformats.org/officeDocument/2006/relationships/slideLayout" Target="../slideLayouts/slideLayout2.xml"/><Relationship Id="rId1" Type="http://schemas.openxmlformats.org/officeDocument/2006/relationships/tags" Target="../tags/tag14.xml"/><Relationship Id="rId6" Type="http://schemas.openxmlformats.org/officeDocument/2006/relationships/image" Target="../media/image5.png"/><Relationship Id="rId5" Type="http://schemas.openxmlformats.org/officeDocument/2006/relationships/image" Target="../media/image2.svg"/><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5.xml"/><Relationship Id="rId5" Type="http://schemas.openxmlformats.org/officeDocument/2006/relationships/image" Target="../media/image2.svg"/><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7" Type="http://schemas.openxmlformats.org/officeDocument/2006/relationships/comments" Target="../comments/comment5.xml"/><Relationship Id="rId2" Type="http://schemas.openxmlformats.org/officeDocument/2006/relationships/slideLayout" Target="../slideLayouts/slideLayout2.xml"/><Relationship Id="rId1" Type="http://schemas.openxmlformats.org/officeDocument/2006/relationships/tags" Target="../tags/tag16.xml"/><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image" Target="../media/image7.tiff"/></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7" Type="http://schemas.openxmlformats.org/officeDocument/2006/relationships/comments" Target="../comments/comment6.xml"/><Relationship Id="rId2" Type="http://schemas.openxmlformats.org/officeDocument/2006/relationships/slideLayout" Target="../slideLayouts/slideLayout2.xml"/><Relationship Id="rId1" Type="http://schemas.openxmlformats.org/officeDocument/2006/relationships/tags" Target="../tags/tag17.xml"/><Relationship Id="rId6" Type="http://schemas.openxmlformats.org/officeDocument/2006/relationships/image" Target="../media/image8.tiff"/><Relationship Id="rId5" Type="http://schemas.openxmlformats.org/officeDocument/2006/relationships/image" Target="../media/image2.svg"/><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18.xml"/><Relationship Id="rId5" Type="http://schemas.openxmlformats.org/officeDocument/2006/relationships/image" Target="../media/image2.svg"/><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19.xml"/><Relationship Id="rId5" Type="http://schemas.openxmlformats.org/officeDocument/2006/relationships/image" Target="../media/image2.svg"/><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7" Type="http://schemas.openxmlformats.org/officeDocument/2006/relationships/comments" Target="../comments/comment7.xml"/><Relationship Id="rId2" Type="http://schemas.openxmlformats.org/officeDocument/2006/relationships/slideLayout" Target="../slideLayouts/slideLayout2.xml"/><Relationship Id="rId1" Type="http://schemas.openxmlformats.org/officeDocument/2006/relationships/tags" Target="../tags/tag20.xml"/><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image" Target="../media/image7.tiff"/></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2.xml"/><Relationship Id="rId1" Type="http://schemas.openxmlformats.org/officeDocument/2006/relationships/tags" Target="../tags/tag21.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2.xml"/><Relationship Id="rId1" Type="http://schemas.openxmlformats.org/officeDocument/2006/relationships/tags" Target="../tags/tag22.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2.xml"/><Relationship Id="rId1" Type="http://schemas.openxmlformats.org/officeDocument/2006/relationships/tags" Target="../tags/tag23.xml"/><Relationship Id="rId4" Type="http://schemas.openxmlformats.org/officeDocument/2006/relationships/image" Target="../media/image9.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2.xml"/><Relationship Id="rId1" Type="http://schemas.openxmlformats.org/officeDocument/2006/relationships/tags" Target="../tags/tag24.xml"/><Relationship Id="rId5" Type="http://schemas.openxmlformats.org/officeDocument/2006/relationships/image" Target="../media/image11.svg"/><Relationship Id="rId4" Type="http://schemas.openxmlformats.org/officeDocument/2006/relationships/image" Target="../media/image10.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2.xml"/><Relationship Id="rId7" Type="http://schemas.openxmlformats.org/officeDocument/2006/relationships/comments" Target="../comments/comment8.xml"/><Relationship Id="rId2" Type="http://schemas.openxmlformats.org/officeDocument/2006/relationships/slideLayout" Target="../slideLayouts/slideLayout12.xml"/><Relationship Id="rId1" Type="http://schemas.openxmlformats.org/officeDocument/2006/relationships/tags" Target="../tags/tag25.xml"/><Relationship Id="rId6" Type="http://schemas.openxmlformats.org/officeDocument/2006/relationships/image" Target="../media/image12.tiff"/><Relationship Id="rId5" Type="http://schemas.openxmlformats.org/officeDocument/2006/relationships/image" Target="../media/image11.svg"/><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2.xml"/><Relationship Id="rId1" Type="http://schemas.openxmlformats.org/officeDocument/2006/relationships/tags" Target="../tags/tag26.xml"/><Relationship Id="rId4" Type="http://schemas.openxmlformats.org/officeDocument/2006/relationships/image" Target="../media/image9.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4.xml"/><Relationship Id="rId7" Type="http://schemas.openxmlformats.org/officeDocument/2006/relationships/comments" Target="../comments/comment9.xml"/><Relationship Id="rId2" Type="http://schemas.openxmlformats.org/officeDocument/2006/relationships/slideLayout" Target="../slideLayouts/slideLayout12.xml"/><Relationship Id="rId1" Type="http://schemas.openxmlformats.org/officeDocument/2006/relationships/tags" Target="../tags/tag27.xml"/><Relationship Id="rId6" Type="http://schemas.openxmlformats.org/officeDocument/2006/relationships/image" Target="../media/image12.tiff"/><Relationship Id="rId5" Type="http://schemas.openxmlformats.org/officeDocument/2006/relationships/image" Target="../media/image11.svg"/><Relationship Id="rId4" Type="http://schemas.openxmlformats.org/officeDocument/2006/relationships/image" Target="../media/image10.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2.xml"/><Relationship Id="rId1" Type="http://schemas.openxmlformats.org/officeDocument/2006/relationships/tags" Target="../tags/tag28.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2.xml"/><Relationship Id="rId1" Type="http://schemas.openxmlformats.org/officeDocument/2006/relationships/tags" Target="../tags/tag29.xml"/><Relationship Id="rId4" Type="http://schemas.openxmlformats.org/officeDocument/2006/relationships/image" Target="../media/image13.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2.xml"/><Relationship Id="rId1" Type="http://schemas.openxmlformats.org/officeDocument/2006/relationships/tags" Target="../tags/tag30.xml"/><Relationship Id="rId5" Type="http://schemas.openxmlformats.org/officeDocument/2006/relationships/image" Target="../media/image11.svg"/><Relationship Id="rId4" Type="http://schemas.openxmlformats.org/officeDocument/2006/relationships/image" Target="../media/image10.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12.xml"/><Relationship Id="rId1" Type="http://schemas.openxmlformats.org/officeDocument/2006/relationships/tags" Target="../tags/tag31.xml"/><Relationship Id="rId6" Type="http://schemas.openxmlformats.org/officeDocument/2006/relationships/comments" Target="../comments/comment10.xml"/><Relationship Id="rId5" Type="http://schemas.openxmlformats.org/officeDocument/2006/relationships/image" Target="../media/image11.svg"/><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3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12.xml"/><Relationship Id="rId1" Type="http://schemas.openxmlformats.org/officeDocument/2006/relationships/tags" Target="../tags/tag32.xml"/><Relationship Id="rId6" Type="http://schemas.openxmlformats.org/officeDocument/2006/relationships/comments" Target="../comments/comment11.xml"/><Relationship Id="rId5" Type="http://schemas.openxmlformats.org/officeDocument/2006/relationships/image" Target="../media/image11.sv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tags" Target="../tags/tag6.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8.xml"/><Relationship Id="rId5" Type="http://schemas.openxmlformats.org/officeDocument/2006/relationships/image" Target="../media/image2.sv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9.xml"/><Relationship Id="rId5" Type="http://schemas.openxmlformats.org/officeDocument/2006/relationships/image" Target="../media/image2.sv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comments" Target="../comments/comment1.xml"/><Relationship Id="rId2" Type="http://schemas.openxmlformats.org/officeDocument/2006/relationships/slideLayout" Target="../slideLayouts/slideLayout2.xml"/><Relationship Id="rId1" Type="http://schemas.openxmlformats.org/officeDocument/2006/relationships/tags" Target="../tags/tag10.xml"/><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l"/>
            <a:r>
              <a:rPr lang="en-GB" dirty="0"/>
              <a:t>Three Phase Motors</a:t>
            </a:r>
          </a:p>
        </p:txBody>
      </p:sp>
      <p:sp>
        <p:nvSpPr>
          <p:cNvPr id="3" name="Subtitle 2"/>
          <p:cNvSpPr>
            <a:spLocks noGrp="1"/>
          </p:cNvSpPr>
          <p:nvPr>
            <p:ph type="subTitle" idx="1"/>
          </p:nvPr>
        </p:nvSpPr>
        <p:spPr/>
        <p:txBody>
          <a:bodyPr>
            <a:normAutofit/>
          </a:bodyPr>
          <a:lstStyle/>
          <a:p>
            <a:pPr algn="l"/>
            <a:r>
              <a:rPr lang="en-GB" sz="2400" dirty="0"/>
              <a:t>Topic 3: Connecting and Starting Three </a:t>
            </a:r>
            <a:r>
              <a:rPr lang="en-GB" sz="2400"/>
              <a:t>Phase Induction Motors</a:t>
            </a:r>
            <a:endParaRPr lang="en-GB" sz="2400" dirty="0"/>
          </a:p>
        </p:txBody>
      </p:sp>
    </p:spTree>
    <p:custDataLst>
      <p:tags r:id="rId1"/>
    </p:custDataLst>
    <p:extLst>
      <p:ext uri="{BB962C8B-B14F-4D97-AF65-F5344CB8AC3E}">
        <p14:creationId xmlns:p14="http://schemas.microsoft.com/office/powerpoint/2010/main" val="20850124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Safety first</a:t>
            </a:r>
          </a:p>
        </p:txBody>
      </p:sp>
      <p:sp>
        <p:nvSpPr>
          <p:cNvPr id="3" name="Content Placeholder 2"/>
          <p:cNvSpPr>
            <a:spLocks noGrp="1"/>
          </p:cNvSpPr>
          <p:nvPr>
            <p:ph idx="1"/>
          </p:nvPr>
        </p:nvSpPr>
        <p:spPr>
          <a:xfrm>
            <a:off x="1122531" y="1091869"/>
            <a:ext cx="5764044" cy="1751540"/>
          </a:xfrm>
        </p:spPr>
        <p:txBody>
          <a:bodyPr>
            <a:noAutofit/>
          </a:bodyPr>
          <a:lstStyle/>
          <a:p>
            <a:pPr marL="0" indent="0">
              <a:buNone/>
            </a:pPr>
            <a:r>
              <a:rPr lang="en-GB" sz="2400" dirty="0"/>
              <a:t>When you work with motors you must put your safety and the safety of others first. You must complete the necessary </a:t>
            </a:r>
            <a:r>
              <a:rPr lang="en-GB" sz="2400" b="1" dirty="0"/>
              <a:t>Hazard Identification and Control (HIAC) Form</a:t>
            </a:r>
            <a:r>
              <a:rPr lang="en-GB" sz="2400" dirty="0"/>
              <a:t>.</a:t>
            </a:r>
          </a:p>
        </p:txBody>
      </p:sp>
      <p:pic>
        <p:nvPicPr>
          <p:cNvPr id="6" name="Picture 5">
            <a:extLst>
              <a:ext uri="{FF2B5EF4-FFF2-40B4-BE49-F238E27FC236}">
                <a16:creationId xmlns:a16="http://schemas.microsoft.com/office/drawing/2014/main" id="{FA3AF896-D321-284F-9468-B8C45BB39F8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564130" y="749993"/>
            <a:ext cx="3429026" cy="3021908"/>
          </a:xfrm>
          <a:prstGeom prst="rect">
            <a:avLst/>
          </a:prstGeom>
        </p:spPr>
      </p:pic>
      <p:sp>
        <p:nvSpPr>
          <p:cNvPr id="7" name="Rounded Rectangle 6">
            <a:extLst>
              <a:ext uri="{FF2B5EF4-FFF2-40B4-BE49-F238E27FC236}">
                <a16:creationId xmlns:a16="http://schemas.microsoft.com/office/drawing/2014/main" id="{90EFEA04-8C1E-BF44-A78E-D85951DE4E92}"/>
              </a:ext>
            </a:extLst>
          </p:cNvPr>
          <p:cNvSpPr/>
          <p:nvPr/>
        </p:nvSpPr>
        <p:spPr>
          <a:xfrm>
            <a:off x="1025718" y="3911931"/>
            <a:ext cx="3786114" cy="863351"/>
          </a:xfrm>
          <a:prstGeom prst="roundRect">
            <a:avLst/>
          </a:prstGeom>
          <a:solidFill>
            <a:schemeClr val="accent5"/>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i="1" dirty="0"/>
              <a:t>Get help with HIAC Forms</a:t>
            </a:r>
          </a:p>
        </p:txBody>
      </p:sp>
      <p:sp>
        <p:nvSpPr>
          <p:cNvPr id="4" name="Rectangle 3">
            <a:extLst>
              <a:ext uri="{FF2B5EF4-FFF2-40B4-BE49-F238E27FC236}">
                <a16:creationId xmlns:a16="http://schemas.microsoft.com/office/drawing/2014/main" id="{7CFC7EF5-079F-439F-8238-A6F3E6240F7E}"/>
              </a:ext>
            </a:extLst>
          </p:cNvPr>
          <p:cNvSpPr/>
          <p:nvPr/>
        </p:nvSpPr>
        <p:spPr>
          <a:xfrm>
            <a:off x="1057330" y="2550260"/>
            <a:ext cx="4917586" cy="1200329"/>
          </a:xfrm>
          <a:prstGeom prst="rect">
            <a:avLst/>
          </a:prstGeom>
          <a:solidFill>
            <a:schemeClr val="tx2">
              <a:lumMod val="40000"/>
              <a:lumOff val="60000"/>
            </a:schemeClr>
          </a:solidFill>
        </p:spPr>
        <p:txBody>
          <a:bodyPr wrap="square">
            <a:spAutoFit/>
          </a:bodyPr>
          <a:lstStyle/>
          <a:p>
            <a:r>
              <a:rPr lang="en-GB" sz="2400" i="1" dirty="0"/>
              <a:t>Need help with HIACs? Click the button to go to Topic X in The World of an Electrician</a:t>
            </a:r>
            <a:endParaRPr lang="en-ZA" sz="2400" i="1" dirty="0"/>
          </a:p>
        </p:txBody>
      </p:sp>
      <p:pic>
        <p:nvPicPr>
          <p:cNvPr id="8" name="Graphic 7" descr="User">
            <a:extLst>
              <a:ext uri="{FF2B5EF4-FFF2-40B4-BE49-F238E27FC236}">
                <a16:creationId xmlns:a16="http://schemas.microsoft.com/office/drawing/2014/main" id="{4CAB1B63-B2C0-4802-BE18-E609387D3B11}"/>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71672" y="2478603"/>
            <a:ext cx="854046" cy="854046"/>
          </a:xfrm>
          <a:prstGeom prst="rect">
            <a:avLst/>
          </a:prstGeom>
        </p:spPr>
      </p:pic>
    </p:spTree>
    <p:custDataLst>
      <p:tags r:id="rId1"/>
    </p:custDataLst>
    <p:extLst>
      <p:ext uri="{BB962C8B-B14F-4D97-AF65-F5344CB8AC3E}">
        <p14:creationId xmlns:p14="http://schemas.microsoft.com/office/powerpoint/2010/main" val="41075248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Before we begin</a:t>
            </a:r>
          </a:p>
        </p:txBody>
      </p:sp>
      <p:sp>
        <p:nvSpPr>
          <p:cNvPr id="3" name="Content Placeholder 2"/>
          <p:cNvSpPr>
            <a:spLocks noGrp="1"/>
          </p:cNvSpPr>
          <p:nvPr>
            <p:ph idx="1"/>
          </p:nvPr>
        </p:nvSpPr>
        <p:spPr>
          <a:xfrm>
            <a:off x="1122532" y="1091869"/>
            <a:ext cx="5263981" cy="1126676"/>
          </a:xfrm>
        </p:spPr>
        <p:txBody>
          <a:bodyPr>
            <a:noAutofit/>
          </a:bodyPr>
          <a:lstStyle/>
          <a:p>
            <a:pPr marL="0" indent="0" algn="just">
              <a:buNone/>
            </a:pPr>
            <a:r>
              <a:rPr lang="en-GB" sz="2400" dirty="0"/>
              <a:t>Before you do any work on a motor, you must make sure that you have </a:t>
            </a:r>
            <a:r>
              <a:rPr lang="en-GB" sz="2400" b="1" dirty="0"/>
              <a:t>isolated and locked out </a:t>
            </a:r>
            <a:r>
              <a:rPr lang="en-GB" sz="2400" dirty="0"/>
              <a:t>the supply to the motor. </a:t>
            </a:r>
          </a:p>
        </p:txBody>
      </p:sp>
      <p:sp>
        <p:nvSpPr>
          <p:cNvPr id="13" name="Rounded Rectangle 12">
            <a:extLst>
              <a:ext uri="{FF2B5EF4-FFF2-40B4-BE49-F238E27FC236}">
                <a16:creationId xmlns:a16="http://schemas.microsoft.com/office/drawing/2014/main" id="{13AEB6AD-F0C8-4941-A2C3-27ADBFC28B87}"/>
              </a:ext>
            </a:extLst>
          </p:cNvPr>
          <p:cNvSpPr/>
          <p:nvPr/>
        </p:nvSpPr>
        <p:spPr>
          <a:xfrm>
            <a:off x="5665841" y="3840606"/>
            <a:ext cx="4339097" cy="863351"/>
          </a:xfrm>
          <a:prstGeom prst="roundRect">
            <a:avLst/>
          </a:prstGeom>
          <a:solidFill>
            <a:schemeClr val="accent5"/>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i="1" dirty="0"/>
              <a:t>Learn about Isolating and Lock-Out Procedures</a:t>
            </a:r>
          </a:p>
        </p:txBody>
      </p:sp>
      <p:pic>
        <p:nvPicPr>
          <p:cNvPr id="4" name="Picture 3">
            <a:extLst>
              <a:ext uri="{FF2B5EF4-FFF2-40B4-BE49-F238E27FC236}">
                <a16:creationId xmlns:a16="http://schemas.microsoft.com/office/drawing/2014/main" id="{0A8EAF3A-A817-5141-983F-8DC8C56477A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970426" y="890832"/>
            <a:ext cx="3034512" cy="2694017"/>
          </a:xfrm>
          <a:prstGeom prst="rect">
            <a:avLst/>
          </a:prstGeom>
        </p:spPr>
      </p:pic>
      <p:sp>
        <p:nvSpPr>
          <p:cNvPr id="5" name="Rectangle 4">
            <a:extLst>
              <a:ext uri="{FF2B5EF4-FFF2-40B4-BE49-F238E27FC236}">
                <a16:creationId xmlns:a16="http://schemas.microsoft.com/office/drawing/2014/main" id="{B3B91B4C-FF85-984D-A0F5-58D16EFFB473}"/>
              </a:ext>
            </a:extLst>
          </p:cNvPr>
          <p:cNvSpPr/>
          <p:nvPr/>
        </p:nvSpPr>
        <p:spPr>
          <a:xfrm>
            <a:off x="1122532" y="2429411"/>
            <a:ext cx="5118100" cy="1200329"/>
          </a:xfrm>
          <a:prstGeom prst="rect">
            <a:avLst/>
          </a:prstGeom>
          <a:solidFill>
            <a:schemeClr val="tx2">
              <a:lumMod val="40000"/>
              <a:lumOff val="60000"/>
            </a:schemeClr>
          </a:solidFill>
        </p:spPr>
        <p:txBody>
          <a:bodyPr>
            <a:spAutoFit/>
          </a:bodyPr>
          <a:lstStyle/>
          <a:p>
            <a:pPr algn="just"/>
            <a:r>
              <a:rPr lang="en-GB" sz="2400" i="1" dirty="0"/>
              <a:t>Make sure you know how to do this by referring to Topic X in The World of An Electrician.</a:t>
            </a:r>
          </a:p>
        </p:txBody>
      </p:sp>
      <p:pic>
        <p:nvPicPr>
          <p:cNvPr id="7" name="Graphic 6" descr="User">
            <a:extLst>
              <a:ext uri="{FF2B5EF4-FFF2-40B4-BE49-F238E27FC236}">
                <a16:creationId xmlns:a16="http://schemas.microsoft.com/office/drawing/2014/main" id="{B2FD2C9F-BBF7-7147-A912-ADB00038ACB5}"/>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203284" y="2429411"/>
            <a:ext cx="854046" cy="854046"/>
          </a:xfrm>
          <a:prstGeom prst="rect">
            <a:avLst/>
          </a:prstGeom>
        </p:spPr>
      </p:pic>
    </p:spTree>
    <p:custDataLst>
      <p:tags r:id="rId1"/>
    </p:custDataLst>
    <p:extLst>
      <p:ext uri="{BB962C8B-B14F-4D97-AF65-F5344CB8AC3E}">
        <p14:creationId xmlns:p14="http://schemas.microsoft.com/office/powerpoint/2010/main" val="24163544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The main circuit</a:t>
            </a:r>
          </a:p>
        </p:txBody>
      </p:sp>
      <p:sp>
        <p:nvSpPr>
          <p:cNvPr id="16" name="TextBox 15">
            <a:extLst>
              <a:ext uri="{FF2B5EF4-FFF2-40B4-BE49-F238E27FC236}">
                <a16:creationId xmlns:a16="http://schemas.microsoft.com/office/drawing/2014/main" id="{7506E2BC-2083-E44B-9E7B-FA2F9327B6BB}"/>
              </a:ext>
            </a:extLst>
          </p:cNvPr>
          <p:cNvSpPr txBox="1"/>
          <p:nvPr/>
        </p:nvSpPr>
        <p:spPr>
          <a:xfrm>
            <a:off x="1096639" y="2175548"/>
            <a:ext cx="4032574" cy="2677656"/>
          </a:xfrm>
          <a:prstGeom prst="rect">
            <a:avLst/>
          </a:prstGeom>
          <a:solidFill>
            <a:schemeClr val="tx2">
              <a:lumMod val="40000"/>
              <a:lumOff val="60000"/>
            </a:schemeClr>
          </a:solidFill>
        </p:spPr>
        <p:txBody>
          <a:bodyPr wrap="square" rtlCol="0">
            <a:spAutoFit/>
          </a:bodyPr>
          <a:lstStyle/>
          <a:p>
            <a:r>
              <a:rPr lang="en-ZA" sz="2400" i="1" dirty="0"/>
              <a:t>Click on the image to see how the main circuit is wired. If you need a more detailed explanation, watch the video to see how to wire up the main circuit for the auto-transformer starter.</a:t>
            </a:r>
          </a:p>
        </p:txBody>
      </p:sp>
      <p:pic>
        <p:nvPicPr>
          <p:cNvPr id="17" name="Graphic 16" descr="User">
            <a:extLst>
              <a:ext uri="{FF2B5EF4-FFF2-40B4-BE49-F238E27FC236}">
                <a16:creationId xmlns:a16="http://schemas.microsoft.com/office/drawing/2014/main" id="{0C60E093-8071-D947-9048-0FAD98AFCBBD}"/>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42594" y="2152499"/>
            <a:ext cx="854046" cy="854046"/>
          </a:xfrm>
          <a:prstGeom prst="rect">
            <a:avLst/>
          </a:prstGeom>
        </p:spPr>
      </p:pic>
      <p:sp>
        <p:nvSpPr>
          <p:cNvPr id="4" name="TextBox 3">
            <a:extLst>
              <a:ext uri="{FF2B5EF4-FFF2-40B4-BE49-F238E27FC236}">
                <a16:creationId xmlns:a16="http://schemas.microsoft.com/office/drawing/2014/main" id="{915E4486-AD74-E146-A710-C57AE0F83187}"/>
              </a:ext>
            </a:extLst>
          </p:cNvPr>
          <p:cNvSpPr txBox="1"/>
          <p:nvPr/>
        </p:nvSpPr>
        <p:spPr>
          <a:xfrm>
            <a:off x="1096640" y="1169102"/>
            <a:ext cx="7672757" cy="830997"/>
          </a:xfrm>
          <a:prstGeom prst="rect">
            <a:avLst/>
          </a:prstGeom>
          <a:noFill/>
        </p:spPr>
        <p:txBody>
          <a:bodyPr wrap="square" rtlCol="0">
            <a:spAutoFit/>
          </a:bodyPr>
          <a:lstStyle/>
          <a:p>
            <a:r>
              <a:rPr lang="en-ZA" sz="2400" dirty="0"/>
              <a:t>The main circuit is very similar to that of the fully automatic star-delta starter.</a:t>
            </a:r>
          </a:p>
        </p:txBody>
      </p:sp>
      <p:sp>
        <p:nvSpPr>
          <p:cNvPr id="8" name="Rectangle 7">
            <a:extLst>
              <a:ext uri="{FF2B5EF4-FFF2-40B4-BE49-F238E27FC236}">
                <a16:creationId xmlns:a16="http://schemas.microsoft.com/office/drawing/2014/main" id="{D92935AF-E8F3-4B4B-A9CB-C8417B7B36B2}"/>
              </a:ext>
            </a:extLst>
          </p:cNvPr>
          <p:cNvSpPr/>
          <p:nvPr/>
        </p:nvSpPr>
        <p:spPr>
          <a:xfrm>
            <a:off x="5436634" y="1642476"/>
            <a:ext cx="3831696" cy="22151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Img05</a:t>
            </a:r>
          </a:p>
        </p:txBody>
      </p:sp>
      <p:sp>
        <p:nvSpPr>
          <p:cNvPr id="7" name="Rounded Rectangle 6">
            <a:extLst>
              <a:ext uri="{FF2B5EF4-FFF2-40B4-BE49-F238E27FC236}">
                <a16:creationId xmlns:a16="http://schemas.microsoft.com/office/drawing/2014/main" id="{CABCCC17-2401-BE4A-8AA0-C8E32EE083B1}"/>
              </a:ext>
            </a:extLst>
          </p:cNvPr>
          <p:cNvSpPr/>
          <p:nvPr/>
        </p:nvSpPr>
        <p:spPr>
          <a:xfrm>
            <a:off x="5482216" y="3989853"/>
            <a:ext cx="3786114" cy="863351"/>
          </a:xfrm>
          <a:prstGeom prst="roundRect">
            <a:avLst/>
          </a:prstGeom>
          <a:solidFill>
            <a:schemeClr val="accent2"/>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i="1" dirty="0"/>
              <a:t>See how the main circuit is wired</a:t>
            </a:r>
          </a:p>
        </p:txBody>
      </p:sp>
      <p:pic>
        <p:nvPicPr>
          <p:cNvPr id="9" name="Graphic 8" descr="Magnifying glass">
            <a:extLst>
              <a:ext uri="{FF2B5EF4-FFF2-40B4-BE49-F238E27FC236}">
                <a16:creationId xmlns:a16="http://schemas.microsoft.com/office/drawing/2014/main" id="{B3761369-F2AF-434F-9B7D-7BF7833D159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436634" y="1663865"/>
            <a:ext cx="498475" cy="498475"/>
          </a:xfrm>
          <a:prstGeom prst="rect">
            <a:avLst/>
          </a:prstGeom>
        </p:spPr>
      </p:pic>
    </p:spTree>
    <p:custDataLst>
      <p:tags r:id="rId1"/>
    </p:custDataLst>
    <p:extLst>
      <p:ext uri="{BB962C8B-B14F-4D97-AF65-F5344CB8AC3E}">
        <p14:creationId xmlns:p14="http://schemas.microsoft.com/office/powerpoint/2010/main" val="20452931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Wire it up</a:t>
            </a:r>
          </a:p>
        </p:txBody>
      </p:sp>
      <p:sp>
        <p:nvSpPr>
          <p:cNvPr id="7" name="TextBox 6">
            <a:extLst>
              <a:ext uri="{FF2B5EF4-FFF2-40B4-BE49-F238E27FC236}">
                <a16:creationId xmlns:a16="http://schemas.microsoft.com/office/drawing/2014/main" id="{F3D9947C-CF4B-B54C-9DCF-7BE7D91EB3E6}"/>
              </a:ext>
            </a:extLst>
          </p:cNvPr>
          <p:cNvSpPr txBox="1"/>
          <p:nvPr/>
        </p:nvSpPr>
        <p:spPr>
          <a:xfrm>
            <a:off x="1057330" y="1233577"/>
            <a:ext cx="4103607" cy="1569660"/>
          </a:xfrm>
          <a:prstGeom prst="rect">
            <a:avLst/>
          </a:prstGeom>
          <a:noFill/>
        </p:spPr>
        <p:txBody>
          <a:bodyPr wrap="square" rtlCol="0">
            <a:spAutoFit/>
          </a:bodyPr>
          <a:lstStyle/>
          <a:p>
            <a:pPr algn="just"/>
            <a:r>
              <a:rPr lang="en-GB" sz="2400" dirty="0"/>
              <a:t>Practice wiring the main auto-transformer starter circuit using the motor wiring simulator</a:t>
            </a:r>
          </a:p>
        </p:txBody>
      </p:sp>
      <p:sp>
        <p:nvSpPr>
          <p:cNvPr id="16" name="TextBox 15">
            <a:extLst>
              <a:ext uri="{FF2B5EF4-FFF2-40B4-BE49-F238E27FC236}">
                <a16:creationId xmlns:a16="http://schemas.microsoft.com/office/drawing/2014/main" id="{7506E2BC-2083-E44B-9E7B-FA2F9327B6BB}"/>
              </a:ext>
            </a:extLst>
          </p:cNvPr>
          <p:cNvSpPr txBox="1"/>
          <p:nvPr/>
        </p:nvSpPr>
        <p:spPr>
          <a:xfrm>
            <a:off x="1057331" y="2817822"/>
            <a:ext cx="4103606" cy="830997"/>
          </a:xfrm>
          <a:prstGeom prst="rect">
            <a:avLst/>
          </a:prstGeom>
          <a:solidFill>
            <a:schemeClr val="tx2">
              <a:lumMod val="40000"/>
              <a:lumOff val="60000"/>
            </a:schemeClr>
          </a:solidFill>
        </p:spPr>
        <p:txBody>
          <a:bodyPr wrap="square" rtlCol="0">
            <a:spAutoFit/>
          </a:bodyPr>
          <a:lstStyle/>
          <a:p>
            <a:pPr algn="just"/>
            <a:r>
              <a:rPr lang="en-GB" sz="2400" i="1" dirty="0"/>
              <a:t>Click on the image to access the motor wiring simulator.</a:t>
            </a:r>
          </a:p>
        </p:txBody>
      </p:sp>
      <p:sp>
        <p:nvSpPr>
          <p:cNvPr id="9" name="Rectangle 8">
            <a:extLst>
              <a:ext uri="{FF2B5EF4-FFF2-40B4-BE49-F238E27FC236}">
                <a16:creationId xmlns:a16="http://schemas.microsoft.com/office/drawing/2014/main" id="{F59083B5-ADBF-9C49-A7FE-79BA05B2B1DA}"/>
              </a:ext>
            </a:extLst>
          </p:cNvPr>
          <p:cNvSpPr/>
          <p:nvPr/>
        </p:nvSpPr>
        <p:spPr>
          <a:xfrm>
            <a:off x="5420650" y="1262617"/>
            <a:ext cx="4593975" cy="31497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Img06</a:t>
            </a:r>
          </a:p>
        </p:txBody>
      </p:sp>
      <p:pic>
        <p:nvPicPr>
          <p:cNvPr id="8" name="Graphic 7" descr="User">
            <a:extLst>
              <a:ext uri="{FF2B5EF4-FFF2-40B4-BE49-F238E27FC236}">
                <a16:creationId xmlns:a16="http://schemas.microsoft.com/office/drawing/2014/main" id="{C1A035CF-D093-6E40-8426-D3AEDD7403C7}"/>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03284" y="2817822"/>
            <a:ext cx="854046" cy="854046"/>
          </a:xfrm>
          <a:prstGeom prst="rect">
            <a:avLst/>
          </a:prstGeom>
        </p:spPr>
      </p:pic>
    </p:spTree>
    <p:custDataLst>
      <p:tags r:id="rId1"/>
    </p:custDataLst>
    <p:extLst>
      <p:ext uri="{BB962C8B-B14F-4D97-AF65-F5344CB8AC3E}">
        <p14:creationId xmlns:p14="http://schemas.microsoft.com/office/powerpoint/2010/main" val="24786994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Upload your control circuit diagram</a:t>
            </a:r>
          </a:p>
        </p:txBody>
      </p:sp>
      <p:sp>
        <p:nvSpPr>
          <p:cNvPr id="3" name="Content Placeholder 2"/>
          <p:cNvSpPr>
            <a:spLocks noGrp="1"/>
          </p:cNvSpPr>
          <p:nvPr>
            <p:ph idx="1"/>
          </p:nvPr>
        </p:nvSpPr>
        <p:spPr>
          <a:xfrm>
            <a:off x="1122532" y="1091868"/>
            <a:ext cx="5388320" cy="1468452"/>
          </a:xfrm>
          <a:solidFill>
            <a:schemeClr val="tx2">
              <a:lumMod val="40000"/>
              <a:lumOff val="60000"/>
            </a:schemeClr>
          </a:solidFill>
        </p:spPr>
        <p:txBody>
          <a:bodyPr lIns="90000">
            <a:noAutofit/>
          </a:bodyPr>
          <a:lstStyle/>
          <a:p>
            <a:pPr marL="0" indent="0" algn="just">
              <a:buNone/>
            </a:pPr>
            <a:r>
              <a:rPr lang="en-GB" sz="2400" i="1" dirty="0"/>
              <a:t>Draw your own version of the main auto-transformer starter circuit. Take a photo of your completed circuit and upload it to your online portfolio.</a:t>
            </a:r>
          </a:p>
        </p:txBody>
      </p:sp>
      <p:sp>
        <p:nvSpPr>
          <p:cNvPr id="5" name="Rounded Rectangle 4">
            <a:extLst>
              <a:ext uri="{FF2B5EF4-FFF2-40B4-BE49-F238E27FC236}">
                <a16:creationId xmlns:a16="http://schemas.microsoft.com/office/drawing/2014/main" id="{6499ACAF-D7EC-CA47-9749-1522A9FD0273}"/>
              </a:ext>
            </a:extLst>
          </p:cNvPr>
          <p:cNvSpPr/>
          <p:nvPr/>
        </p:nvSpPr>
        <p:spPr>
          <a:xfrm>
            <a:off x="1057330" y="3626099"/>
            <a:ext cx="2743055" cy="545851"/>
          </a:xfrm>
          <a:prstGeom prst="roundRect">
            <a:avLst/>
          </a:prstGeom>
          <a:solidFill>
            <a:schemeClr val="accent5"/>
          </a:solid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i="1" dirty="0"/>
              <a:t>Choose image</a:t>
            </a:r>
          </a:p>
        </p:txBody>
      </p:sp>
      <p:sp>
        <p:nvSpPr>
          <p:cNvPr id="6" name="Rectangle 5">
            <a:extLst>
              <a:ext uri="{FF2B5EF4-FFF2-40B4-BE49-F238E27FC236}">
                <a16:creationId xmlns:a16="http://schemas.microsoft.com/office/drawing/2014/main" id="{3334082E-A29A-964E-BCB3-D38A83FA587D}"/>
              </a:ext>
            </a:extLst>
          </p:cNvPr>
          <p:cNvSpPr/>
          <p:nvPr/>
        </p:nvSpPr>
        <p:spPr>
          <a:xfrm>
            <a:off x="3976599" y="3693652"/>
            <a:ext cx="4986337" cy="41433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ounded Rectangle 7">
            <a:extLst>
              <a:ext uri="{FF2B5EF4-FFF2-40B4-BE49-F238E27FC236}">
                <a16:creationId xmlns:a16="http://schemas.microsoft.com/office/drawing/2014/main" id="{B069D5D4-6E62-E94B-A6E2-EA6F36DB22C9}"/>
              </a:ext>
            </a:extLst>
          </p:cNvPr>
          <p:cNvSpPr/>
          <p:nvPr/>
        </p:nvSpPr>
        <p:spPr>
          <a:xfrm>
            <a:off x="6219881" y="4335712"/>
            <a:ext cx="2743055" cy="545851"/>
          </a:xfrm>
          <a:prstGeom prst="roundRect">
            <a:avLst/>
          </a:prstGeom>
          <a:solidFill>
            <a:schemeClr val="accent5"/>
          </a:solid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i="1" dirty="0"/>
              <a:t>Upload</a:t>
            </a:r>
          </a:p>
        </p:txBody>
      </p:sp>
      <p:pic>
        <p:nvPicPr>
          <p:cNvPr id="7" name="Picture 6">
            <a:extLst>
              <a:ext uri="{FF2B5EF4-FFF2-40B4-BE49-F238E27FC236}">
                <a16:creationId xmlns:a16="http://schemas.microsoft.com/office/drawing/2014/main" id="{5782B0E7-6E64-4D45-9125-9D5CC1A41AF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104443" y="913150"/>
            <a:ext cx="2065528" cy="2065528"/>
          </a:xfrm>
          <a:prstGeom prst="rect">
            <a:avLst/>
          </a:prstGeom>
        </p:spPr>
      </p:pic>
      <p:pic>
        <p:nvPicPr>
          <p:cNvPr id="11" name="Graphic 10" descr="User">
            <a:extLst>
              <a:ext uri="{FF2B5EF4-FFF2-40B4-BE49-F238E27FC236}">
                <a16:creationId xmlns:a16="http://schemas.microsoft.com/office/drawing/2014/main" id="{8D25E5F4-F927-214E-A1FA-EE1D979F9120}"/>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203284" y="1091868"/>
            <a:ext cx="854046" cy="854046"/>
          </a:xfrm>
          <a:prstGeom prst="rect">
            <a:avLst/>
          </a:prstGeom>
        </p:spPr>
      </p:pic>
    </p:spTree>
    <p:custDataLst>
      <p:tags r:id="rId1"/>
    </p:custDataLst>
    <p:extLst>
      <p:ext uri="{BB962C8B-B14F-4D97-AF65-F5344CB8AC3E}">
        <p14:creationId xmlns:p14="http://schemas.microsoft.com/office/powerpoint/2010/main" val="15084399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The control circuit</a:t>
            </a:r>
          </a:p>
        </p:txBody>
      </p:sp>
      <p:sp>
        <p:nvSpPr>
          <p:cNvPr id="7" name="TextBox 6">
            <a:extLst>
              <a:ext uri="{FF2B5EF4-FFF2-40B4-BE49-F238E27FC236}">
                <a16:creationId xmlns:a16="http://schemas.microsoft.com/office/drawing/2014/main" id="{F3D9947C-CF4B-B54C-9DCF-7BE7D91EB3E6}"/>
              </a:ext>
            </a:extLst>
          </p:cNvPr>
          <p:cNvSpPr txBox="1"/>
          <p:nvPr/>
        </p:nvSpPr>
        <p:spPr>
          <a:xfrm>
            <a:off x="1057329" y="1233577"/>
            <a:ext cx="5188195" cy="2308324"/>
          </a:xfrm>
          <a:prstGeom prst="rect">
            <a:avLst/>
          </a:prstGeom>
          <a:noFill/>
        </p:spPr>
        <p:txBody>
          <a:bodyPr wrap="square" rtlCol="0">
            <a:spAutoFit/>
          </a:bodyPr>
          <a:lstStyle/>
          <a:p>
            <a:pPr algn="just"/>
            <a:r>
              <a:rPr lang="en-GB" sz="2400" dirty="0"/>
              <a:t>The control circuit is used to cut out the auto-transformer and supply the motor with the full line voltage. This needs to happen at about 80% of maximum motor speed. A timer is used to make this switch automatically.</a:t>
            </a:r>
          </a:p>
        </p:txBody>
      </p:sp>
      <p:sp>
        <p:nvSpPr>
          <p:cNvPr id="15" name="Content Placeholder 2">
            <a:extLst>
              <a:ext uri="{FF2B5EF4-FFF2-40B4-BE49-F238E27FC236}">
                <a16:creationId xmlns:a16="http://schemas.microsoft.com/office/drawing/2014/main" id="{3D5D9436-3295-4348-8CC0-3299BB95B353}"/>
              </a:ext>
            </a:extLst>
          </p:cNvPr>
          <p:cNvSpPr>
            <a:spLocks noGrp="1"/>
          </p:cNvSpPr>
          <p:nvPr>
            <p:ph idx="1"/>
          </p:nvPr>
        </p:nvSpPr>
        <p:spPr>
          <a:xfrm>
            <a:off x="1062619" y="3589422"/>
            <a:ext cx="5182905" cy="719934"/>
          </a:xfrm>
          <a:solidFill>
            <a:schemeClr val="tx2">
              <a:lumMod val="40000"/>
              <a:lumOff val="60000"/>
            </a:schemeClr>
          </a:solidFill>
        </p:spPr>
        <p:txBody>
          <a:bodyPr lIns="90000">
            <a:noAutofit/>
          </a:bodyPr>
          <a:lstStyle/>
          <a:p>
            <a:pPr marL="0" indent="0" algn="just">
              <a:buNone/>
            </a:pPr>
            <a:r>
              <a:rPr lang="en-GB" sz="2400" i="1" dirty="0"/>
              <a:t>Try and design the automatic auto-transformer starter control circuit.</a:t>
            </a:r>
          </a:p>
        </p:txBody>
      </p:sp>
      <p:pic>
        <p:nvPicPr>
          <p:cNvPr id="16" name="Graphic 15" descr="User">
            <a:extLst>
              <a:ext uri="{FF2B5EF4-FFF2-40B4-BE49-F238E27FC236}">
                <a16:creationId xmlns:a16="http://schemas.microsoft.com/office/drawing/2014/main" id="{D1A9DA6F-9D8C-F04B-BDD9-7FE86B9BC302}"/>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03284" y="3524321"/>
            <a:ext cx="854046" cy="854046"/>
          </a:xfrm>
          <a:prstGeom prst="rect">
            <a:avLst/>
          </a:prstGeom>
        </p:spPr>
      </p:pic>
      <p:pic>
        <p:nvPicPr>
          <p:cNvPr id="3" name="Picture 2">
            <a:extLst>
              <a:ext uri="{FF2B5EF4-FFF2-40B4-BE49-F238E27FC236}">
                <a16:creationId xmlns:a16="http://schemas.microsoft.com/office/drawing/2014/main" id="{56F8DBA1-0DE0-AF49-AF7F-070ECD76632C}"/>
              </a:ext>
            </a:extLst>
          </p:cNvPr>
          <p:cNvPicPr>
            <a:picLocks noChangeAspect="1"/>
          </p:cNvPicPr>
          <p:nvPr/>
        </p:nvPicPr>
        <p:blipFill>
          <a:blip r:embed="rId6"/>
          <a:stretch>
            <a:fillRect/>
          </a:stretch>
        </p:blipFill>
        <p:spPr>
          <a:xfrm>
            <a:off x="6961942" y="343367"/>
            <a:ext cx="1768146" cy="3567866"/>
          </a:xfrm>
          <a:prstGeom prst="rect">
            <a:avLst/>
          </a:prstGeom>
        </p:spPr>
      </p:pic>
    </p:spTree>
    <p:custDataLst>
      <p:tags r:id="rId1"/>
    </p:custDataLst>
    <p:extLst>
      <p:ext uri="{BB962C8B-B14F-4D97-AF65-F5344CB8AC3E}">
        <p14:creationId xmlns:p14="http://schemas.microsoft.com/office/powerpoint/2010/main" val="20408678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How do you wire an automatic auto-transformer starter?</a:t>
            </a:r>
          </a:p>
        </p:txBody>
      </p:sp>
      <p:sp>
        <p:nvSpPr>
          <p:cNvPr id="7" name="TextBox 6">
            <a:extLst>
              <a:ext uri="{FF2B5EF4-FFF2-40B4-BE49-F238E27FC236}">
                <a16:creationId xmlns:a16="http://schemas.microsoft.com/office/drawing/2014/main" id="{F3D9947C-CF4B-B54C-9DCF-7BE7D91EB3E6}"/>
              </a:ext>
            </a:extLst>
          </p:cNvPr>
          <p:cNvSpPr txBox="1"/>
          <p:nvPr/>
        </p:nvSpPr>
        <p:spPr>
          <a:xfrm>
            <a:off x="1057330" y="1233577"/>
            <a:ext cx="4103607" cy="1569660"/>
          </a:xfrm>
          <a:prstGeom prst="rect">
            <a:avLst/>
          </a:prstGeom>
          <a:noFill/>
        </p:spPr>
        <p:txBody>
          <a:bodyPr wrap="square" rtlCol="0">
            <a:spAutoFit/>
          </a:bodyPr>
          <a:lstStyle/>
          <a:p>
            <a:pPr algn="just"/>
            <a:r>
              <a:rPr lang="en-GB" sz="2400" dirty="0"/>
              <a:t>Did you manage to design the automatic auto-transformer starter? See how your design compares to this one.</a:t>
            </a:r>
          </a:p>
        </p:txBody>
      </p:sp>
      <p:sp>
        <p:nvSpPr>
          <p:cNvPr id="16" name="TextBox 15">
            <a:extLst>
              <a:ext uri="{FF2B5EF4-FFF2-40B4-BE49-F238E27FC236}">
                <a16:creationId xmlns:a16="http://schemas.microsoft.com/office/drawing/2014/main" id="{7506E2BC-2083-E44B-9E7B-FA2F9327B6BB}"/>
              </a:ext>
            </a:extLst>
          </p:cNvPr>
          <p:cNvSpPr txBox="1"/>
          <p:nvPr/>
        </p:nvSpPr>
        <p:spPr>
          <a:xfrm>
            <a:off x="1057330" y="2872564"/>
            <a:ext cx="4103607" cy="1569660"/>
          </a:xfrm>
          <a:prstGeom prst="rect">
            <a:avLst/>
          </a:prstGeom>
          <a:solidFill>
            <a:schemeClr val="tx2">
              <a:lumMod val="40000"/>
              <a:lumOff val="60000"/>
            </a:schemeClr>
          </a:solidFill>
        </p:spPr>
        <p:txBody>
          <a:bodyPr wrap="square" rtlCol="0">
            <a:spAutoFit/>
          </a:bodyPr>
          <a:lstStyle/>
          <a:p>
            <a:pPr algn="just"/>
            <a:r>
              <a:rPr lang="en-GB" sz="2400" i="1" dirty="0"/>
              <a:t>Watch the video showing how to wire an automatic auto-transformer starter and how it works.</a:t>
            </a:r>
          </a:p>
        </p:txBody>
      </p:sp>
      <p:pic>
        <p:nvPicPr>
          <p:cNvPr id="17" name="Graphic 16" descr="User">
            <a:extLst>
              <a:ext uri="{FF2B5EF4-FFF2-40B4-BE49-F238E27FC236}">
                <a16:creationId xmlns:a16="http://schemas.microsoft.com/office/drawing/2014/main" id="{0C60E093-8071-D947-9048-0FAD98AFCBBD}"/>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03284" y="2849515"/>
            <a:ext cx="854046" cy="854046"/>
          </a:xfrm>
          <a:prstGeom prst="rect">
            <a:avLst/>
          </a:prstGeom>
        </p:spPr>
      </p:pic>
      <p:sp>
        <p:nvSpPr>
          <p:cNvPr id="9" name="Rectangle 8">
            <a:extLst>
              <a:ext uri="{FF2B5EF4-FFF2-40B4-BE49-F238E27FC236}">
                <a16:creationId xmlns:a16="http://schemas.microsoft.com/office/drawing/2014/main" id="{50D859FB-7F27-2647-AAA2-C484367EF79C}"/>
              </a:ext>
            </a:extLst>
          </p:cNvPr>
          <p:cNvSpPr/>
          <p:nvPr/>
        </p:nvSpPr>
        <p:spPr>
          <a:xfrm>
            <a:off x="5420650" y="1262617"/>
            <a:ext cx="4593975" cy="31497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Img09</a:t>
            </a:r>
          </a:p>
        </p:txBody>
      </p:sp>
    </p:spTree>
    <p:custDataLst>
      <p:tags r:id="rId1"/>
    </p:custDataLst>
    <p:extLst>
      <p:ext uri="{BB962C8B-B14F-4D97-AF65-F5344CB8AC3E}">
        <p14:creationId xmlns:p14="http://schemas.microsoft.com/office/powerpoint/2010/main" val="26483098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Wire it up</a:t>
            </a:r>
          </a:p>
        </p:txBody>
      </p:sp>
      <p:sp>
        <p:nvSpPr>
          <p:cNvPr id="7" name="TextBox 6">
            <a:extLst>
              <a:ext uri="{FF2B5EF4-FFF2-40B4-BE49-F238E27FC236}">
                <a16:creationId xmlns:a16="http://schemas.microsoft.com/office/drawing/2014/main" id="{F3D9947C-CF4B-B54C-9DCF-7BE7D91EB3E6}"/>
              </a:ext>
            </a:extLst>
          </p:cNvPr>
          <p:cNvSpPr txBox="1"/>
          <p:nvPr/>
        </p:nvSpPr>
        <p:spPr>
          <a:xfrm>
            <a:off x="1057330" y="1233577"/>
            <a:ext cx="4103607" cy="1569660"/>
          </a:xfrm>
          <a:prstGeom prst="rect">
            <a:avLst/>
          </a:prstGeom>
          <a:noFill/>
        </p:spPr>
        <p:txBody>
          <a:bodyPr wrap="square" rtlCol="0">
            <a:spAutoFit/>
          </a:bodyPr>
          <a:lstStyle/>
          <a:p>
            <a:pPr algn="just"/>
            <a:r>
              <a:rPr lang="en-GB" sz="2400" dirty="0"/>
              <a:t>Practice wiring the main auto-transformer starter circuit using the motor wiring simulator</a:t>
            </a:r>
          </a:p>
        </p:txBody>
      </p:sp>
      <p:sp>
        <p:nvSpPr>
          <p:cNvPr id="16" name="TextBox 15">
            <a:extLst>
              <a:ext uri="{FF2B5EF4-FFF2-40B4-BE49-F238E27FC236}">
                <a16:creationId xmlns:a16="http://schemas.microsoft.com/office/drawing/2014/main" id="{7506E2BC-2083-E44B-9E7B-FA2F9327B6BB}"/>
              </a:ext>
            </a:extLst>
          </p:cNvPr>
          <p:cNvSpPr txBox="1"/>
          <p:nvPr/>
        </p:nvSpPr>
        <p:spPr>
          <a:xfrm>
            <a:off x="1057331" y="2817822"/>
            <a:ext cx="4103606" cy="830997"/>
          </a:xfrm>
          <a:prstGeom prst="rect">
            <a:avLst/>
          </a:prstGeom>
          <a:solidFill>
            <a:schemeClr val="tx2">
              <a:lumMod val="40000"/>
              <a:lumOff val="60000"/>
            </a:schemeClr>
          </a:solidFill>
        </p:spPr>
        <p:txBody>
          <a:bodyPr wrap="square" rtlCol="0">
            <a:spAutoFit/>
          </a:bodyPr>
          <a:lstStyle/>
          <a:p>
            <a:pPr algn="just"/>
            <a:r>
              <a:rPr lang="en-GB" sz="2400" i="1" dirty="0"/>
              <a:t>Click on the image to access the motor wiring simulator.</a:t>
            </a:r>
          </a:p>
        </p:txBody>
      </p:sp>
      <p:sp>
        <p:nvSpPr>
          <p:cNvPr id="9" name="Rectangle 8">
            <a:extLst>
              <a:ext uri="{FF2B5EF4-FFF2-40B4-BE49-F238E27FC236}">
                <a16:creationId xmlns:a16="http://schemas.microsoft.com/office/drawing/2014/main" id="{F59083B5-ADBF-9C49-A7FE-79BA05B2B1DA}"/>
              </a:ext>
            </a:extLst>
          </p:cNvPr>
          <p:cNvSpPr/>
          <p:nvPr/>
        </p:nvSpPr>
        <p:spPr>
          <a:xfrm>
            <a:off x="5420650" y="1262617"/>
            <a:ext cx="4593975" cy="31497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Img10</a:t>
            </a:r>
          </a:p>
        </p:txBody>
      </p:sp>
      <p:pic>
        <p:nvPicPr>
          <p:cNvPr id="8" name="Graphic 7" descr="User">
            <a:extLst>
              <a:ext uri="{FF2B5EF4-FFF2-40B4-BE49-F238E27FC236}">
                <a16:creationId xmlns:a16="http://schemas.microsoft.com/office/drawing/2014/main" id="{C1A035CF-D093-6E40-8426-D3AEDD7403C7}"/>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03284" y="2817822"/>
            <a:ext cx="854046" cy="854046"/>
          </a:xfrm>
          <a:prstGeom prst="rect">
            <a:avLst/>
          </a:prstGeom>
        </p:spPr>
      </p:pic>
    </p:spTree>
    <p:custDataLst>
      <p:tags r:id="rId1"/>
    </p:custDataLst>
    <p:extLst>
      <p:ext uri="{BB962C8B-B14F-4D97-AF65-F5344CB8AC3E}">
        <p14:creationId xmlns:p14="http://schemas.microsoft.com/office/powerpoint/2010/main" val="27652222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Upload your control circuit diagram</a:t>
            </a:r>
          </a:p>
        </p:txBody>
      </p:sp>
      <p:sp>
        <p:nvSpPr>
          <p:cNvPr id="3" name="Content Placeholder 2"/>
          <p:cNvSpPr>
            <a:spLocks noGrp="1"/>
          </p:cNvSpPr>
          <p:nvPr>
            <p:ph idx="1"/>
          </p:nvPr>
        </p:nvSpPr>
        <p:spPr>
          <a:xfrm>
            <a:off x="1122532" y="1091868"/>
            <a:ext cx="5388320" cy="1821894"/>
          </a:xfrm>
          <a:solidFill>
            <a:schemeClr val="tx2">
              <a:lumMod val="40000"/>
              <a:lumOff val="60000"/>
            </a:schemeClr>
          </a:solidFill>
        </p:spPr>
        <p:txBody>
          <a:bodyPr lIns="90000">
            <a:noAutofit/>
          </a:bodyPr>
          <a:lstStyle/>
          <a:p>
            <a:pPr marL="0" indent="0" algn="just">
              <a:buNone/>
            </a:pPr>
            <a:r>
              <a:rPr lang="en-GB" sz="2400" i="1" dirty="0"/>
              <a:t>Draw your own version of the control circuit for the automatic </a:t>
            </a:r>
            <a:r>
              <a:rPr lang="en-GB" sz="2400" i="1"/>
              <a:t>auto-transformer starter. </a:t>
            </a:r>
            <a:r>
              <a:rPr lang="en-GB" sz="2400" i="1" dirty="0"/>
              <a:t>Take a photo of your completed circuit and upload it to your online portfolio.</a:t>
            </a:r>
          </a:p>
        </p:txBody>
      </p:sp>
      <p:sp>
        <p:nvSpPr>
          <p:cNvPr id="5" name="Rounded Rectangle 4">
            <a:extLst>
              <a:ext uri="{FF2B5EF4-FFF2-40B4-BE49-F238E27FC236}">
                <a16:creationId xmlns:a16="http://schemas.microsoft.com/office/drawing/2014/main" id="{6499ACAF-D7EC-CA47-9749-1522A9FD0273}"/>
              </a:ext>
            </a:extLst>
          </p:cNvPr>
          <p:cNvSpPr/>
          <p:nvPr/>
        </p:nvSpPr>
        <p:spPr>
          <a:xfrm>
            <a:off x="1057330" y="3626099"/>
            <a:ext cx="2743055" cy="545851"/>
          </a:xfrm>
          <a:prstGeom prst="roundRect">
            <a:avLst/>
          </a:prstGeom>
          <a:solidFill>
            <a:schemeClr val="accent5"/>
          </a:solid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i="1" dirty="0"/>
              <a:t>Choose image</a:t>
            </a:r>
          </a:p>
        </p:txBody>
      </p:sp>
      <p:sp>
        <p:nvSpPr>
          <p:cNvPr id="6" name="Rectangle 5">
            <a:extLst>
              <a:ext uri="{FF2B5EF4-FFF2-40B4-BE49-F238E27FC236}">
                <a16:creationId xmlns:a16="http://schemas.microsoft.com/office/drawing/2014/main" id="{3334082E-A29A-964E-BCB3-D38A83FA587D}"/>
              </a:ext>
            </a:extLst>
          </p:cNvPr>
          <p:cNvSpPr/>
          <p:nvPr/>
        </p:nvSpPr>
        <p:spPr>
          <a:xfrm>
            <a:off x="3976599" y="3693652"/>
            <a:ext cx="4986337" cy="41433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ounded Rectangle 7">
            <a:extLst>
              <a:ext uri="{FF2B5EF4-FFF2-40B4-BE49-F238E27FC236}">
                <a16:creationId xmlns:a16="http://schemas.microsoft.com/office/drawing/2014/main" id="{B069D5D4-6E62-E94B-A6E2-EA6F36DB22C9}"/>
              </a:ext>
            </a:extLst>
          </p:cNvPr>
          <p:cNvSpPr/>
          <p:nvPr/>
        </p:nvSpPr>
        <p:spPr>
          <a:xfrm>
            <a:off x="6219881" y="4335712"/>
            <a:ext cx="2743055" cy="545851"/>
          </a:xfrm>
          <a:prstGeom prst="roundRect">
            <a:avLst/>
          </a:prstGeom>
          <a:solidFill>
            <a:schemeClr val="accent5"/>
          </a:solid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i="1" dirty="0"/>
              <a:t>Upload</a:t>
            </a:r>
          </a:p>
        </p:txBody>
      </p:sp>
      <p:pic>
        <p:nvPicPr>
          <p:cNvPr id="7" name="Picture 6">
            <a:extLst>
              <a:ext uri="{FF2B5EF4-FFF2-40B4-BE49-F238E27FC236}">
                <a16:creationId xmlns:a16="http://schemas.microsoft.com/office/drawing/2014/main" id="{5782B0E7-6E64-4D45-9125-9D5CC1A41AF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104443" y="913150"/>
            <a:ext cx="2065528" cy="2065528"/>
          </a:xfrm>
          <a:prstGeom prst="rect">
            <a:avLst/>
          </a:prstGeom>
        </p:spPr>
      </p:pic>
      <p:pic>
        <p:nvPicPr>
          <p:cNvPr id="11" name="Graphic 10" descr="User">
            <a:extLst>
              <a:ext uri="{FF2B5EF4-FFF2-40B4-BE49-F238E27FC236}">
                <a16:creationId xmlns:a16="http://schemas.microsoft.com/office/drawing/2014/main" id="{8D25E5F4-F927-214E-A1FA-EE1D979F9120}"/>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203284" y="1091868"/>
            <a:ext cx="854046" cy="854046"/>
          </a:xfrm>
          <a:prstGeom prst="rect">
            <a:avLst/>
          </a:prstGeom>
        </p:spPr>
      </p:pic>
    </p:spTree>
    <p:custDataLst>
      <p:tags r:id="rId1"/>
    </p:custDataLst>
    <p:extLst>
      <p:ext uri="{BB962C8B-B14F-4D97-AF65-F5344CB8AC3E}">
        <p14:creationId xmlns:p14="http://schemas.microsoft.com/office/powerpoint/2010/main" val="1979790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Video Briefing – Vid01</a:t>
            </a:r>
          </a:p>
        </p:txBody>
      </p:sp>
      <p:sp>
        <p:nvSpPr>
          <p:cNvPr id="10" name="TextBox 9">
            <a:extLst>
              <a:ext uri="{FF2B5EF4-FFF2-40B4-BE49-F238E27FC236}">
                <a16:creationId xmlns:a16="http://schemas.microsoft.com/office/drawing/2014/main" id="{EE873CF0-745B-F94E-B4D8-FF3F9D2D9076}"/>
              </a:ext>
            </a:extLst>
          </p:cNvPr>
          <p:cNvSpPr txBox="1"/>
          <p:nvPr/>
        </p:nvSpPr>
        <p:spPr>
          <a:xfrm>
            <a:off x="703957" y="1033482"/>
            <a:ext cx="9535417" cy="5909310"/>
          </a:xfrm>
          <a:prstGeom prst="rect">
            <a:avLst/>
          </a:prstGeom>
          <a:noFill/>
        </p:spPr>
        <p:txBody>
          <a:bodyPr wrap="square" rtlCol="0">
            <a:spAutoFit/>
          </a:bodyPr>
          <a:lstStyle/>
          <a:p>
            <a:r>
              <a:rPr lang="en-GB" dirty="0"/>
              <a:t>Screencast video of an expert electrician explaining the basics of auto-transformers. Cover the following basic points with explanatory diagrams.</a:t>
            </a:r>
          </a:p>
          <a:p>
            <a:pPr marL="342900" indent="-342900">
              <a:buFont typeface="+mj-lt"/>
              <a:buAutoNum type="arabicPeriod"/>
            </a:pPr>
            <a:r>
              <a:rPr lang="en-GB" dirty="0"/>
              <a:t>”Auto” in auto-transformer does not mean automatic. Rather it means single. The transformer only has a single coil.</a:t>
            </a:r>
          </a:p>
          <a:p>
            <a:pPr marL="342900" indent="-342900">
              <a:buFont typeface="+mj-lt"/>
              <a:buAutoNum type="arabicPeriod"/>
            </a:pPr>
            <a:r>
              <a:rPr lang="en-GB" dirty="0"/>
              <a:t>Normal transformers have 2 coils – a primary and secondary. We know that an AC voltage applied to a coil will produce a changing magnetic field around that coil. We also know that a coil inside a changing magnetic will have a voltage induced across it. This is the basis of all induction motors!</a:t>
            </a:r>
          </a:p>
          <a:p>
            <a:pPr marL="342900" indent="-342900">
              <a:buFont typeface="+mj-lt"/>
              <a:buAutoNum type="arabicPeriod"/>
            </a:pPr>
            <a:r>
              <a:rPr lang="en-GB" dirty="0"/>
              <a:t>The number of turns of each coil will determine how the voltage across the primary and secondary coils differ. These voltages are in the same ratio is the number of coils i.e. PC/SC = PV/SV – do some simple numerical examples</a:t>
            </a:r>
          </a:p>
          <a:p>
            <a:pPr marL="342900" indent="-342900">
              <a:buFont typeface="+mj-lt"/>
              <a:buAutoNum type="arabicPeriod"/>
            </a:pPr>
            <a:r>
              <a:rPr lang="en-GB" dirty="0"/>
              <a:t>Therefore, we use transformers to step down or step up voltages.</a:t>
            </a:r>
          </a:p>
          <a:p>
            <a:pPr marL="342900" indent="-342900">
              <a:buFont typeface="+mj-lt"/>
              <a:buAutoNum type="arabicPeriod"/>
            </a:pPr>
            <a:r>
              <a:rPr lang="en-GB" dirty="0"/>
              <a:t>In an auto-transformer, there is only 1 coil. Connecting the primary and/or secondary voltage across different parts of the coil determines the change the in the voltage.</a:t>
            </a:r>
          </a:p>
          <a:p>
            <a:pPr marL="342900" indent="-342900">
              <a:buFont typeface="+mj-lt"/>
              <a:buAutoNum type="arabicPeriod"/>
            </a:pPr>
            <a:r>
              <a:rPr lang="en-GB" dirty="0"/>
              <a:t>(Show step-down and step-up examples) – note that the ratio of the number of turns gives the ratio of the voltages</a:t>
            </a:r>
          </a:p>
          <a:p>
            <a:pPr marL="342900" indent="-342900">
              <a:buFont typeface="+mj-lt"/>
              <a:buAutoNum type="arabicPeriod"/>
            </a:pPr>
            <a:r>
              <a:rPr lang="en-GB" dirty="0"/>
              <a:t>Advantages of auto-transformers – smaller, lighter, cheaper, more efficient</a:t>
            </a:r>
          </a:p>
          <a:p>
            <a:pPr marL="342900" indent="-342900">
              <a:buFont typeface="+mj-lt"/>
              <a:buAutoNum type="arabicPeriod"/>
            </a:pPr>
            <a:r>
              <a:rPr lang="en-GB" dirty="0"/>
              <a:t>Disadvantages – there can be some ”voltage leak” from the higher to lower voltage circuit, severe short circuits under fault conditions, </a:t>
            </a:r>
          </a:p>
          <a:p>
            <a:pPr marL="342900" indent="-342900">
              <a:buFont typeface="+mj-lt"/>
              <a:buAutoNum type="arabicPeriod"/>
            </a:pPr>
            <a:r>
              <a:rPr lang="en-GB" dirty="0"/>
              <a:t>Typical auto-transformer ratios = 50%, 65%, 80%. For ratios lower than 50%, a normal transformer is needed.</a:t>
            </a:r>
          </a:p>
        </p:txBody>
      </p:sp>
    </p:spTree>
    <p:custDataLst>
      <p:tags r:id="rId1"/>
    </p:custDataLst>
    <p:extLst>
      <p:ext uri="{BB962C8B-B14F-4D97-AF65-F5344CB8AC3E}">
        <p14:creationId xmlns:p14="http://schemas.microsoft.com/office/powerpoint/2010/main" val="28466068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6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lstStyle/>
          <a:p>
            <a:r>
              <a:rPr lang="en-GB" dirty="0"/>
              <a:t>Assumed prior learning</a:t>
            </a:r>
          </a:p>
        </p:txBody>
      </p:sp>
      <p:sp>
        <p:nvSpPr>
          <p:cNvPr id="3" name="Content Placeholder 2"/>
          <p:cNvSpPr>
            <a:spLocks noGrp="1"/>
          </p:cNvSpPr>
          <p:nvPr>
            <p:ph idx="1"/>
          </p:nvPr>
        </p:nvSpPr>
        <p:spPr>
          <a:xfrm>
            <a:off x="1122531" y="1091868"/>
            <a:ext cx="8059513" cy="3911932"/>
          </a:xfrm>
        </p:spPr>
        <p:txBody>
          <a:bodyPr>
            <a:noAutofit/>
          </a:bodyPr>
          <a:lstStyle/>
          <a:p>
            <a:pPr marL="0" indent="0">
              <a:buNone/>
            </a:pPr>
            <a:r>
              <a:rPr lang="en-GB" dirty="0"/>
              <a:t>05_01_00</a:t>
            </a:r>
          </a:p>
          <a:p>
            <a:pPr marL="0" indent="0">
              <a:buNone/>
            </a:pPr>
            <a:r>
              <a:rPr lang="en-GB" dirty="0"/>
              <a:t>05_01_02</a:t>
            </a:r>
          </a:p>
          <a:p>
            <a:pPr marL="0" indent="0">
              <a:buNone/>
            </a:pPr>
            <a:r>
              <a:rPr lang="en-GB" dirty="0"/>
              <a:t>05_02_01</a:t>
            </a:r>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endParaRPr lang="en-GB" dirty="0"/>
          </a:p>
          <a:p>
            <a:endParaRPr lang="en-GB" dirty="0"/>
          </a:p>
          <a:p>
            <a:endParaRPr lang="en-GB" dirty="0"/>
          </a:p>
        </p:txBody>
      </p:sp>
    </p:spTree>
    <p:custDataLst>
      <p:tags r:id="rId1"/>
    </p:custDataLst>
    <p:extLst>
      <p:ext uri="{BB962C8B-B14F-4D97-AF65-F5344CB8AC3E}">
        <p14:creationId xmlns:p14="http://schemas.microsoft.com/office/powerpoint/2010/main" val="25853378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Video Briefing – Vid02</a:t>
            </a:r>
          </a:p>
        </p:txBody>
      </p:sp>
      <p:sp>
        <p:nvSpPr>
          <p:cNvPr id="10" name="TextBox 9">
            <a:extLst>
              <a:ext uri="{FF2B5EF4-FFF2-40B4-BE49-F238E27FC236}">
                <a16:creationId xmlns:a16="http://schemas.microsoft.com/office/drawing/2014/main" id="{EE873CF0-745B-F94E-B4D8-FF3F9D2D9076}"/>
              </a:ext>
            </a:extLst>
          </p:cNvPr>
          <p:cNvSpPr txBox="1"/>
          <p:nvPr/>
        </p:nvSpPr>
        <p:spPr>
          <a:xfrm>
            <a:off x="703957" y="1033482"/>
            <a:ext cx="9535417" cy="3416320"/>
          </a:xfrm>
          <a:prstGeom prst="rect">
            <a:avLst/>
          </a:prstGeom>
          <a:noFill/>
        </p:spPr>
        <p:txBody>
          <a:bodyPr wrap="square" rtlCol="0">
            <a:spAutoFit/>
          </a:bodyPr>
          <a:lstStyle/>
          <a:p>
            <a:r>
              <a:rPr lang="en-GB" dirty="0"/>
              <a:t>Demonstration video presented by an expert electrician showing and explaining the wiring of the main automatic auto-transformer circuit (wire according img05).</a:t>
            </a:r>
          </a:p>
          <a:p>
            <a:pPr marL="342900" indent="-342900">
              <a:buFont typeface="+mj-lt"/>
              <a:buAutoNum type="arabicPeriod"/>
            </a:pPr>
            <a:r>
              <a:rPr lang="en-GB" dirty="0"/>
              <a:t>Wire up the motor control circuit breaker, main contactor and OL – explain that we are placing the OL on the line side of the auto-transformer junction, and what this means (we have to set the overload to the full motor current rating)</a:t>
            </a:r>
          </a:p>
          <a:p>
            <a:pPr marL="342900" indent="-342900">
              <a:buFont typeface="+mj-lt"/>
              <a:buAutoNum type="arabicPeriod"/>
            </a:pPr>
            <a:r>
              <a:rPr lang="en-GB" dirty="0"/>
              <a:t>Wire up the Start/Transformer contactor</a:t>
            </a:r>
          </a:p>
          <a:p>
            <a:pPr marL="342900" indent="-342900">
              <a:buFont typeface="+mj-lt"/>
              <a:buAutoNum type="arabicPeriod"/>
            </a:pPr>
            <a:r>
              <a:rPr lang="en-GB" dirty="0"/>
              <a:t>Wire up the Start/Motor contactor – explain how the </a:t>
            </a:r>
            <a:r>
              <a:rPr lang="en-GB" dirty="0" err="1"/>
              <a:t>tappings</a:t>
            </a:r>
            <a:r>
              <a:rPr lang="en-GB" dirty="0"/>
              <a:t> are connected and run through why each tapping (50%, 65%, 80%) may be used. Also explain why the Start Motor contactor is necessary and why the transformer </a:t>
            </a:r>
            <a:r>
              <a:rPr lang="en-GB" dirty="0" err="1"/>
              <a:t>tappings</a:t>
            </a:r>
            <a:r>
              <a:rPr lang="en-GB" dirty="0"/>
              <a:t> are not connected directly to the motor.</a:t>
            </a:r>
          </a:p>
          <a:p>
            <a:pPr marL="342900" indent="-342900">
              <a:buFont typeface="+mj-lt"/>
              <a:buAutoNum type="arabicPeriod"/>
            </a:pPr>
            <a:r>
              <a:rPr lang="en-GB" dirty="0"/>
              <a:t>Wire up the Run contactor</a:t>
            </a:r>
          </a:p>
          <a:p>
            <a:pPr marL="342900" indent="-342900">
              <a:buFont typeface="+mj-lt"/>
              <a:buAutoNum type="arabicPeriod"/>
            </a:pPr>
            <a:r>
              <a:rPr lang="en-GB" dirty="0"/>
              <a:t>At each step above draw in that part of the circuit until the whole main circuit diagram is complete (as in Img05).</a:t>
            </a:r>
          </a:p>
        </p:txBody>
      </p:sp>
    </p:spTree>
    <p:custDataLst>
      <p:tags r:id="rId1"/>
    </p:custDataLst>
    <p:extLst>
      <p:ext uri="{BB962C8B-B14F-4D97-AF65-F5344CB8AC3E}">
        <p14:creationId xmlns:p14="http://schemas.microsoft.com/office/powerpoint/2010/main" val="11436078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Image Briefing – Img05</a:t>
            </a:r>
          </a:p>
        </p:txBody>
      </p:sp>
      <p:sp>
        <p:nvSpPr>
          <p:cNvPr id="10" name="TextBox 9">
            <a:extLst>
              <a:ext uri="{FF2B5EF4-FFF2-40B4-BE49-F238E27FC236}">
                <a16:creationId xmlns:a16="http://schemas.microsoft.com/office/drawing/2014/main" id="{EE873CF0-745B-F94E-B4D8-FF3F9D2D9076}"/>
              </a:ext>
            </a:extLst>
          </p:cNvPr>
          <p:cNvSpPr txBox="1"/>
          <p:nvPr/>
        </p:nvSpPr>
        <p:spPr>
          <a:xfrm>
            <a:off x="703958" y="1033482"/>
            <a:ext cx="3067942" cy="369332"/>
          </a:xfrm>
          <a:prstGeom prst="rect">
            <a:avLst/>
          </a:prstGeom>
          <a:noFill/>
        </p:spPr>
        <p:txBody>
          <a:bodyPr wrap="square" rtlCol="0">
            <a:spAutoFit/>
          </a:bodyPr>
          <a:lstStyle/>
          <a:p>
            <a:r>
              <a:rPr lang="en-GB" dirty="0"/>
              <a:t>Redraw the image</a:t>
            </a:r>
          </a:p>
        </p:txBody>
      </p:sp>
      <p:pic>
        <p:nvPicPr>
          <p:cNvPr id="4" name="Picture 3">
            <a:extLst>
              <a:ext uri="{FF2B5EF4-FFF2-40B4-BE49-F238E27FC236}">
                <a16:creationId xmlns:a16="http://schemas.microsoft.com/office/drawing/2014/main" id="{5EF3C3E3-F7EE-0F43-A106-59B47BD23956}"/>
              </a:ext>
            </a:extLst>
          </p:cNvPr>
          <p:cNvPicPr>
            <a:picLocks noChangeAspect="1"/>
          </p:cNvPicPr>
          <p:nvPr/>
        </p:nvPicPr>
        <p:blipFill>
          <a:blip r:embed="rId4"/>
          <a:stretch>
            <a:fillRect/>
          </a:stretch>
        </p:blipFill>
        <p:spPr>
          <a:xfrm>
            <a:off x="4760749" y="0"/>
            <a:ext cx="5181388" cy="5003800"/>
          </a:xfrm>
          <a:prstGeom prst="rect">
            <a:avLst/>
          </a:prstGeom>
        </p:spPr>
      </p:pic>
    </p:spTree>
    <p:custDataLst>
      <p:tags r:id="rId1"/>
    </p:custDataLst>
    <p:extLst>
      <p:ext uri="{BB962C8B-B14F-4D97-AF65-F5344CB8AC3E}">
        <p14:creationId xmlns:p14="http://schemas.microsoft.com/office/powerpoint/2010/main" val="8334282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706" y="-621799"/>
            <a:ext cx="8831461" cy="967170"/>
          </a:xfrm>
        </p:spPr>
        <p:txBody>
          <a:bodyPr/>
          <a:lstStyle/>
          <a:p>
            <a:r>
              <a:rPr lang="en-GB" dirty="0"/>
              <a:t>Interactive Briefing – Int01 (1 of 4)</a:t>
            </a:r>
          </a:p>
        </p:txBody>
      </p:sp>
      <p:sp>
        <p:nvSpPr>
          <p:cNvPr id="60" name="TextBox 59">
            <a:extLst>
              <a:ext uri="{FF2B5EF4-FFF2-40B4-BE49-F238E27FC236}">
                <a16:creationId xmlns:a16="http://schemas.microsoft.com/office/drawing/2014/main" id="{3D78C41D-74C4-124D-816B-FFC225743E18}"/>
              </a:ext>
            </a:extLst>
          </p:cNvPr>
          <p:cNvSpPr txBox="1"/>
          <p:nvPr/>
        </p:nvSpPr>
        <p:spPr>
          <a:xfrm>
            <a:off x="249815" y="174062"/>
            <a:ext cx="3991082" cy="4247317"/>
          </a:xfrm>
          <a:prstGeom prst="rect">
            <a:avLst/>
          </a:prstGeom>
          <a:noFill/>
        </p:spPr>
        <p:txBody>
          <a:bodyPr wrap="square" rtlCol="0">
            <a:spAutoFit/>
          </a:bodyPr>
          <a:lstStyle/>
          <a:p>
            <a:r>
              <a:rPr lang="en-GB" b="1" dirty="0"/>
              <a:t>Instructions</a:t>
            </a:r>
          </a:p>
          <a:p>
            <a:pPr marL="342900" indent="-342900">
              <a:buFont typeface="+mj-lt"/>
              <a:buAutoNum type="arabicPeriod"/>
            </a:pPr>
            <a:r>
              <a:rPr lang="en-GB" dirty="0"/>
              <a:t>To add a wire between 2 points, click the starting connection and then click the ending connection.</a:t>
            </a:r>
          </a:p>
          <a:p>
            <a:pPr marL="342900" indent="-342900">
              <a:buFont typeface="+mj-lt"/>
              <a:buAutoNum type="arabicPeriod"/>
            </a:pPr>
            <a:r>
              <a:rPr lang="en-GB" dirty="0"/>
              <a:t>To delete a wire, click on it and then click the </a:t>
            </a:r>
            <a:r>
              <a:rPr lang="en-GB" b="1" dirty="0"/>
              <a:t>Delete</a:t>
            </a:r>
            <a:r>
              <a:rPr lang="en-GB" dirty="0"/>
              <a:t> icon in the top right corner.</a:t>
            </a:r>
          </a:p>
          <a:p>
            <a:pPr marL="342900" indent="-342900">
              <a:buFont typeface="+mj-lt"/>
              <a:buAutoNum type="arabicPeriod"/>
            </a:pPr>
            <a:r>
              <a:rPr lang="en-GB" dirty="0"/>
              <a:t>To change the colour of a wire, click on it and then click on the colour.</a:t>
            </a:r>
          </a:p>
          <a:p>
            <a:pPr marL="342900" indent="-342900">
              <a:buFont typeface="+mj-lt"/>
              <a:buAutoNum type="arabicPeriod"/>
            </a:pPr>
            <a:r>
              <a:rPr lang="en-GB" dirty="0"/>
              <a:t>To move a component, click and drag it to a new position.</a:t>
            </a:r>
          </a:p>
          <a:p>
            <a:endParaRPr lang="en-GB" dirty="0"/>
          </a:p>
          <a:p>
            <a:r>
              <a:rPr lang="en-GB" b="1" dirty="0"/>
              <a:t>Practice</a:t>
            </a:r>
          </a:p>
          <a:p>
            <a:r>
              <a:rPr lang="en-GB" dirty="0"/>
              <a:t>Connect the motor protection breaker circuit breaker up to the contactor</a:t>
            </a:r>
          </a:p>
        </p:txBody>
      </p:sp>
      <p:sp>
        <p:nvSpPr>
          <p:cNvPr id="16" name="Rectangle 15">
            <a:extLst>
              <a:ext uri="{FF2B5EF4-FFF2-40B4-BE49-F238E27FC236}">
                <a16:creationId xmlns:a16="http://schemas.microsoft.com/office/drawing/2014/main" id="{ECF223D1-9000-D441-9D7D-2EEBDB3168C5}"/>
              </a:ext>
            </a:extLst>
          </p:cNvPr>
          <p:cNvSpPr/>
          <p:nvPr/>
        </p:nvSpPr>
        <p:spPr>
          <a:xfrm>
            <a:off x="8750157" y="1307214"/>
            <a:ext cx="662236" cy="66223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1" name="Rectangle 80">
            <a:extLst>
              <a:ext uri="{FF2B5EF4-FFF2-40B4-BE49-F238E27FC236}">
                <a16:creationId xmlns:a16="http://schemas.microsoft.com/office/drawing/2014/main" id="{DF483FB6-6D62-6C45-85C3-A798CDD61E83}"/>
              </a:ext>
            </a:extLst>
          </p:cNvPr>
          <p:cNvSpPr/>
          <p:nvPr/>
        </p:nvSpPr>
        <p:spPr>
          <a:xfrm>
            <a:off x="9461525" y="1307214"/>
            <a:ext cx="662236" cy="66223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2" name="Rectangle 81">
            <a:extLst>
              <a:ext uri="{FF2B5EF4-FFF2-40B4-BE49-F238E27FC236}">
                <a16:creationId xmlns:a16="http://schemas.microsoft.com/office/drawing/2014/main" id="{0A7E05A8-4BD9-2B4F-B38E-80D34773B0A4}"/>
              </a:ext>
            </a:extLst>
          </p:cNvPr>
          <p:cNvSpPr/>
          <p:nvPr/>
        </p:nvSpPr>
        <p:spPr>
          <a:xfrm>
            <a:off x="8449100" y="2150934"/>
            <a:ext cx="1790275" cy="49855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Test</a:t>
            </a:r>
          </a:p>
        </p:txBody>
      </p:sp>
      <p:cxnSp>
        <p:nvCxnSpPr>
          <p:cNvPr id="90" name="Curved Connector 89">
            <a:extLst>
              <a:ext uri="{FF2B5EF4-FFF2-40B4-BE49-F238E27FC236}">
                <a16:creationId xmlns:a16="http://schemas.microsoft.com/office/drawing/2014/main" id="{350E307D-2B47-644B-B84C-284780113024}"/>
              </a:ext>
            </a:extLst>
          </p:cNvPr>
          <p:cNvCxnSpPr>
            <a:cxnSpLocks/>
            <a:stCxn id="46" idx="4"/>
            <a:endCxn id="97" idx="0"/>
          </p:cNvCxnSpPr>
          <p:nvPr/>
        </p:nvCxnSpPr>
        <p:spPr>
          <a:xfrm rot="16200000" flipH="1">
            <a:off x="4529554" y="2844843"/>
            <a:ext cx="1599148" cy="367263"/>
          </a:xfrm>
          <a:prstGeom prst="curvedConnector3">
            <a:avLst>
              <a:gd name="adj1" fmla="val 50000"/>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94" name="Group 93">
            <a:extLst>
              <a:ext uri="{FF2B5EF4-FFF2-40B4-BE49-F238E27FC236}">
                <a16:creationId xmlns:a16="http://schemas.microsoft.com/office/drawing/2014/main" id="{740CD23A-4B38-7444-8408-23A970EE1793}"/>
              </a:ext>
            </a:extLst>
          </p:cNvPr>
          <p:cNvGrpSpPr/>
          <p:nvPr/>
        </p:nvGrpSpPr>
        <p:grpSpPr>
          <a:xfrm>
            <a:off x="5300919" y="3781347"/>
            <a:ext cx="2088159" cy="982466"/>
            <a:chOff x="3340608" y="2401831"/>
            <a:chExt cx="2088159" cy="982466"/>
          </a:xfrm>
        </p:grpSpPr>
        <p:sp>
          <p:nvSpPr>
            <p:cNvPr id="95" name="Rectangle 94">
              <a:extLst>
                <a:ext uri="{FF2B5EF4-FFF2-40B4-BE49-F238E27FC236}">
                  <a16:creationId xmlns:a16="http://schemas.microsoft.com/office/drawing/2014/main" id="{1831D513-9625-ED44-9B09-0D83DA21D21A}"/>
                </a:ext>
              </a:extLst>
            </p:cNvPr>
            <p:cNvSpPr/>
            <p:nvPr/>
          </p:nvSpPr>
          <p:spPr>
            <a:xfrm>
              <a:off x="4724203" y="2401831"/>
              <a:ext cx="704564" cy="7971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6" name="Rectangle 95">
              <a:extLst>
                <a:ext uri="{FF2B5EF4-FFF2-40B4-BE49-F238E27FC236}">
                  <a16:creationId xmlns:a16="http://schemas.microsoft.com/office/drawing/2014/main" id="{A7E4781D-EC51-4B44-BBDD-F6C7C177BC1A}"/>
                </a:ext>
              </a:extLst>
            </p:cNvPr>
            <p:cNvSpPr/>
            <p:nvPr/>
          </p:nvSpPr>
          <p:spPr>
            <a:xfrm>
              <a:off x="3340608" y="2405744"/>
              <a:ext cx="1365556" cy="9348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Forward</a:t>
              </a:r>
            </a:p>
          </p:txBody>
        </p:sp>
        <p:sp>
          <p:nvSpPr>
            <p:cNvPr id="97" name="Oval 96">
              <a:extLst>
                <a:ext uri="{FF2B5EF4-FFF2-40B4-BE49-F238E27FC236}">
                  <a16:creationId xmlns:a16="http://schemas.microsoft.com/office/drawing/2014/main" id="{78CA87B0-0885-DD4A-9CA6-3E904D674C4E}"/>
                </a:ext>
              </a:extLst>
            </p:cNvPr>
            <p:cNvSpPr/>
            <p:nvPr/>
          </p:nvSpPr>
          <p:spPr>
            <a:xfrm>
              <a:off x="3409481" y="244853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L1</a:t>
              </a:r>
              <a:endParaRPr lang="en-GB" dirty="0">
                <a:solidFill>
                  <a:schemeClr val="tx1">
                    <a:lumMod val="50000"/>
                  </a:schemeClr>
                </a:solidFill>
              </a:endParaRPr>
            </a:p>
          </p:txBody>
        </p:sp>
        <p:sp>
          <p:nvSpPr>
            <p:cNvPr id="98" name="Oval 97">
              <a:extLst>
                <a:ext uri="{FF2B5EF4-FFF2-40B4-BE49-F238E27FC236}">
                  <a16:creationId xmlns:a16="http://schemas.microsoft.com/office/drawing/2014/main" id="{43FE7B47-BCC2-6B47-B9B8-AB2A3A7CA9D9}"/>
                </a:ext>
              </a:extLst>
            </p:cNvPr>
            <p:cNvSpPr/>
            <p:nvPr/>
          </p:nvSpPr>
          <p:spPr>
            <a:xfrm>
              <a:off x="3717704" y="244853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L2</a:t>
              </a:r>
              <a:endParaRPr lang="en-GB" dirty="0">
                <a:solidFill>
                  <a:schemeClr val="tx1">
                    <a:lumMod val="50000"/>
                  </a:schemeClr>
                </a:solidFill>
              </a:endParaRPr>
            </a:p>
          </p:txBody>
        </p:sp>
        <p:sp>
          <p:nvSpPr>
            <p:cNvPr id="99" name="Oval 98">
              <a:extLst>
                <a:ext uri="{FF2B5EF4-FFF2-40B4-BE49-F238E27FC236}">
                  <a16:creationId xmlns:a16="http://schemas.microsoft.com/office/drawing/2014/main" id="{19A8E449-0346-B049-88C4-49DB7F4EBBC9}"/>
                </a:ext>
              </a:extLst>
            </p:cNvPr>
            <p:cNvSpPr/>
            <p:nvPr/>
          </p:nvSpPr>
          <p:spPr>
            <a:xfrm>
              <a:off x="4041425" y="2455499"/>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L3</a:t>
              </a:r>
              <a:endParaRPr lang="en-GB" dirty="0">
                <a:solidFill>
                  <a:schemeClr val="tx1">
                    <a:lumMod val="50000"/>
                  </a:schemeClr>
                </a:solidFill>
              </a:endParaRPr>
            </a:p>
          </p:txBody>
        </p:sp>
        <p:sp>
          <p:nvSpPr>
            <p:cNvPr id="100" name="Oval 99">
              <a:extLst>
                <a:ext uri="{FF2B5EF4-FFF2-40B4-BE49-F238E27FC236}">
                  <a16:creationId xmlns:a16="http://schemas.microsoft.com/office/drawing/2014/main" id="{1821FB81-7046-3744-AC1C-69CBE59664F4}"/>
                </a:ext>
              </a:extLst>
            </p:cNvPr>
            <p:cNvSpPr/>
            <p:nvPr/>
          </p:nvSpPr>
          <p:spPr>
            <a:xfrm>
              <a:off x="3396268" y="3087469"/>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T1</a:t>
              </a:r>
              <a:endParaRPr lang="en-GB" dirty="0">
                <a:solidFill>
                  <a:schemeClr val="tx1">
                    <a:lumMod val="50000"/>
                  </a:schemeClr>
                </a:solidFill>
              </a:endParaRPr>
            </a:p>
          </p:txBody>
        </p:sp>
        <p:sp>
          <p:nvSpPr>
            <p:cNvPr id="101" name="Oval 100">
              <a:extLst>
                <a:ext uri="{FF2B5EF4-FFF2-40B4-BE49-F238E27FC236}">
                  <a16:creationId xmlns:a16="http://schemas.microsoft.com/office/drawing/2014/main" id="{0CA13E02-A992-DC45-8838-4099DBEAF72F}"/>
                </a:ext>
              </a:extLst>
            </p:cNvPr>
            <p:cNvSpPr/>
            <p:nvPr/>
          </p:nvSpPr>
          <p:spPr>
            <a:xfrm>
              <a:off x="3704491" y="3087469"/>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T2</a:t>
              </a:r>
              <a:endParaRPr lang="en-GB" dirty="0">
                <a:solidFill>
                  <a:schemeClr val="tx1">
                    <a:lumMod val="50000"/>
                  </a:schemeClr>
                </a:solidFill>
              </a:endParaRPr>
            </a:p>
          </p:txBody>
        </p:sp>
        <p:sp>
          <p:nvSpPr>
            <p:cNvPr id="102" name="Oval 101">
              <a:extLst>
                <a:ext uri="{FF2B5EF4-FFF2-40B4-BE49-F238E27FC236}">
                  <a16:creationId xmlns:a16="http://schemas.microsoft.com/office/drawing/2014/main" id="{8544B38C-0418-5A48-A87D-CC8F52152320}"/>
                </a:ext>
              </a:extLst>
            </p:cNvPr>
            <p:cNvSpPr/>
            <p:nvPr/>
          </p:nvSpPr>
          <p:spPr>
            <a:xfrm>
              <a:off x="4028212" y="3094435"/>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T3</a:t>
              </a:r>
              <a:endParaRPr lang="en-GB" dirty="0">
                <a:solidFill>
                  <a:schemeClr val="tx1">
                    <a:lumMod val="50000"/>
                  </a:schemeClr>
                </a:solidFill>
              </a:endParaRPr>
            </a:p>
          </p:txBody>
        </p:sp>
        <p:sp>
          <p:nvSpPr>
            <p:cNvPr id="103" name="Oval 102">
              <a:extLst>
                <a:ext uri="{FF2B5EF4-FFF2-40B4-BE49-F238E27FC236}">
                  <a16:creationId xmlns:a16="http://schemas.microsoft.com/office/drawing/2014/main" id="{436D530D-791B-2A49-9564-1467A368A2F1}"/>
                </a:ext>
              </a:extLst>
            </p:cNvPr>
            <p:cNvSpPr/>
            <p:nvPr/>
          </p:nvSpPr>
          <p:spPr>
            <a:xfrm>
              <a:off x="4365025" y="2435161"/>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A1</a:t>
              </a:r>
              <a:endParaRPr lang="en-GB" dirty="0">
                <a:solidFill>
                  <a:schemeClr val="tx1">
                    <a:lumMod val="50000"/>
                  </a:schemeClr>
                </a:solidFill>
              </a:endParaRPr>
            </a:p>
          </p:txBody>
        </p:sp>
        <p:sp>
          <p:nvSpPr>
            <p:cNvPr id="104" name="Oval 103">
              <a:extLst>
                <a:ext uri="{FF2B5EF4-FFF2-40B4-BE49-F238E27FC236}">
                  <a16:creationId xmlns:a16="http://schemas.microsoft.com/office/drawing/2014/main" id="{8123831E-7145-4A4C-B55B-9A090CF88E27}"/>
                </a:ext>
              </a:extLst>
            </p:cNvPr>
            <p:cNvSpPr/>
            <p:nvPr/>
          </p:nvSpPr>
          <p:spPr>
            <a:xfrm>
              <a:off x="4366584" y="3098361"/>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A2</a:t>
              </a:r>
              <a:endParaRPr lang="en-GB" dirty="0">
                <a:solidFill>
                  <a:schemeClr val="tx1">
                    <a:lumMod val="50000"/>
                  </a:schemeClr>
                </a:solidFill>
              </a:endParaRPr>
            </a:p>
          </p:txBody>
        </p:sp>
        <p:sp>
          <p:nvSpPr>
            <p:cNvPr id="105" name="Oval 104">
              <a:extLst>
                <a:ext uri="{FF2B5EF4-FFF2-40B4-BE49-F238E27FC236}">
                  <a16:creationId xmlns:a16="http://schemas.microsoft.com/office/drawing/2014/main" id="{2876132A-E1ED-764C-9886-85BEA0BA53FF}"/>
                </a:ext>
              </a:extLst>
            </p:cNvPr>
            <p:cNvSpPr/>
            <p:nvPr/>
          </p:nvSpPr>
          <p:spPr>
            <a:xfrm>
              <a:off x="4782960" y="2461190"/>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NO</a:t>
              </a:r>
              <a:endParaRPr lang="en-GB" dirty="0">
                <a:solidFill>
                  <a:schemeClr val="tx1">
                    <a:lumMod val="50000"/>
                  </a:schemeClr>
                </a:solidFill>
              </a:endParaRPr>
            </a:p>
          </p:txBody>
        </p:sp>
        <p:sp>
          <p:nvSpPr>
            <p:cNvPr id="106" name="Oval 105">
              <a:extLst>
                <a:ext uri="{FF2B5EF4-FFF2-40B4-BE49-F238E27FC236}">
                  <a16:creationId xmlns:a16="http://schemas.microsoft.com/office/drawing/2014/main" id="{135268E1-4128-6E4B-A149-ABC59A844B04}"/>
                </a:ext>
              </a:extLst>
            </p:cNvPr>
            <p:cNvSpPr/>
            <p:nvPr/>
          </p:nvSpPr>
          <p:spPr>
            <a:xfrm>
              <a:off x="4782960" y="291300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NO</a:t>
              </a:r>
              <a:endParaRPr lang="en-GB" dirty="0">
                <a:solidFill>
                  <a:schemeClr val="tx1">
                    <a:lumMod val="50000"/>
                  </a:schemeClr>
                </a:solidFill>
              </a:endParaRPr>
            </a:p>
          </p:txBody>
        </p:sp>
        <p:sp>
          <p:nvSpPr>
            <p:cNvPr id="107" name="Oval 106">
              <a:extLst>
                <a:ext uri="{FF2B5EF4-FFF2-40B4-BE49-F238E27FC236}">
                  <a16:creationId xmlns:a16="http://schemas.microsoft.com/office/drawing/2014/main" id="{4B80EC3A-5C98-AF4B-A316-70ED60EAA105}"/>
                </a:ext>
              </a:extLst>
            </p:cNvPr>
            <p:cNvSpPr/>
            <p:nvPr/>
          </p:nvSpPr>
          <p:spPr>
            <a:xfrm>
              <a:off x="5142831" y="2461190"/>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NC</a:t>
              </a:r>
              <a:endParaRPr lang="en-GB" dirty="0">
                <a:solidFill>
                  <a:schemeClr val="tx1">
                    <a:lumMod val="50000"/>
                  </a:schemeClr>
                </a:solidFill>
              </a:endParaRPr>
            </a:p>
          </p:txBody>
        </p:sp>
        <p:sp>
          <p:nvSpPr>
            <p:cNvPr id="108" name="Oval 107">
              <a:extLst>
                <a:ext uri="{FF2B5EF4-FFF2-40B4-BE49-F238E27FC236}">
                  <a16:creationId xmlns:a16="http://schemas.microsoft.com/office/drawing/2014/main" id="{5F082AA7-D48D-7E44-A355-939C68062D40}"/>
                </a:ext>
              </a:extLst>
            </p:cNvPr>
            <p:cNvSpPr/>
            <p:nvPr/>
          </p:nvSpPr>
          <p:spPr>
            <a:xfrm>
              <a:off x="5142831" y="291300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NC</a:t>
              </a:r>
              <a:endParaRPr lang="en-GB" dirty="0">
                <a:solidFill>
                  <a:schemeClr val="tx1">
                    <a:lumMod val="50000"/>
                  </a:schemeClr>
                </a:solidFill>
              </a:endParaRPr>
            </a:p>
          </p:txBody>
        </p:sp>
      </p:grpSp>
      <p:grpSp>
        <p:nvGrpSpPr>
          <p:cNvPr id="41" name="Group 40">
            <a:extLst>
              <a:ext uri="{FF2B5EF4-FFF2-40B4-BE49-F238E27FC236}">
                <a16:creationId xmlns:a16="http://schemas.microsoft.com/office/drawing/2014/main" id="{B983886F-6BBD-D54F-872F-59F56A8EA97A}"/>
              </a:ext>
            </a:extLst>
          </p:cNvPr>
          <p:cNvGrpSpPr/>
          <p:nvPr/>
        </p:nvGrpSpPr>
        <p:grpSpPr>
          <a:xfrm>
            <a:off x="4946869" y="1335025"/>
            <a:ext cx="1365556" cy="900842"/>
            <a:chOff x="4578102" y="1592294"/>
            <a:chExt cx="1365556" cy="900842"/>
          </a:xfrm>
        </p:grpSpPr>
        <p:sp>
          <p:nvSpPr>
            <p:cNvPr id="42" name="Rectangle 41">
              <a:extLst>
                <a:ext uri="{FF2B5EF4-FFF2-40B4-BE49-F238E27FC236}">
                  <a16:creationId xmlns:a16="http://schemas.microsoft.com/office/drawing/2014/main" id="{174A67EA-060C-B24A-B215-41776480FEB3}"/>
                </a:ext>
              </a:extLst>
            </p:cNvPr>
            <p:cNvSpPr/>
            <p:nvPr/>
          </p:nvSpPr>
          <p:spPr>
            <a:xfrm>
              <a:off x="4578102" y="1598855"/>
              <a:ext cx="1365556" cy="8545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MPCB</a:t>
              </a:r>
            </a:p>
          </p:txBody>
        </p:sp>
        <p:sp>
          <p:nvSpPr>
            <p:cNvPr id="43" name="Oval 42">
              <a:extLst>
                <a:ext uri="{FF2B5EF4-FFF2-40B4-BE49-F238E27FC236}">
                  <a16:creationId xmlns:a16="http://schemas.microsoft.com/office/drawing/2014/main" id="{CA9CAF34-2E9F-EB40-B8AE-B064976C7C89}"/>
                </a:ext>
              </a:extLst>
            </p:cNvPr>
            <p:cNvSpPr/>
            <p:nvPr/>
          </p:nvSpPr>
          <p:spPr>
            <a:xfrm>
              <a:off x="4646975" y="159229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L1</a:t>
              </a:r>
              <a:endParaRPr lang="en-GB" dirty="0">
                <a:solidFill>
                  <a:schemeClr val="tx1">
                    <a:lumMod val="50000"/>
                  </a:schemeClr>
                </a:solidFill>
              </a:endParaRPr>
            </a:p>
          </p:txBody>
        </p:sp>
        <p:sp>
          <p:nvSpPr>
            <p:cNvPr id="44" name="Oval 43">
              <a:extLst>
                <a:ext uri="{FF2B5EF4-FFF2-40B4-BE49-F238E27FC236}">
                  <a16:creationId xmlns:a16="http://schemas.microsoft.com/office/drawing/2014/main" id="{2B60D080-2066-7A49-9359-14C2E441C5FB}"/>
                </a:ext>
              </a:extLst>
            </p:cNvPr>
            <p:cNvSpPr/>
            <p:nvPr/>
          </p:nvSpPr>
          <p:spPr>
            <a:xfrm>
              <a:off x="4955198" y="159229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L2</a:t>
              </a:r>
              <a:endParaRPr lang="en-GB" dirty="0">
                <a:solidFill>
                  <a:schemeClr val="tx1">
                    <a:lumMod val="50000"/>
                  </a:schemeClr>
                </a:solidFill>
              </a:endParaRPr>
            </a:p>
          </p:txBody>
        </p:sp>
        <p:sp>
          <p:nvSpPr>
            <p:cNvPr id="45" name="Oval 44">
              <a:extLst>
                <a:ext uri="{FF2B5EF4-FFF2-40B4-BE49-F238E27FC236}">
                  <a16:creationId xmlns:a16="http://schemas.microsoft.com/office/drawing/2014/main" id="{4C9F97D3-5895-3341-8D5F-8C9CB8D79F1F}"/>
                </a:ext>
              </a:extLst>
            </p:cNvPr>
            <p:cNvSpPr/>
            <p:nvPr/>
          </p:nvSpPr>
          <p:spPr>
            <a:xfrm>
              <a:off x="5278919" y="1599260"/>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L3</a:t>
              </a:r>
              <a:endParaRPr lang="en-GB" dirty="0">
                <a:solidFill>
                  <a:schemeClr val="tx1">
                    <a:lumMod val="50000"/>
                  </a:schemeClr>
                </a:solidFill>
              </a:endParaRPr>
            </a:p>
          </p:txBody>
        </p:sp>
        <p:sp>
          <p:nvSpPr>
            <p:cNvPr id="46" name="Oval 45">
              <a:extLst>
                <a:ext uri="{FF2B5EF4-FFF2-40B4-BE49-F238E27FC236}">
                  <a16:creationId xmlns:a16="http://schemas.microsoft.com/office/drawing/2014/main" id="{29F3C553-85ED-7F4F-A0D8-DD4A11C502DB}"/>
                </a:ext>
              </a:extLst>
            </p:cNvPr>
            <p:cNvSpPr/>
            <p:nvPr/>
          </p:nvSpPr>
          <p:spPr>
            <a:xfrm>
              <a:off x="4633762" y="220023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T1</a:t>
              </a:r>
              <a:endParaRPr lang="en-GB" dirty="0">
                <a:solidFill>
                  <a:schemeClr val="tx1">
                    <a:lumMod val="50000"/>
                  </a:schemeClr>
                </a:solidFill>
              </a:endParaRPr>
            </a:p>
          </p:txBody>
        </p:sp>
        <p:sp>
          <p:nvSpPr>
            <p:cNvPr id="47" name="Oval 46">
              <a:extLst>
                <a:ext uri="{FF2B5EF4-FFF2-40B4-BE49-F238E27FC236}">
                  <a16:creationId xmlns:a16="http://schemas.microsoft.com/office/drawing/2014/main" id="{A5DEA816-D6BF-8F4F-B6FF-12C7523F1A8A}"/>
                </a:ext>
              </a:extLst>
            </p:cNvPr>
            <p:cNvSpPr/>
            <p:nvPr/>
          </p:nvSpPr>
          <p:spPr>
            <a:xfrm>
              <a:off x="4941985" y="220023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T2</a:t>
              </a:r>
              <a:endParaRPr lang="en-GB" dirty="0">
                <a:solidFill>
                  <a:schemeClr val="tx1">
                    <a:lumMod val="50000"/>
                  </a:schemeClr>
                </a:solidFill>
              </a:endParaRPr>
            </a:p>
          </p:txBody>
        </p:sp>
        <p:sp>
          <p:nvSpPr>
            <p:cNvPr id="48" name="Oval 47">
              <a:extLst>
                <a:ext uri="{FF2B5EF4-FFF2-40B4-BE49-F238E27FC236}">
                  <a16:creationId xmlns:a16="http://schemas.microsoft.com/office/drawing/2014/main" id="{DA1698DC-347E-614C-9CBD-740F9B4DCC16}"/>
                </a:ext>
              </a:extLst>
            </p:cNvPr>
            <p:cNvSpPr/>
            <p:nvPr/>
          </p:nvSpPr>
          <p:spPr>
            <a:xfrm>
              <a:off x="5265706" y="2207200"/>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T3</a:t>
              </a:r>
              <a:endParaRPr lang="en-GB" dirty="0">
                <a:solidFill>
                  <a:schemeClr val="tx1">
                    <a:lumMod val="50000"/>
                  </a:schemeClr>
                </a:solidFill>
              </a:endParaRPr>
            </a:p>
          </p:txBody>
        </p:sp>
      </p:grpSp>
      <p:cxnSp>
        <p:nvCxnSpPr>
          <p:cNvPr id="51" name="Curved Connector 50">
            <a:extLst>
              <a:ext uri="{FF2B5EF4-FFF2-40B4-BE49-F238E27FC236}">
                <a16:creationId xmlns:a16="http://schemas.microsoft.com/office/drawing/2014/main" id="{7A36054F-F0F1-6943-A961-61DEAE9A7285}"/>
              </a:ext>
            </a:extLst>
          </p:cNvPr>
          <p:cNvCxnSpPr>
            <a:cxnSpLocks/>
            <a:stCxn id="47" idx="4"/>
            <a:endCxn id="98" idx="0"/>
          </p:cNvCxnSpPr>
          <p:nvPr/>
        </p:nvCxnSpPr>
        <p:spPr>
          <a:xfrm rot="16200000" flipH="1">
            <a:off x="4837777" y="2844843"/>
            <a:ext cx="1599148" cy="367263"/>
          </a:xfrm>
          <a:prstGeom prst="curvedConnector3">
            <a:avLst>
              <a:gd name="adj1" fmla="val 50000"/>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4" name="Curved Connector 53">
            <a:extLst>
              <a:ext uri="{FF2B5EF4-FFF2-40B4-BE49-F238E27FC236}">
                <a16:creationId xmlns:a16="http://schemas.microsoft.com/office/drawing/2014/main" id="{7C455F08-D713-E94B-93F2-1823B7776115}"/>
              </a:ext>
            </a:extLst>
          </p:cNvPr>
          <p:cNvCxnSpPr>
            <a:cxnSpLocks/>
            <a:stCxn id="48" idx="4"/>
            <a:endCxn id="99" idx="0"/>
          </p:cNvCxnSpPr>
          <p:nvPr/>
        </p:nvCxnSpPr>
        <p:spPr>
          <a:xfrm rot="16200000" flipH="1">
            <a:off x="5161498" y="2851809"/>
            <a:ext cx="1599148" cy="367263"/>
          </a:xfrm>
          <a:prstGeom prst="curvedConnector3">
            <a:avLst>
              <a:gd name="adj1" fmla="val 50000"/>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57" name="Rectangle 56">
            <a:extLst>
              <a:ext uri="{FF2B5EF4-FFF2-40B4-BE49-F238E27FC236}">
                <a16:creationId xmlns:a16="http://schemas.microsoft.com/office/drawing/2014/main" id="{7707C101-A950-AC48-B531-D6D77DF75F45}"/>
              </a:ext>
            </a:extLst>
          </p:cNvPr>
          <p:cNvSpPr/>
          <p:nvPr/>
        </p:nvSpPr>
        <p:spPr>
          <a:xfrm>
            <a:off x="8007943" y="1307214"/>
            <a:ext cx="662236" cy="662236"/>
          </a:xfrm>
          <a:prstGeom prst="rect">
            <a:avLst/>
          </a:prstGeom>
          <a:solidFill>
            <a:schemeClr val="bg1"/>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5" name="Graphic 34" descr="Scissors">
            <a:extLst>
              <a:ext uri="{FF2B5EF4-FFF2-40B4-BE49-F238E27FC236}">
                <a16:creationId xmlns:a16="http://schemas.microsoft.com/office/drawing/2014/main" id="{C94A3B9E-131F-B941-A74C-77227C3BF70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107261" y="98620"/>
            <a:ext cx="914400" cy="914400"/>
          </a:xfrm>
          <a:prstGeom prst="rect">
            <a:avLst/>
          </a:prstGeom>
        </p:spPr>
      </p:pic>
    </p:spTree>
    <p:custDataLst>
      <p:tags r:id="rId1"/>
    </p:custDataLst>
    <p:extLst>
      <p:ext uri="{BB962C8B-B14F-4D97-AF65-F5344CB8AC3E}">
        <p14:creationId xmlns:p14="http://schemas.microsoft.com/office/powerpoint/2010/main" val="34690180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706" y="-621799"/>
            <a:ext cx="8831461" cy="967170"/>
          </a:xfrm>
        </p:spPr>
        <p:txBody>
          <a:bodyPr/>
          <a:lstStyle/>
          <a:p>
            <a:r>
              <a:rPr lang="en-GB" dirty="0"/>
              <a:t>Interactive Briefing – Int01 (2 of 4)</a:t>
            </a:r>
          </a:p>
        </p:txBody>
      </p:sp>
      <p:sp>
        <p:nvSpPr>
          <p:cNvPr id="101" name="Rectangle 100">
            <a:extLst>
              <a:ext uri="{FF2B5EF4-FFF2-40B4-BE49-F238E27FC236}">
                <a16:creationId xmlns:a16="http://schemas.microsoft.com/office/drawing/2014/main" id="{E915B420-4157-A04E-938F-DD4CCDAB7D40}"/>
              </a:ext>
            </a:extLst>
          </p:cNvPr>
          <p:cNvSpPr/>
          <p:nvPr/>
        </p:nvSpPr>
        <p:spPr>
          <a:xfrm>
            <a:off x="8430546" y="1914085"/>
            <a:ext cx="1790275" cy="49855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Test</a:t>
            </a:r>
          </a:p>
        </p:txBody>
      </p:sp>
      <p:sp>
        <p:nvSpPr>
          <p:cNvPr id="102" name="Rectangle 101">
            <a:extLst>
              <a:ext uri="{FF2B5EF4-FFF2-40B4-BE49-F238E27FC236}">
                <a16:creationId xmlns:a16="http://schemas.microsoft.com/office/drawing/2014/main" id="{3C05ECD0-0A6F-1449-9C91-B7A6DBC95085}"/>
              </a:ext>
            </a:extLst>
          </p:cNvPr>
          <p:cNvSpPr/>
          <p:nvPr/>
        </p:nvSpPr>
        <p:spPr>
          <a:xfrm>
            <a:off x="8430545" y="2562120"/>
            <a:ext cx="1790275" cy="49855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Instructions</a:t>
            </a:r>
          </a:p>
        </p:txBody>
      </p:sp>
      <p:sp>
        <p:nvSpPr>
          <p:cNvPr id="105" name="Rectangle 104">
            <a:extLst>
              <a:ext uri="{FF2B5EF4-FFF2-40B4-BE49-F238E27FC236}">
                <a16:creationId xmlns:a16="http://schemas.microsoft.com/office/drawing/2014/main" id="{92FF7254-DADD-A247-9A12-60BA99C558AD}"/>
              </a:ext>
            </a:extLst>
          </p:cNvPr>
          <p:cNvSpPr/>
          <p:nvPr/>
        </p:nvSpPr>
        <p:spPr>
          <a:xfrm>
            <a:off x="8449100" y="3227053"/>
            <a:ext cx="1790275" cy="49855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Print</a:t>
            </a:r>
          </a:p>
        </p:txBody>
      </p:sp>
      <p:cxnSp>
        <p:nvCxnSpPr>
          <p:cNvPr id="91" name="Straight Connector 90">
            <a:extLst>
              <a:ext uri="{FF2B5EF4-FFF2-40B4-BE49-F238E27FC236}">
                <a16:creationId xmlns:a16="http://schemas.microsoft.com/office/drawing/2014/main" id="{21EA23F6-6A05-B34B-8E3D-45807B51302A}"/>
              </a:ext>
            </a:extLst>
          </p:cNvPr>
          <p:cNvCxnSpPr/>
          <p:nvPr/>
        </p:nvCxnSpPr>
        <p:spPr>
          <a:xfrm>
            <a:off x="4403478" y="272219"/>
            <a:ext cx="2832094" cy="0"/>
          </a:xfrm>
          <a:prstGeom prst="line">
            <a:avLst/>
          </a:prstGeom>
          <a:ln w="3810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917998C3-220F-CA4F-AE54-6661AC8A0AF2}"/>
              </a:ext>
            </a:extLst>
          </p:cNvPr>
          <p:cNvCxnSpPr/>
          <p:nvPr/>
        </p:nvCxnSpPr>
        <p:spPr>
          <a:xfrm>
            <a:off x="4418059" y="528136"/>
            <a:ext cx="2832094" cy="0"/>
          </a:xfrm>
          <a:prstGeom prst="line">
            <a:avLst/>
          </a:prstGeom>
          <a:ln w="3810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7C3D6F1B-F314-D147-ADF1-5279BF3F3523}"/>
              </a:ext>
            </a:extLst>
          </p:cNvPr>
          <p:cNvCxnSpPr/>
          <p:nvPr/>
        </p:nvCxnSpPr>
        <p:spPr>
          <a:xfrm>
            <a:off x="4418059" y="821435"/>
            <a:ext cx="2832094" cy="0"/>
          </a:xfrm>
          <a:prstGeom prst="line">
            <a:avLst/>
          </a:prstGeom>
          <a:ln w="3810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2F022467-6D4F-6B4D-8ACB-F6CCE8D928FA}"/>
              </a:ext>
            </a:extLst>
          </p:cNvPr>
          <p:cNvSpPr txBox="1"/>
          <p:nvPr/>
        </p:nvSpPr>
        <p:spPr>
          <a:xfrm>
            <a:off x="4108359" y="74934"/>
            <a:ext cx="309700" cy="369332"/>
          </a:xfrm>
          <a:prstGeom prst="rect">
            <a:avLst/>
          </a:prstGeom>
          <a:noFill/>
        </p:spPr>
        <p:txBody>
          <a:bodyPr wrap="none" rtlCol="0">
            <a:spAutoFit/>
          </a:bodyPr>
          <a:lstStyle/>
          <a:p>
            <a:r>
              <a:rPr lang="en-GB" dirty="0"/>
              <a:t>R</a:t>
            </a:r>
          </a:p>
        </p:txBody>
      </p:sp>
      <p:sp>
        <p:nvSpPr>
          <p:cNvPr id="123" name="TextBox 122">
            <a:extLst>
              <a:ext uri="{FF2B5EF4-FFF2-40B4-BE49-F238E27FC236}">
                <a16:creationId xmlns:a16="http://schemas.microsoft.com/office/drawing/2014/main" id="{41E4592A-1D80-4F4C-92C7-9BDB4729C583}"/>
              </a:ext>
            </a:extLst>
          </p:cNvPr>
          <p:cNvSpPr txBox="1"/>
          <p:nvPr/>
        </p:nvSpPr>
        <p:spPr>
          <a:xfrm>
            <a:off x="4068284" y="305454"/>
            <a:ext cx="389850" cy="369332"/>
          </a:xfrm>
          <a:prstGeom prst="rect">
            <a:avLst/>
          </a:prstGeom>
          <a:noFill/>
        </p:spPr>
        <p:txBody>
          <a:bodyPr wrap="none" rtlCol="0">
            <a:spAutoFit/>
          </a:bodyPr>
          <a:lstStyle/>
          <a:p>
            <a:r>
              <a:rPr lang="en-GB" dirty="0"/>
              <a:t>W</a:t>
            </a:r>
          </a:p>
        </p:txBody>
      </p:sp>
      <p:sp>
        <p:nvSpPr>
          <p:cNvPr id="124" name="TextBox 123">
            <a:extLst>
              <a:ext uri="{FF2B5EF4-FFF2-40B4-BE49-F238E27FC236}">
                <a16:creationId xmlns:a16="http://schemas.microsoft.com/office/drawing/2014/main" id="{5C614748-B034-E747-BC55-FA4418D4627B}"/>
              </a:ext>
            </a:extLst>
          </p:cNvPr>
          <p:cNvSpPr txBox="1"/>
          <p:nvPr/>
        </p:nvSpPr>
        <p:spPr>
          <a:xfrm>
            <a:off x="4089479" y="623872"/>
            <a:ext cx="309700" cy="369332"/>
          </a:xfrm>
          <a:prstGeom prst="rect">
            <a:avLst/>
          </a:prstGeom>
          <a:noFill/>
        </p:spPr>
        <p:txBody>
          <a:bodyPr wrap="none" rtlCol="0">
            <a:spAutoFit/>
          </a:bodyPr>
          <a:lstStyle/>
          <a:p>
            <a:r>
              <a:rPr lang="en-GB" dirty="0"/>
              <a:t>B</a:t>
            </a:r>
          </a:p>
        </p:txBody>
      </p:sp>
      <p:sp>
        <p:nvSpPr>
          <p:cNvPr id="125" name="Oval 124">
            <a:extLst>
              <a:ext uri="{FF2B5EF4-FFF2-40B4-BE49-F238E27FC236}">
                <a16:creationId xmlns:a16="http://schemas.microsoft.com/office/drawing/2014/main" id="{AA004E3C-75CA-2B48-AE03-BEF72D1584A6}"/>
              </a:ext>
            </a:extLst>
          </p:cNvPr>
          <p:cNvSpPr/>
          <p:nvPr/>
        </p:nvSpPr>
        <p:spPr>
          <a:xfrm>
            <a:off x="4570210" y="135752"/>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lumMod val="50000"/>
                </a:schemeClr>
              </a:solidFill>
            </a:endParaRPr>
          </a:p>
        </p:txBody>
      </p:sp>
      <p:sp>
        <p:nvSpPr>
          <p:cNvPr id="126" name="Oval 125">
            <a:extLst>
              <a:ext uri="{FF2B5EF4-FFF2-40B4-BE49-F238E27FC236}">
                <a16:creationId xmlns:a16="http://schemas.microsoft.com/office/drawing/2014/main" id="{00DF85DB-2CDE-FB4A-BB6A-8A4C24F3495B}"/>
              </a:ext>
            </a:extLst>
          </p:cNvPr>
          <p:cNvSpPr/>
          <p:nvPr/>
        </p:nvSpPr>
        <p:spPr>
          <a:xfrm>
            <a:off x="5277797" y="337936"/>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lumMod val="50000"/>
                </a:schemeClr>
              </a:solidFill>
            </a:endParaRPr>
          </a:p>
        </p:txBody>
      </p:sp>
      <p:sp>
        <p:nvSpPr>
          <p:cNvPr id="127" name="Oval 126">
            <a:extLst>
              <a:ext uri="{FF2B5EF4-FFF2-40B4-BE49-F238E27FC236}">
                <a16:creationId xmlns:a16="http://schemas.microsoft.com/office/drawing/2014/main" id="{15A5FB96-A51F-1944-8E01-77CECF4A6944}"/>
              </a:ext>
            </a:extLst>
          </p:cNvPr>
          <p:cNvSpPr/>
          <p:nvPr/>
        </p:nvSpPr>
        <p:spPr>
          <a:xfrm>
            <a:off x="6109451" y="678467"/>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lumMod val="50000"/>
                </a:schemeClr>
              </a:solidFill>
            </a:endParaRPr>
          </a:p>
        </p:txBody>
      </p:sp>
      <p:sp>
        <p:nvSpPr>
          <p:cNvPr id="135" name="Rectangle 134">
            <a:extLst>
              <a:ext uri="{FF2B5EF4-FFF2-40B4-BE49-F238E27FC236}">
                <a16:creationId xmlns:a16="http://schemas.microsoft.com/office/drawing/2014/main" id="{62C1CF85-1E4D-5A4F-92D6-CD5E3E0F5396}"/>
              </a:ext>
            </a:extLst>
          </p:cNvPr>
          <p:cNvSpPr/>
          <p:nvPr/>
        </p:nvSpPr>
        <p:spPr>
          <a:xfrm>
            <a:off x="8823309" y="1087758"/>
            <a:ext cx="662236" cy="66223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6" name="Rectangle 135">
            <a:extLst>
              <a:ext uri="{FF2B5EF4-FFF2-40B4-BE49-F238E27FC236}">
                <a16:creationId xmlns:a16="http://schemas.microsoft.com/office/drawing/2014/main" id="{5C8C02F7-BDB3-FE4C-A29C-8CBF5C55D29A}"/>
              </a:ext>
            </a:extLst>
          </p:cNvPr>
          <p:cNvSpPr/>
          <p:nvPr/>
        </p:nvSpPr>
        <p:spPr>
          <a:xfrm>
            <a:off x="9534677" y="1087758"/>
            <a:ext cx="662236" cy="66223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7" name="Rectangle 136">
            <a:extLst>
              <a:ext uri="{FF2B5EF4-FFF2-40B4-BE49-F238E27FC236}">
                <a16:creationId xmlns:a16="http://schemas.microsoft.com/office/drawing/2014/main" id="{5962BEE6-6AA8-314C-8131-F704463183DF}"/>
              </a:ext>
            </a:extLst>
          </p:cNvPr>
          <p:cNvSpPr/>
          <p:nvPr/>
        </p:nvSpPr>
        <p:spPr>
          <a:xfrm>
            <a:off x="8081095" y="1087758"/>
            <a:ext cx="662236" cy="662236"/>
          </a:xfrm>
          <a:prstGeom prst="rect">
            <a:avLst/>
          </a:prstGeom>
          <a:solidFill>
            <a:schemeClr val="bg1"/>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3" name="TextBox 182">
            <a:extLst>
              <a:ext uri="{FF2B5EF4-FFF2-40B4-BE49-F238E27FC236}">
                <a16:creationId xmlns:a16="http://schemas.microsoft.com/office/drawing/2014/main" id="{E65FDF6A-EED4-694E-851B-186B32948D03}"/>
              </a:ext>
            </a:extLst>
          </p:cNvPr>
          <p:cNvSpPr txBox="1"/>
          <p:nvPr/>
        </p:nvSpPr>
        <p:spPr>
          <a:xfrm>
            <a:off x="41361" y="4446"/>
            <a:ext cx="3986848" cy="830997"/>
          </a:xfrm>
          <a:prstGeom prst="rect">
            <a:avLst/>
          </a:prstGeom>
          <a:noFill/>
        </p:spPr>
        <p:txBody>
          <a:bodyPr wrap="square" rtlCol="0">
            <a:spAutoFit/>
          </a:bodyPr>
          <a:lstStyle/>
          <a:p>
            <a:r>
              <a:rPr lang="en-GB" sz="2400" dirty="0"/>
              <a:t>Wire up the 3P Star-Delta main circuit.</a:t>
            </a:r>
          </a:p>
        </p:txBody>
      </p:sp>
      <p:sp>
        <p:nvSpPr>
          <p:cNvPr id="106" name="Rectangle 105">
            <a:extLst>
              <a:ext uri="{FF2B5EF4-FFF2-40B4-BE49-F238E27FC236}">
                <a16:creationId xmlns:a16="http://schemas.microsoft.com/office/drawing/2014/main" id="{902ADA08-1D63-FA43-B054-CDFF92E79F6F}"/>
              </a:ext>
            </a:extLst>
          </p:cNvPr>
          <p:cNvSpPr/>
          <p:nvPr/>
        </p:nvSpPr>
        <p:spPr>
          <a:xfrm>
            <a:off x="8449100" y="3920558"/>
            <a:ext cx="1790275" cy="49855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See diagram</a:t>
            </a:r>
          </a:p>
        </p:txBody>
      </p:sp>
      <p:grpSp>
        <p:nvGrpSpPr>
          <p:cNvPr id="128" name="Group 127">
            <a:extLst>
              <a:ext uri="{FF2B5EF4-FFF2-40B4-BE49-F238E27FC236}">
                <a16:creationId xmlns:a16="http://schemas.microsoft.com/office/drawing/2014/main" id="{B611E51F-F244-5C49-9DBB-E6F8CF446351}"/>
              </a:ext>
            </a:extLst>
          </p:cNvPr>
          <p:cNvGrpSpPr/>
          <p:nvPr/>
        </p:nvGrpSpPr>
        <p:grpSpPr>
          <a:xfrm>
            <a:off x="72770" y="2750421"/>
            <a:ext cx="2088159" cy="982466"/>
            <a:chOff x="3340608" y="2401831"/>
            <a:chExt cx="2088159" cy="982466"/>
          </a:xfrm>
        </p:grpSpPr>
        <p:sp>
          <p:nvSpPr>
            <p:cNvPr id="132" name="Rectangle 131">
              <a:extLst>
                <a:ext uri="{FF2B5EF4-FFF2-40B4-BE49-F238E27FC236}">
                  <a16:creationId xmlns:a16="http://schemas.microsoft.com/office/drawing/2014/main" id="{663881F1-442C-024F-892B-BA84362F9CF6}"/>
                </a:ext>
              </a:extLst>
            </p:cNvPr>
            <p:cNvSpPr/>
            <p:nvPr/>
          </p:nvSpPr>
          <p:spPr>
            <a:xfrm>
              <a:off x="4724203" y="2401831"/>
              <a:ext cx="704564" cy="7971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3" name="Rectangle 132">
              <a:extLst>
                <a:ext uri="{FF2B5EF4-FFF2-40B4-BE49-F238E27FC236}">
                  <a16:creationId xmlns:a16="http://schemas.microsoft.com/office/drawing/2014/main" id="{892FBAA5-EAD8-3047-91FD-0EDB9399C2A0}"/>
                </a:ext>
              </a:extLst>
            </p:cNvPr>
            <p:cNvSpPr/>
            <p:nvPr/>
          </p:nvSpPr>
          <p:spPr>
            <a:xfrm>
              <a:off x="3340608" y="2405744"/>
              <a:ext cx="1365556" cy="9348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Main</a:t>
              </a:r>
            </a:p>
          </p:txBody>
        </p:sp>
        <p:sp>
          <p:nvSpPr>
            <p:cNvPr id="134" name="Oval 133">
              <a:extLst>
                <a:ext uri="{FF2B5EF4-FFF2-40B4-BE49-F238E27FC236}">
                  <a16:creationId xmlns:a16="http://schemas.microsoft.com/office/drawing/2014/main" id="{8BA688BD-B0B9-F64D-9349-35B1BD389783}"/>
                </a:ext>
              </a:extLst>
            </p:cNvPr>
            <p:cNvSpPr/>
            <p:nvPr/>
          </p:nvSpPr>
          <p:spPr>
            <a:xfrm>
              <a:off x="3409481" y="244853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L1</a:t>
              </a:r>
              <a:endParaRPr lang="en-GB" dirty="0">
                <a:solidFill>
                  <a:schemeClr val="tx1">
                    <a:lumMod val="50000"/>
                  </a:schemeClr>
                </a:solidFill>
              </a:endParaRPr>
            </a:p>
          </p:txBody>
        </p:sp>
        <p:sp>
          <p:nvSpPr>
            <p:cNvPr id="138" name="Oval 137">
              <a:extLst>
                <a:ext uri="{FF2B5EF4-FFF2-40B4-BE49-F238E27FC236}">
                  <a16:creationId xmlns:a16="http://schemas.microsoft.com/office/drawing/2014/main" id="{E32311B1-30DB-0D47-87BE-64644048A9B3}"/>
                </a:ext>
              </a:extLst>
            </p:cNvPr>
            <p:cNvSpPr/>
            <p:nvPr/>
          </p:nvSpPr>
          <p:spPr>
            <a:xfrm>
              <a:off x="3717704" y="244853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L2</a:t>
              </a:r>
              <a:endParaRPr lang="en-GB" dirty="0">
                <a:solidFill>
                  <a:schemeClr val="tx1">
                    <a:lumMod val="50000"/>
                  </a:schemeClr>
                </a:solidFill>
              </a:endParaRPr>
            </a:p>
          </p:txBody>
        </p:sp>
        <p:sp>
          <p:nvSpPr>
            <p:cNvPr id="139" name="Oval 138">
              <a:extLst>
                <a:ext uri="{FF2B5EF4-FFF2-40B4-BE49-F238E27FC236}">
                  <a16:creationId xmlns:a16="http://schemas.microsoft.com/office/drawing/2014/main" id="{F3F4849D-F565-5949-91B5-2CF391F53274}"/>
                </a:ext>
              </a:extLst>
            </p:cNvPr>
            <p:cNvSpPr/>
            <p:nvPr/>
          </p:nvSpPr>
          <p:spPr>
            <a:xfrm>
              <a:off x="4041425" y="2455499"/>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L3</a:t>
              </a:r>
              <a:endParaRPr lang="en-GB" dirty="0">
                <a:solidFill>
                  <a:schemeClr val="tx1">
                    <a:lumMod val="50000"/>
                  </a:schemeClr>
                </a:solidFill>
              </a:endParaRPr>
            </a:p>
          </p:txBody>
        </p:sp>
        <p:sp>
          <p:nvSpPr>
            <p:cNvPr id="140" name="Oval 139">
              <a:extLst>
                <a:ext uri="{FF2B5EF4-FFF2-40B4-BE49-F238E27FC236}">
                  <a16:creationId xmlns:a16="http://schemas.microsoft.com/office/drawing/2014/main" id="{A44F9DA6-CAD5-714E-9752-A1DA4DC99764}"/>
                </a:ext>
              </a:extLst>
            </p:cNvPr>
            <p:cNvSpPr/>
            <p:nvPr/>
          </p:nvSpPr>
          <p:spPr>
            <a:xfrm>
              <a:off x="3396268" y="3087469"/>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T1</a:t>
              </a:r>
              <a:endParaRPr lang="en-GB" dirty="0">
                <a:solidFill>
                  <a:schemeClr val="tx1">
                    <a:lumMod val="50000"/>
                  </a:schemeClr>
                </a:solidFill>
              </a:endParaRPr>
            </a:p>
          </p:txBody>
        </p:sp>
        <p:sp>
          <p:nvSpPr>
            <p:cNvPr id="141" name="Oval 140">
              <a:extLst>
                <a:ext uri="{FF2B5EF4-FFF2-40B4-BE49-F238E27FC236}">
                  <a16:creationId xmlns:a16="http://schemas.microsoft.com/office/drawing/2014/main" id="{5BA5C3B7-EE6F-D346-92DE-319D395D59C1}"/>
                </a:ext>
              </a:extLst>
            </p:cNvPr>
            <p:cNvSpPr/>
            <p:nvPr/>
          </p:nvSpPr>
          <p:spPr>
            <a:xfrm>
              <a:off x="3704491" y="3087469"/>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T2</a:t>
              </a:r>
              <a:endParaRPr lang="en-GB" dirty="0">
                <a:solidFill>
                  <a:schemeClr val="tx1">
                    <a:lumMod val="50000"/>
                  </a:schemeClr>
                </a:solidFill>
              </a:endParaRPr>
            </a:p>
          </p:txBody>
        </p:sp>
        <p:sp>
          <p:nvSpPr>
            <p:cNvPr id="142" name="Oval 141">
              <a:extLst>
                <a:ext uri="{FF2B5EF4-FFF2-40B4-BE49-F238E27FC236}">
                  <a16:creationId xmlns:a16="http://schemas.microsoft.com/office/drawing/2014/main" id="{513364F5-4155-9B44-B451-57FCCC35D23D}"/>
                </a:ext>
              </a:extLst>
            </p:cNvPr>
            <p:cNvSpPr/>
            <p:nvPr/>
          </p:nvSpPr>
          <p:spPr>
            <a:xfrm>
              <a:off x="4028212" y="3094435"/>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T3</a:t>
              </a:r>
              <a:endParaRPr lang="en-GB" dirty="0">
                <a:solidFill>
                  <a:schemeClr val="tx1">
                    <a:lumMod val="50000"/>
                  </a:schemeClr>
                </a:solidFill>
              </a:endParaRPr>
            </a:p>
          </p:txBody>
        </p:sp>
        <p:sp>
          <p:nvSpPr>
            <p:cNvPr id="143" name="Oval 142">
              <a:extLst>
                <a:ext uri="{FF2B5EF4-FFF2-40B4-BE49-F238E27FC236}">
                  <a16:creationId xmlns:a16="http://schemas.microsoft.com/office/drawing/2014/main" id="{EF794B30-F8EA-1049-A92A-8353E96B2C1F}"/>
                </a:ext>
              </a:extLst>
            </p:cNvPr>
            <p:cNvSpPr/>
            <p:nvPr/>
          </p:nvSpPr>
          <p:spPr>
            <a:xfrm>
              <a:off x="4365025" y="2435161"/>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A1</a:t>
              </a:r>
              <a:endParaRPr lang="en-GB" dirty="0">
                <a:solidFill>
                  <a:schemeClr val="tx1">
                    <a:lumMod val="50000"/>
                  </a:schemeClr>
                </a:solidFill>
              </a:endParaRPr>
            </a:p>
          </p:txBody>
        </p:sp>
        <p:sp>
          <p:nvSpPr>
            <p:cNvPr id="144" name="Oval 143">
              <a:extLst>
                <a:ext uri="{FF2B5EF4-FFF2-40B4-BE49-F238E27FC236}">
                  <a16:creationId xmlns:a16="http://schemas.microsoft.com/office/drawing/2014/main" id="{1DE3D603-4F1E-5E4B-AFCD-EABD90309068}"/>
                </a:ext>
              </a:extLst>
            </p:cNvPr>
            <p:cNvSpPr/>
            <p:nvPr/>
          </p:nvSpPr>
          <p:spPr>
            <a:xfrm>
              <a:off x="4366584" y="3098361"/>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A2</a:t>
              </a:r>
              <a:endParaRPr lang="en-GB" dirty="0">
                <a:solidFill>
                  <a:schemeClr val="tx1">
                    <a:lumMod val="50000"/>
                  </a:schemeClr>
                </a:solidFill>
              </a:endParaRPr>
            </a:p>
          </p:txBody>
        </p:sp>
        <p:sp>
          <p:nvSpPr>
            <p:cNvPr id="145" name="Oval 144">
              <a:extLst>
                <a:ext uri="{FF2B5EF4-FFF2-40B4-BE49-F238E27FC236}">
                  <a16:creationId xmlns:a16="http://schemas.microsoft.com/office/drawing/2014/main" id="{6A143CCB-ED53-EB48-BF72-C37B1AA71B09}"/>
                </a:ext>
              </a:extLst>
            </p:cNvPr>
            <p:cNvSpPr/>
            <p:nvPr/>
          </p:nvSpPr>
          <p:spPr>
            <a:xfrm>
              <a:off x="4782960" y="2461190"/>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NO</a:t>
              </a:r>
              <a:endParaRPr lang="en-GB" dirty="0">
                <a:solidFill>
                  <a:schemeClr val="tx1">
                    <a:lumMod val="50000"/>
                  </a:schemeClr>
                </a:solidFill>
              </a:endParaRPr>
            </a:p>
          </p:txBody>
        </p:sp>
        <p:sp>
          <p:nvSpPr>
            <p:cNvPr id="155" name="Oval 154">
              <a:extLst>
                <a:ext uri="{FF2B5EF4-FFF2-40B4-BE49-F238E27FC236}">
                  <a16:creationId xmlns:a16="http://schemas.microsoft.com/office/drawing/2014/main" id="{98B955D5-A783-5E48-A807-92F498C3861B}"/>
                </a:ext>
              </a:extLst>
            </p:cNvPr>
            <p:cNvSpPr/>
            <p:nvPr/>
          </p:nvSpPr>
          <p:spPr>
            <a:xfrm>
              <a:off x="4782960" y="291300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NO</a:t>
              </a:r>
              <a:endParaRPr lang="en-GB" dirty="0">
                <a:solidFill>
                  <a:schemeClr val="tx1">
                    <a:lumMod val="50000"/>
                  </a:schemeClr>
                </a:solidFill>
              </a:endParaRPr>
            </a:p>
          </p:txBody>
        </p:sp>
        <p:sp>
          <p:nvSpPr>
            <p:cNvPr id="156" name="Oval 155">
              <a:extLst>
                <a:ext uri="{FF2B5EF4-FFF2-40B4-BE49-F238E27FC236}">
                  <a16:creationId xmlns:a16="http://schemas.microsoft.com/office/drawing/2014/main" id="{78812C60-53F2-F140-8049-3149C71C6355}"/>
                </a:ext>
              </a:extLst>
            </p:cNvPr>
            <p:cNvSpPr/>
            <p:nvPr/>
          </p:nvSpPr>
          <p:spPr>
            <a:xfrm>
              <a:off x="5142831" y="2461190"/>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NC</a:t>
              </a:r>
              <a:endParaRPr lang="en-GB" dirty="0">
                <a:solidFill>
                  <a:schemeClr val="tx1">
                    <a:lumMod val="50000"/>
                  </a:schemeClr>
                </a:solidFill>
              </a:endParaRPr>
            </a:p>
          </p:txBody>
        </p:sp>
        <p:sp>
          <p:nvSpPr>
            <p:cNvPr id="158" name="Oval 157">
              <a:extLst>
                <a:ext uri="{FF2B5EF4-FFF2-40B4-BE49-F238E27FC236}">
                  <a16:creationId xmlns:a16="http://schemas.microsoft.com/office/drawing/2014/main" id="{F6C35114-E165-334C-A9BD-71FD066DA10B}"/>
                </a:ext>
              </a:extLst>
            </p:cNvPr>
            <p:cNvSpPr/>
            <p:nvPr/>
          </p:nvSpPr>
          <p:spPr>
            <a:xfrm>
              <a:off x="5142831" y="291300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NC</a:t>
              </a:r>
              <a:endParaRPr lang="en-GB" dirty="0">
                <a:solidFill>
                  <a:schemeClr val="tx1">
                    <a:lumMod val="50000"/>
                  </a:schemeClr>
                </a:solidFill>
              </a:endParaRPr>
            </a:p>
          </p:txBody>
        </p:sp>
      </p:grpSp>
      <p:grpSp>
        <p:nvGrpSpPr>
          <p:cNvPr id="160" name="Group 159">
            <a:extLst>
              <a:ext uri="{FF2B5EF4-FFF2-40B4-BE49-F238E27FC236}">
                <a16:creationId xmlns:a16="http://schemas.microsoft.com/office/drawing/2014/main" id="{6AD6270B-1180-0B47-8A59-A276B5F01D07}"/>
              </a:ext>
            </a:extLst>
          </p:cNvPr>
          <p:cNvGrpSpPr/>
          <p:nvPr/>
        </p:nvGrpSpPr>
        <p:grpSpPr>
          <a:xfrm>
            <a:off x="78343" y="1784585"/>
            <a:ext cx="1365556" cy="900842"/>
            <a:chOff x="4578102" y="1592294"/>
            <a:chExt cx="1365556" cy="900842"/>
          </a:xfrm>
        </p:grpSpPr>
        <p:sp>
          <p:nvSpPr>
            <p:cNvPr id="161" name="Rectangle 160">
              <a:extLst>
                <a:ext uri="{FF2B5EF4-FFF2-40B4-BE49-F238E27FC236}">
                  <a16:creationId xmlns:a16="http://schemas.microsoft.com/office/drawing/2014/main" id="{116DF850-DAB4-1147-95BE-265E67E7BEF8}"/>
                </a:ext>
              </a:extLst>
            </p:cNvPr>
            <p:cNvSpPr/>
            <p:nvPr/>
          </p:nvSpPr>
          <p:spPr>
            <a:xfrm>
              <a:off x="4578102" y="1598855"/>
              <a:ext cx="1365556" cy="8545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MPCB</a:t>
              </a:r>
            </a:p>
          </p:txBody>
        </p:sp>
        <p:sp>
          <p:nvSpPr>
            <p:cNvPr id="162" name="Oval 161">
              <a:extLst>
                <a:ext uri="{FF2B5EF4-FFF2-40B4-BE49-F238E27FC236}">
                  <a16:creationId xmlns:a16="http://schemas.microsoft.com/office/drawing/2014/main" id="{C4DD96DA-AEB5-C444-8EFC-3DDFC9AEE467}"/>
                </a:ext>
              </a:extLst>
            </p:cNvPr>
            <p:cNvSpPr/>
            <p:nvPr/>
          </p:nvSpPr>
          <p:spPr>
            <a:xfrm>
              <a:off x="4646975" y="159229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L1</a:t>
              </a:r>
              <a:endParaRPr lang="en-GB" dirty="0">
                <a:solidFill>
                  <a:schemeClr val="tx1">
                    <a:lumMod val="50000"/>
                  </a:schemeClr>
                </a:solidFill>
              </a:endParaRPr>
            </a:p>
          </p:txBody>
        </p:sp>
        <p:sp>
          <p:nvSpPr>
            <p:cNvPr id="163" name="Oval 162">
              <a:extLst>
                <a:ext uri="{FF2B5EF4-FFF2-40B4-BE49-F238E27FC236}">
                  <a16:creationId xmlns:a16="http://schemas.microsoft.com/office/drawing/2014/main" id="{1A759A36-AE51-E540-9FA7-CE7D9B8E008D}"/>
                </a:ext>
              </a:extLst>
            </p:cNvPr>
            <p:cNvSpPr/>
            <p:nvPr/>
          </p:nvSpPr>
          <p:spPr>
            <a:xfrm>
              <a:off x="4955198" y="159229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L2</a:t>
              </a:r>
              <a:endParaRPr lang="en-GB" dirty="0">
                <a:solidFill>
                  <a:schemeClr val="tx1">
                    <a:lumMod val="50000"/>
                  </a:schemeClr>
                </a:solidFill>
              </a:endParaRPr>
            </a:p>
          </p:txBody>
        </p:sp>
        <p:sp>
          <p:nvSpPr>
            <p:cNvPr id="164" name="Oval 163">
              <a:extLst>
                <a:ext uri="{FF2B5EF4-FFF2-40B4-BE49-F238E27FC236}">
                  <a16:creationId xmlns:a16="http://schemas.microsoft.com/office/drawing/2014/main" id="{243F9C37-98C3-EC46-AB36-AEBDE27BC57B}"/>
                </a:ext>
              </a:extLst>
            </p:cNvPr>
            <p:cNvSpPr/>
            <p:nvPr/>
          </p:nvSpPr>
          <p:spPr>
            <a:xfrm>
              <a:off x="5278919" y="1599260"/>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L3</a:t>
              </a:r>
              <a:endParaRPr lang="en-GB" dirty="0">
                <a:solidFill>
                  <a:schemeClr val="tx1">
                    <a:lumMod val="50000"/>
                  </a:schemeClr>
                </a:solidFill>
              </a:endParaRPr>
            </a:p>
          </p:txBody>
        </p:sp>
        <p:sp>
          <p:nvSpPr>
            <p:cNvPr id="165" name="Oval 164">
              <a:extLst>
                <a:ext uri="{FF2B5EF4-FFF2-40B4-BE49-F238E27FC236}">
                  <a16:creationId xmlns:a16="http://schemas.microsoft.com/office/drawing/2014/main" id="{DEB919C2-D0FC-D749-9CC6-9B838C5D0C41}"/>
                </a:ext>
              </a:extLst>
            </p:cNvPr>
            <p:cNvSpPr/>
            <p:nvPr/>
          </p:nvSpPr>
          <p:spPr>
            <a:xfrm>
              <a:off x="4633762" y="220023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T1</a:t>
              </a:r>
              <a:endParaRPr lang="en-GB" dirty="0">
                <a:solidFill>
                  <a:schemeClr val="tx1">
                    <a:lumMod val="50000"/>
                  </a:schemeClr>
                </a:solidFill>
              </a:endParaRPr>
            </a:p>
          </p:txBody>
        </p:sp>
        <p:sp>
          <p:nvSpPr>
            <p:cNvPr id="169" name="Oval 168">
              <a:extLst>
                <a:ext uri="{FF2B5EF4-FFF2-40B4-BE49-F238E27FC236}">
                  <a16:creationId xmlns:a16="http://schemas.microsoft.com/office/drawing/2014/main" id="{7234455A-4F33-9843-BED7-50C1280A3471}"/>
                </a:ext>
              </a:extLst>
            </p:cNvPr>
            <p:cNvSpPr/>
            <p:nvPr/>
          </p:nvSpPr>
          <p:spPr>
            <a:xfrm>
              <a:off x="4941985" y="220023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T2</a:t>
              </a:r>
              <a:endParaRPr lang="en-GB" dirty="0">
                <a:solidFill>
                  <a:schemeClr val="tx1">
                    <a:lumMod val="50000"/>
                  </a:schemeClr>
                </a:solidFill>
              </a:endParaRPr>
            </a:p>
          </p:txBody>
        </p:sp>
        <p:sp>
          <p:nvSpPr>
            <p:cNvPr id="171" name="Oval 170">
              <a:extLst>
                <a:ext uri="{FF2B5EF4-FFF2-40B4-BE49-F238E27FC236}">
                  <a16:creationId xmlns:a16="http://schemas.microsoft.com/office/drawing/2014/main" id="{1670105B-268E-E547-9C5A-399F451374E4}"/>
                </a:ext>
              </a:extLst>
            </p:cNvPr>
            <p:cNvSpPr/>
            <p:nvPr/>
          </p:nvSpPr>
          <p:spPr>
            <a:xfrm>
              <a:off x="5265706" y="2207200"/>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T3</a:t>
              </a:r>
              <a:endParaRPr lang="en-GB" dirty="0">
                <a:solidFill>
                  <a:schemeClr val="tx1">
                    <a:lumMod val="50000"/>
                  </a:schemeClr>
                </a:solidFill>
              </a:endParaRPr>
            </a:p>
          </p:txBody>
        </p:sp>
      </p:grpSp>
      <p:grpSp>
        <p:nvGrpSpPr>
          <p:cNvPr id="184" name="Group 183">
            <a:extLst>
              <a:ext uri="{FF2B5EF4-FFF2-40B4-BE49-F238E27FC236}">
                <a16:creationId xmlns:a16="http://schemas.microsoft.com/office/drawing/2014/main" id="{D1CC6758-350C-9848-BDA5-A011B9B3DA57}"/>
              </a:ext>
            </a:extLst>
          </p:cNvPr>
          <p:cNvGrpSpPr/>
          <p:nvPr/>
        </p:nvGrpSpPr>
        <p:grpSpPr>
          <a:xfrm>
            <a:off x="78343" y="816924"/>
            <a:ext cx="2055200" cy="900842"/>
            <a:chOff x="1902331" y="2858863"/>
            <a:chExt cx="2055200" cy="900842"/>
          </a:xfrm>
        </p:grpSpPr>
        <p:grpSp>
          <p:nvGrpSpPr>
            <p:cNvPr id="185" name="Group 184">
              <a:extLst>
                <a:ext uri="{FF2B5EF4-FFF2-40B4-BE49-F238E27FC236}">
                  <a16:creationId xmlns:a16="http://schemas.microsoft.com/office/drawing/2014/main" id="{E4381A11-581D-F041-A16B-9772C1037422}"/>
                </a:ext>
              </a:extLst>
            </p:cNvPr>
            <p:cNvGrpSpPr/>
            <p:nvPr/>
          </p:nvGrpSpPr>
          <p:grpSpPr>
            <a:xfrm>
              <a:off x="1902331" y="2858863"/>
              <a:ext cx="1365556" cy="900842"/>
              <a:chOff x="4578102" y="1592294"/>
              <a:chExt cx="1365556" cy="900842"/>
            </a:xfrm>
          </p:grpSpPr>
          <p:sp>
            <p:nvSpPr>
              <p:cNvPr id="191" name="Rectangle 190">
                <a:extLst>
                  <a:ext uri="{FF2B5EF4-FFF2-40B4-BE49-F238E27FC236}">
                    <a16:creationId xmlns:a16="http://schemas.microsoft.com/office/drawing/2014/main" id="{C7EB8043-1261-034D-BCEF-E37600160311}"/>
                  </a:ext>
                </a:extLst>
              </p:cNvPr>
              <p:cNvSpPr/>
              <p:nvPr/>
            </p:nvSpPr>
            <p:spPr>
              <a:xfrm>
                <a:off x="4578102" y="1598855"/>
                <a:ext cx="1365556" cy="8545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Overload Relay</a:t>
                </a:r>
              </a:p>
            </p:txBody>
          </p:sp>
          <p:sp>
            <p:nvSpPr>
              <p:cNvPr id="192" name="Oval 191">
                <a:extLst>
                  <a:ext uri="{FF2B5EF4-FFF2-40B4-BE49-F238E27FC236}">
                    <a16:creationId xmlns:a16="http://schemas.microsoft.com/office/drawing/2014/main" id="{7B9BCE00-987B-EF4F-BA5D-C0C308AFBF2D}"/>
                  </a:ext>
                </a:extLst>
              </p:cNvPr>
              <p:cNvSpPr/>
              <p:nvPr/>
            </p:nvSpPr>
            <p:spPr>
              <a:xfrm>
                <a:off x="4646975" y="159229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L1</a:t>
                </a:r>
                <a:endParaRPr lang="en-GB" dirty="0">
                  <a:solidFill>
                    <a:schemeClr val="tx1">
                      <a:lumMod val="50000"/>
                    </a:schemeClr>
                  </a:solidFill>
                </a:endParaRPr>
              </a:p>
            </p:txBody>
          </p:sp>
          <p:sp>
            <p:nvSpPr>
              <p:cNvPr id="193" name="Oval 192">
                <a:extLst>
                  <a:ext uri="{FF2B5EF4-FFF2-40B4-BE49-F238E27FC236}">
                    <a16:creationId xmlns:a16="http://schemas.microsoft.com/office/drawing/2014/main" id="{B1A4C9B6-65E7-2A42-A992-9FB4A6A4DB74}"/>
                  </a:ext>
                </a:extLst>
              </p:cNvPr>
              <p:cNvSpPr/>
              <p:nvPr/>
            </p:nvSpPr>
            <p:spPr>
              <a:xfrm>
                <a:off x="4955198" y="159229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L2</a:t>
                </a:r>
                <a:endParaRPr lang="en-GB" dirty="0">
                  <a:solidFill>
                    <a:schemeClr val="tx1">
                      <a:lumMod val="50000"/>
                    </a:schemeClr>
                  </a:solidFill>
                </a:endParaRPr>
              </a:p>
            </p:txBody>
          </p:sp>
          <p:sp>
            <p:nvSpPr>
              <p:cNvPr id="194" name="Oval 193">
                <a:extLst>
                  <a:ext uri="{FF2B5EF4-FFF2-40B4-BE49-F238E27FC236}">
                    <a16:creationId xmlns:a16="http://schemas.microsoft.com/office/drawing/2014/main" id="{40000036-D2C0-F641-A46E-471C37ECCF64}"/>
                  </a:ext>
                </a:extLst>
              </p:cNvPr>
              <p:cNvSpPr/>
              <p:nvPr/>
            </p:nvSpPr>
            <p:spPr>
              <a:xfrm>
                <a:off x="5278919" y="1599260"/>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L3</a:t>
                </a:r>
                <a:endParaRPr lang="en-GB" dirty="0">
                  <a:solidFill>
                    <a:schemeClr val="tx1">
                      <a:lumMod val="50000"/>
                    </a:schemeClr>
                  </a:solidFill>
                </a:endParaRPr>
              </a:p>
            </p:txBody>
          </p:sp>
          <p:sp>
            <p:nvSpPr>
              <p:cNvPr id="195" name="Oval 194">
                <a:extLst>
                  <a:ext uri="{FF2B5EF4-FFF2-40B4-BE49-F238E27FC236}">
                    <a16:creationId xmlns:a16="http://schemas.microsoft.com/office/drawing/2014/main" id="{6A97DD7A-5027-5C4B-8CDF-9C54C23BE0EB}"/>
                  </a:ext>
                </a:extLst>
              </p:cNvPr>
              <p:cNvSpPr/>
              <p:nvPr/>
            </p:nvSpPr>
            <p:spPr>
              <a:xfrm>
                <a:off x="4633762" y="220023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T1</a:t>
                </a:r>
                <a:endParaRPr lang="en-GB" dirty="0">
                  <a:solidFill>
                    <a:schemeClr val="tx1">
                      <a:lumMod val="50000"/>
                    </a:schemeClr>
                  </a:solidFill>
                </a:endParaRPr>
              </a:p>
            </p:txBody>
          </p:sp>
          <p:sp>
            <p:nvSpPr>
              <p:cNvPr id="196" name="Oval 195">
                <a:extLst>
                  <a:ext uri="{FF2B5EF4-FFF2-40B4-BE49-F238E27FC236}">
                    <a16:creationId xmlns:a16="http://schemas.microsoft.com/office/drawing/2014/main" id="{97737C0C-CAD5-FB46-9DAD-653FA2F70EEB}"/>
                  </a:ext>
                </a:extLst>
              </p:cNvPr>
              <p:cNvSpPr/>
              <p:nvPr/>
            </p:nvSpPr>
            <p:spPr>
              <a:xfrm>
                <a:off x="4941985" y="220023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T2</a:t>
                </a:r>
                <a:endParaRPr lang="en-GB" dirty="0">
                  <a:solidFill>
                    <a:schemeClr val="tx1">
                      <a:lumMod val="50000"/>
                    </a:schemeClr>
                  </a:solidFill>
                </a:endParaRPr>
              </a:p>
            </p:txBody>
          </p:sp>
          <p:sp>
            <p:nvSpPr>
              <p:cNvPr id="197" name="Oval 196">
                <a:extLst>
                  <a:ext uri="{FF2B5EF4-FFF2-40B4-BE49-F238E27FC236}">
                    <a16:creationId xmlns:a16="http://schemas.microsoft.com/office/drawing/2014/main" id="{0B8020C5-900D-1F43-8102-A807445072BB}"/>
                  </a:ext>
                </a:extLst>
              </p:cNvPr>
              <p:cNvSpPr/>
              <p:nvPr/>
            </p:nvSpPr>
            <p:spPr>
              <a:xfrm>
                <a:off x="5265706" y="2207200"/>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T3</a:t>
                </a:r>
                <a:endParaRPr lang="en-GB" dirty="0">
                  <a:solidFill>
                    <a:schemeClr val="tx1">
                      <a:lumMod val="50000"/>
                    </a:schemeClr>
                  </a:solidFill>
                </a:endParaRPr>
              </a:p>
            </p:txBody>
          </p:sp>
        </p:grpSp>
        <p:sp>
          <p:nvSpPr>
            <p:cNvPr id="186" name="Rectangle 185">
              <a:extLst>
                <a:ext uri="{FF2B5EF4-FFF2-40B4-BE49-F238E27FC236}">
                  <a16:creationId xmlns:a16="http://schemas.microsoft.com/office/drawing/2014/main" id="{D141A966-12CE-684B-AC8C-6D6AA06B2F1A}"/>
                </a:ext>
              </a:extLst>
            </p:cNvPr>
            <p:cNvSpPr/>
            <p:nvPr/>
          </p:nvSpPr>
          <p:spPr>
            <a:xfrm>
              <a:off x="3252967" y="2860568"/>
              <a:ext cx="704564" cy="7971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7" name="Oval 186">
              <a:extLst>
                <a:ext uri="{FF2B5EF4-FFF2-40B4-BE49-F238E27FC236}">
                  <a16:creationId xmlns:a16="http://schemas.microsoft.com/office/drawing/2014/main" id="{5734D5D1-6EBA-A946-8AEA-4A8B61B23A54}"/>
                </a:ext>
              </a:extLst>
            </p:cNvPr>
            <p:cNvSpPr/>
            <p:nvPr/>
          </p:nvSpPr>
          <p:spPr>
            <a:xfrm>
              <a:off x="3308948" y="2909079"/>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NO</a:t>
              </a:r>
              <a:endParaRPr lang="en-GB" dirty="0">
                <a:solidFill>
                  <a:schemeClr val="tx1">
                    <a:lumMod val="50000"/>
                  </a:schemeClr>
                </a:solidFill>
              </a:endParaRPr>
            </a:p>
          </p:txBody>
        </p:sp>
        <p:sp>
          <p:nvSpPr>
            <p:cNvPr id="188" name="Oval 187">
              <a:extLst>
                <a:ext uri="{FF2B5EF4-FFF2-40B4-BE49-F238E27FC236}">
                  <a16:creationId xmlns:a16="http://schemas.microsoft.com/office/drawing/2014/main" id="{DEDEFA47-C5EE-EE4F-9ECB-BB6638794444}"/>
                </a:ext>
              </a:extLst>
            </p:cNvPr>
            <p:cNvSpPr/>
            <p:nvPr/>
          </p:nvSpPr>
          <p:spPr>
            <a:xfrm>
              <a:off x="3308948" y="3360892"/>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NO</a:t>
              </a:r>
              <a:endParaRPr lang="en-GB" dirty="0">
                <a:solidFill>
                  <a:schemeClr val="tx1">
                    <a:lumMod val="50000"/>
                  </a:schemeClr>
                </a:solidFill>
              </a:endParaRPr>
            </a:p>
          </p:txBody>
        </p:sp>
        <p:sp>
          <p:nvSpPr>
            <p:cNvPr id="189" name="Oval 188">
              <a:extLst>
                <a:ext uri="{FF2B5EF4-FFF2-40B4-BE49-F238E27FC236}">
                  <a16:creationId xmlns:a16="http://schemas.microsoft.com/office/drawing/2014/main" id="{B116C10D-BE3C-944B-ACEC-953BABD9BC0A}"/>
                </a:ext>
              </a:extLst>
            </p:cNvPr>
            <p:cNvSpPr/>
            <p:nvPr/>
          </p:nvSpPr>
          <p:spPr>
            <a:xfrm>
              <a:off x="3668819" y="2909079"/>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NC</a:t>
              </a:r>
              <a:endParaRPr lang="en-GB" dirty="0">
                <a:solidFill>
                  <a:schemeClr val="tx1">
                    <a:lumMod val="50000"/>
                  </a:schemeClr>
                </a:solidFill>
              </a:endParaRPr>
            </a:p>
          </p:txBody>
        </p:sp>
        <p:sp>
          <p:nvSpPr>
            <p:cNvPr id="190" name="Oval 189">
              <a:extLst>
                <a:ext uri="{FF2B5EF4-FFF2-40B4-BE49-F238E27FC236}">
                  <a16:creationId xmlns:a16="http://schemas.microsoft.com/office/drawing/2014/main" id="{8BAAF2E3-FA37-394A-9301-4E09B3E53F5C}"/>
                </a:ext>
              </a:extLst>
            </p:cNvPr>
            <p:cNvSpPr/>
            <p:nvPr/>
          </p:nvSpPr>
          <p:spPr>
            <a:xfrm>
              <a:off x="3668819" y="3360892"/>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NC</a:t>
              </a:r>
              <a:endParaRPr lang="en-GB" dirty="0">
                <a:solidFill>
                  <a:schemeClr val="tx1">
                    <a:lumMod val="50000"/>
                  </a:schemeClr>
                </a:solidFill>
              </a:endParaRPr>
            </a:p>
          </p:txBody>
        </p:sp>
      </p:grpSp>
      <p:grpSp>
        <p:nvGrpSpPr>
          <p:cNvPr id="5" name="Group 4">
            <a:extLst>
              <a:ext uri="{FF2B5EF4-FFF2-40B4-BE49-F238E27FC236}">
                <a16:creationId xmlns:a16="http://schemas.microsoft.com/office/drawing/2014/main" id="{B5B99F18-78C1-1942-A127-3A6E5538F624}"/>
              </a:ext>
            </a:extLst>
          </p:cNvPr>
          <p:cNvGrpSpPr/>
          <p:nvPr/>
        </p:nvGrpSpPr>
        <p:grpSpPr>
          <a:xfrm>
            <a:off x="5143828" y="3308567"/>
            <a:ext cx="1278291" cy="1408309"/>
            <a:chOff x="5091361" y="3715704"/>
            <a:chExt cx="1278291" cy="1408309"/>
          </a:xfrm>
        </p:grpSpPr>
        <p:grpSp>
          <p:nvGrpSpPr>
            <p:cNvPr id="201" name="Group 200">
              <a:extLst>
                <a:ext uri="{FF2B5EF4-FFF2-40B4-BE49-F238E27FC236}">
                  <a16:creationId xmlns:a16="http://schemas.microsoft.com/office/drawing/2014/main" id="{56FFA535-E47E-5B46-B515-58B6F8AFDBA3}"/>
                </a:ext>
              </a:extLst>
            </p:cNvPr>
            <p:cNvGrpSpPr/>
            <p:nvPr/>
          </p:nvGrpSpPr>
          <p:grpSpPr>
            <a:xfrm>
              <a:off x="5091361" y="3715704"/>
              <a:ext cx="1278291" cy="1288096"/>
              <a:chOff x="5091361" y="3715704"/>
              <a:chExt cx="1278291" cy="1288096"/>
            </a:xfrm>
          </p:grpSpPr>
          <p:sp>
            <p:nvSpPr>
              <p:cNvPr id="202" name="Oval 201">
                <a:extLst>
                  <a:ext uri="{FF2B5EF4-FFF2-40B4-BE49-F238E27FC236}">
                    <a16:creationId xmlns:a16="http://schemas.microsoft.com/office/drawing/2014/main" id="{80F1EF00-6A21-384B-B481-7AFD450888E2}"/>
                  </a:ext>
                </a:extLst>
              </p:cNvPr>
              <p:cNvSpPr/>
              <p:nvPr/>
            </p:nvSpPr>
            <p:spPr>
              <a:xfrm>
                <a:off x="5091361" y="3868477"/>
                <a:ext cx="1135323" cy="113532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lumMod val="50000"/>
                      </a:schemeClr>
                    </a:solidFill>
                  </a:rPr>
                  <a:t>3M</a:t>
                </a:r>
              </a:p>
            </p:txBody>
          </p:sp>
          <p:sp>
            <p:nvSpPr>
              <p:cNvPr id="203" name="Oval 202">
                <a:extLst>
                  <a:ext uri="{FF2B5EF4-FFF2-40B4-BE49-F238E27FC236}">
                    <a16:creationId xmlns:a16="http://schemas.microsoft.com/office/drawing/2014/main" id="{7AD7E71F-6654-9645-BAA0-FF5227C92246}"/>
                  </a:ext>
                </a:extLst>
              </p:cNvPr>
              <p:cNvSpPr/>
              <p:nvPr/>
            </p:nvSpPr>
            <p:spPr>
              <a:xfrm>
                <a:off x="5148647" y="3865638"/>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U1</a:t>
                </a:r>
                <a:endParaRPr lang="en-GB" dirty="0">
                  <a:solidFill>
                    <a:schemeClr val="tx1">
                      <a:lumMod val="50000"/>
                    </a:schemeClr>
                  </a:solidFill>
                </a:endParaRPr>
              </a:p>
            </p:txBody>
          </p:sp>
          <p:sp>
            <p:nvSpPr>
              <p:cNvPr id="204" name="Oval 203">
                <a:extLst>
                  <a:ext uri="{FF2B5EF4-FFF2-40B4-BE49-F238E27FC236}">
                    <a16:creationId xmlns:a16="http://schemas.microsoft.com/office/drawing/2014/main" id="{AADD7258-4AF3-8247-B7E3-B2EE619B2D87}"/>
                  </a:ext>
                </a:extLst>
              </p:cNvPr>
              <p:cNvSpPr/>
              <p:nvPr/>
            </p:nvSpPr>
            <p:spPr>
              <a:xfrm>
                <a:off x="5490243" y="371570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V1</a:t>
                </a:r>
                <a:endParaRPr lang="en-GB" dirty="0">
                  <a:solidFill>
                    <a:schemeClr val="tx1">
                      <a:lumMod val="50000"/>
                    </a:schemeClr>
                  </a:solidFill>
                </a:endParaRPr>
              </a:p>
            </p:txBody>
          </p:sp>
          <p:sp>
            <p:nvSpPr>
              <p:cNvPr id="205" name="Oval 204">
                <a:extLst>
                  <a:ext uri="{FF2B5EF4-FFF2-40B4-BE49-F238E27FC236}">
                    <a16:creationId xmlns:a16="http://schemas.microsoft.com/office/drawing/2014/main" id="{EE41AAF1-A76F-4244-8B50-CEAA251C6A8C}"/>
                  </a:ext>
                </a:extLst>
              </p:cNvPr>
              <p:cNvSpPr/>
              <p:nvPr/>
            </p:nvSpPr>
            <p:spPr>
              <a:xfrm>
                <a:off x="5846109" y="3877210"/>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W1</a:t>
                </a:r>
                <a:endParaRPr lang="en-GB" dirty="0">
                  <a:solidFill>
                    <a:schemeClr val="tx1">
                      <a:lumMod val="50000"/>
                    </a:schemeClr>
                  </a:solidFill>
                </a:endParaRPr>
              </a:p>
            </p:txBody>
          </p:sp>
          <p:sp>
            <p:nvSpPr>
              <p:cNvPr id="206" name="Oval 205">
                <a:extLst>
                  <a:ext uri="{FF2B5EF4-FFF2-40B4-BE49-F238E27FC236}">
                    <a16:creationId xmlns:a16="http://schemas.microsoft.com/office/drawing/2014/main" id="{551B29C1-97B7-264D-A88B-4149FF20410F}"/>
                  </a:ext>
                </a:extLst>
              </p:cNvPr>
              <p:cNvSpPr/>
              <p:nvPr/>
            </p:nvSpPr>
            <p:spPr>
              <a:xfrm>
                <a:off x="6083716" y="4315919"/>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E</a:t>
                </a:r>
                <a:endParaRPr lang="en-GB" dirty="0">
                  <a:solidFill>
                    <a:schemeClr val="tx1">
                      <a:lumMod val="50000"/>
                    </a:schemeClr>
                  </a:solidFill>
                </a:endParaRPr>
              </a:p>
            </p:txBody>
          </p:sp>
        </p:grpSp>
        <p:sp>
          <p:nvSpPr>
            <p:cNvPr id="207" name="Oval 206">
              <a:extLst>
                <a:ext uri="{FF2B5EF4-FFF2-40B4-BE49-F238E27FC236}">
                  <a16:creationId xmlns:a16="http://schemas.microsoft.com/office/drawing/2014/main" id="{E74883C9-6682-5C49-BD7D-3C7B3FC033DC}"/>
                </a:ext>
              </a:extLst>
            </p:cNvPr>
            <p:cNvSpPr/>
            <p:nvPr/>
          </p:nvSpPr>
          <p:spPr>
            <a:xfrm>
              <a:off x="5170146" y="4751789"/>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U2</a:t>
              </a:r>
              <a:endParaRPr lang="en-GB" dirty="0">
                <a:solidFill>
                  <a:schemeClr val="tx1">
                    <a:lumMod val="50000"/>
                  </a:schemeClr>
                </a:solidFill>
              </a:endParaRPr>
            </a:p>
          </p:txBody>
        </p:sp>
        <p:sp>
          <p:nvSpPr>
            <p:cNvPr id="208" name="Oval 207">
              <a:extLst>
                <a:ext uri="{FF2B5EF4-FFF2-40B4-BE49-F238E27FC236}">
                  <a16:creationId xmlns:a16="http://schemas.microsoft.com/office/drawing/2014/main" id="{48F5CDF4-5A34-AD42-939D-0E982CFC8FDF}"/>
                </a:ext>
              </a:extLst>
            </p:cNvPr>
            <p:cNvSpPr/>
            <p:nvPr/>
          </p:nvSpPr>
          <p:spPr>
            <a:xfrm>
              <a:off x="5520050" y="4838077"/>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V2</a:t>
              </a:r>
              <a:endParaRPr lang="en-GB" dirty="0">
                <a:solidFill>
                  <a:schemeClr val="tx1">
                    <a:lumMod val="50000"/>
                  </a:schemeClr>
                </a:solidFill>
              </a:endParaRPr>
            </a:p>
          </p:txBody>
        </p:sp>
        <p:sp>
          <p:nvSpPr>
            <p:cNvPr id="209" name="Oval 208">
              <a:extLst>
                <a:ext uri="{FF2B5EF4-FFF2-40B4-BE49-F238E27FC236}">
                  <a16:creationId xmlns:a16="http://schemas.microsoft.com/office/drawing/2014/main" id="{57DE3276-1B83-3043-82E6-35F12B603487}"/>
                </a:ext>
              </a:extLst>
            </p:cNvPr>
            <p:cNvSpPr/>
            <p:nvPr/>
          </p:nvSpPr>
          <p:spPr>
            <a:xfrm>
              <a:off x="5867608" y="4763361"/>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W2</a:t>
              </a:r>
              <a:endParaRPr lang="en-GB" dirty="0">
                <a:solidFill>
                  <a:schemeClr val="tx1">
                    <a:lumMod val="50000"/>
                  </a:schemeClr>
                </a:solidFill>
              </a:endParaRPr>
            </a:p>
          </p:txBody>
        </p:sp>
      </p:grpSp>
      <p:grpSp>
        <p:nvGrpSpPr>
          <p:cNvPr id="210" name="Group 209">
            <a:extLst>
              <a:ext uri="{FF2B5EF4-FFF2-40B4-BE49-F238E27FC236}">
                <a16:creationId xmlns:a16="http://schemas.microsoft.com/office/drawing/2014/main" id="{26770C0A-19D0-6B48-B83B-0547739C758C}"/>
              </a:ext>
            </a:extLst>
          </p:cNvPr>
          <p:cNvGrpSpPr/>
          <p:nvPr/>
        </p:nvGrpSpPr>
        <p:grpSpPr>
          <a:xfrm>
            <a:off x="79172" y="3816086"/>
            <a:ext cx="2088159" cy="982466"/>
            <a:chOff x="3340608" y="2401831"/>
            <a:chExt cx="2088159" cy="982466"/>
          </a:xfrm>
        </p:grpSpPr>
        <p:sp>
          <p:nvSpPr>
            <p:cNvPr id="211" name="Rectangle 210">
              <a:extLst>
                <a:ext uri="{FF2B5EF4-FFF2-40B4-BE49-F238E27FC236}">
                  <a16:creationId xmlns:a16="http://schemas.microsoft.com/office/drawing/2014/main" id="{0A9B8723-28B7-AB4C-86CB-CE2A69264CAF}"/>
                </a:ext>
              </a:extLst>
            </p:cNvPr>
            <p:cNvSpPr/>
            <p:nvPr/>
          </p:nvSpPr>
          <p:spPr>
            <a:xfrm>
              <a:off x="4724203" y="2401831"/>
              <a:ext cx="704564" cy="7971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2" name="Rectangle 211">
              <a:extLst>
                <a:ext uri="{FF2B5EF4-FFF2-40B4-BE49-F238E27FC236}">
                  <a16:creationId xmlns:a16="http://schemas.microsoft.com/office/drawing/2014/main" id="{8DDC357F-7CE7-AC43-A31A-B0A03D084F0B}"/>
                </a:ext>
              </a:extLst>
            </p:cNvPr>
            <p:cNvSpPr/>
            <p:nvPr/>
          </p:nvSpPr>
          <p:spPr>
            <a:xfrm>
              <a:off x="3340608" y="2405744"/>
              <a:ext cx="1365556" cy="9348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Start/</a:t>
              </a:r>
              <a:r>
                <a:rPr lang="en-GB" dirty="0" err="1"/>
                <a:t>Trfr</a:t>
              </a:r>
              <a:endParaRPr lang="en-GB" dirty="0"/>
            </a:p>
          </p:txBody>
        </p:sp>
        <p:sp>
          <p:nvSpPr>
            <p:cNvPr id="213" name="Oval 212">
              <a:extLst>
                <a:ext uri="{FF2B5EF4-FFF2-40B4-BE49-F238E27FC236}">
                  <a16:creationId xmlns:a16="http://schemas.microsoft.com/office/drawing/2014/main" id="{57B57447-E95C-A948-988A-CA6FA49B34AE}"/>
                </a:ext>
              </a:extLst>
            </p:cNvPr>
            <p:cNvSpPr/>
            <p:nvPr/>
          </p:nvSpPr>
          <p:spPr>
            <a:xfrm>
              <a:off x="3409481" y="244853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L1</a:t>
              </a:r>
              <a:endParaRPr lang="en-GB" dirty="0">
                <a:solidFill>
                  <a:schemeClr val="tx1">
                    <a:lumMod val="50000"/>
                  </a:schemeClr>
                </a:solidFill>
              </a:endParaRPr>
            </a:p>
          </p:txBody>
        </p:sp>
        <p:sp>
          <p:nvSpPr>
            <p:cNvPr id="214" name="Oval 213">
              <a:extLst>
                <a:ext uri="{FF2B5EF4-FFF2-40B4-BE49-F238E27FC236}">
                  <a16:creationId xmlns:a16="http://schemas.microsoft.com/office/drawing/2014/main" id="{E2A6D535-8146-8E47-B147-6BCB6B22225B}"/>
                </a:ext>
              </a:extLst>
            </p:cNvPr>
            <p:cNvSpPr/>
            <p:nvPr/>
          </p:nvSpPr>
          <p:spPr>
            <a:xfrm>
              <a:off x="3717704" y="244853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L2</a:t>
              </a:r>
              <a:endParaRPr lang="en-GB" dirty="0">
                <a:solidFill>
                  <a:schemeClr val="tx1">
                    <a:lumMod val="50000"/>
                  </a:schemeClr>
                </a:solidFill>
              </a:endParaRPr>
            </a:p>
          </p:txBody>
        </p:sp>
        <p:sp>
          <p:nvSpPr>
            <p:cNvPr id="215" name="Oval 214">
              <a:extLst>
                <a:ext uri="{FF2B5EF4-FFF2-40B4-BE49-F238E27FC236}">
                  <a16:creationId xmlns:a16="http://schemas.microsoft.com/office/drawing/2014/main" id="{4331C55B-97EB-2F45-B9CD-1A0D9339A2B7}"/>
                </a:ext>
              </a:extLst>
            </p:cNvPr>
            <p:cNvSpPr/>
            <p:nvPr/>
          </p:nvSpPr>
          <p:spPr>
            <a:xfrm>
              <a:off x="4041425" y="2455499"/>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L3</a:t>
              </a:r>
              <a:endParaRPr lang="en-GB" dirty="0">
                <a:solidFill>
                  <a:schemeClr val="tx1">
                    <a:lumMod val="50000"/>
                  </a:schemeClr>
                </a:solidFill>
              </a:endParaRPr>
            </a:p>
          </p:txBody>
        </p:sp>
        <p:sp>
          <p:nvSpPr>
            <p:cNvPr id="216" name="Oval 215">
              <a:extLst>
                <a:ext uri="{FF2B5EF4-FFF2-40B4-BE49-F238E27FC236}">
                  <a16:creationId xmlns:a16="http://schemas.microsoft.com/office/drawing/2014/main" id="{09B63DB7-DC7B-3E43-9C39-8C103BC1F383}"/>
                </a:ext>
              </a:extLst>
            </p:cNvPr>
            <p:cNvSpPr/>
            <p:nvPr/>
          </p:nvSpPr>
          <p:spPr>
            <a:xfrm>
              <a:off x="3396268" y="3087469"/>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T1</a:t>
              </a:r>
              <a:endParaRPr lang="en-GB" dirty="0">
                <a:solidFill>
                  <a:schemeClr val="tx1">
                    <a:lumMod val="50000"/>
                  </a:schemeClr>
                </a:solidFill>
              </a:endParaRPr>
            </a:p>
          </p:txBody>
        </p:sp>
        <p:sp>
          <p:nvSpPr>
            <p:cNvPr id="217" name="Oval 216">
              <a:extLst>
                <a:ext uri="{FF2B5EF4-FFF2-40B4-BE49-F238E27FC236}">
                  <a16:creationId xmlns:a16="http://schemas.microsoft.com/office/drawing/2014/main" id="{1D15BE26-C858-CB46-A185-164A31CF9682}"/>
                </a:ext>
              </a:extLst>
            </p:cNvPr>
            <p:cNvSpPr/>
            <p:nvPr/>
          </p:nvSpPr>
          <p:spPr>
            <a:xfrm>
              <a:off x="3704491" y="3087469"/>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T2</a:t>
              </a:r>
              <a:endParaRPr lang="en-GB" dirty="0">
                <a:solidFill>
                  <a:schemeClr val="tx1">
                    <a:lumMod val="50000"/>
                  </a:schemeClr>
                </a:solidFill>
              </a:endParaRPr>
            </a:p>
          </p:txBody>
        </p:sp>
        <p:sp>
          <p:nvSpPr>
            <p:cNvPr id="218" name="Oval 217">
              <a:extLst>
                <a:ext uri="{FF2B5EF4-FFF2-40B4-BE49-F238E27FC236}">
                  <a16:creationId xmlns:a16="http://schemas.microsoft.com/office/drawing/2014/main" id="{14D49494-C349-5644-A4FE-3A1763C2B04A}"/>
                </a:ext>
              </a:extLst>
            </p:cNvPr>
            <p:cNvSpPr/>
            <p:nvPr/>
          </p:nvSpPr>
          <p:spPr>
            <a:xfrm>
              <a:off x="4028212" y="3094435"/>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T3</a:t>
              </a:r>
              <a:endParaRPr lang="en-GB" dirty="0">
                <a:solidFill>
                  <a:schemeClr val="tx1">
                    <a:lumMod val="50000"/>
                  </a:schemeClr>
                </a:solidFill>
              </a:endParaRPr>
            </a:p>
          </p:txBody>
        </p:sp>
        <p:sp>
          <p:nvSpPr>
            <p:cNvPr id="219" name="Oval 218">
              <a:extLst>
                <a:ext uri="{FF2B5EF4-FFF2-40B4-BE49-F238E27FC236}">
                  <a16:creationId xmlns:a16="http://schemas.microsoft.com/office/drawing/2014/main" id="{573AF675-C3C3-D746-8D33-086FB5CF2A2D}"/>
                </a:ext>
              </a:extLst>
            </p:cNvPr>
            <p:cNvSpPr/>
            <p:nvPr/>
          </p:nvSpPr>
          <p:spPr>
            <a:xfrm>
              <a:off x="4365025" y="2435161"/>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A1</a:t>
              </a:r>
              <a:endParaRPr lang="en-GB" dirty="0">
                <a:solidFill>
                  <a:schemeClr val="tx1">
                    <a:lumMod val="50000"/>
                  </a:schemeClr>
                </a:solidFill>
              </a:endParaRPr>
            </a:p>
          </p:txBody>
        </p:sp>
        <p:sp>
          <p:nvSpPr>
            <p:cNvPr id="220" name="Oval 219">
              <a:extLst>
                <a:ext uri="{FF2B5EF4-FFF2-40B4-BE49-F238E27FC236}">
                  <a16:creationId xmlns:a16="http://schemas.microsoft.com/office/drawing/2014/main" id="{E9A5F6C5-DDC2-B544-8147-95CCE2DC10AA}"/>
                </a:ext>
              </a:extLst>
            </p:cNvPr>
            <p:cNvSpPr/>
            <p:nvPr/>
          </p:nvSpPr>
          <p:spPr>
            <a:xfrm>
              <a:off x="4366584" y="3098361"/>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A2</a:t>
              </a:r>
              <a:endParaRPr lang="en-GB" dirty="0">
                <a:solidFill>
                  <a:schemeClr val="tx1">
                    <a:lumMod val="50000"/>
                  </a:schemeClr>
                </a:solidFill>
              </a:endParaRPr>
            </a:p>
          </p:txBody>
        </p:sp>
        <p:sp>
          <p:nvSpPr>
            <p:cNvPr id="221" name="Oval 220">
              <a:extLst>
                <a:ext uri="{FF2B5EF4-FFF2-40B4-BE49-F238E27FC236}">
                  <a16:creationId xmlns:a16="http://schemas.microsoft.com/office/drawing/2014/main" id="{8B9507B1-8323-634A-A47E-533976836899}"/>
                </a:ext>
              </a:extLst>
            </p:cNvPr>
            <p:cNvSpPr/>
            <p:nvPr/>
          </p:nvSpPr>
          <p:spPr>
            <a:xfrm>
              <a:off x="4782960" y="2461190"/>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NO</a:t>
              </a:r>
              <a:endParaRPr lang="en-GB" dirty="0">
                <a:solidFill>
                  <a:schemeClr val="tx1">
                    <a:lumMod val="50000"/>
                  </a:schemeClr>
                </a:solidFill>
              </a:endParaRPr>
            </a:p>
          </p:txBody>
        </p:sp>
        <p:sp>
          <p:nvSpPr>
            <p:cNvPr id="222" name="Oval 221">
              <a:extLst>
                <a:ext uri="{FF2B5EF4-FFF2-40B4-BE49-F238E27FC236}">
                  <a16:creationId xmlns:a16="http://schemas.microsoft.com/office/drawing/2014/main" id="{54B68034-CCC8-D944-8B67-3B11F516D51E}"/>
                </a:ext>
              </a:extLst>
            </p:cNvPr>
            <p:cNvSpPr/>
            <p:nvPr/>
          </p:nvSpPr>
          <p:spPr>
            <a:xfrm>
              <a:off x="4782960" y="291300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NO</a:t>
              </a:r>
              <a:endParaRPr lang="en-GB" dirty="0">
                <a:solidFill>
                  <a:schemeClr val="tx1">
                    <a:lumMod val="50000"/>
                  </a:schemeClr>
                </a:solidFill>
              </a:endParaRPr>
            </a:p>
          </p:txBody>
        </p:sp>
        <p:sp>
          <p:nvSpPr>
            <p:cNvPr id="223" name="Oval 222">
              <a:extLst>
                <a:ext uri="{FF2B5EF4-FFF2-40B4-BE49-F238E27FC236}">
                  <a16:creationId xmlns:a16="http://schemas.microsoft.com/office/drawing/2014/main" id="{EA66FBF9-723E-4F4A-BD8C-94E0FD11385F}"/>
                </a:ext>
              </a:extLst>
            </p:cNvPr>
            <p:cNvSpPr/>
            <p:nvPr/>
          </p:nvSpPr>
          <p:spPr>
            <a:xfrm>
              <a:off x="5142831" y="2461190"/>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NC</a:t>
              </a:r>
              <a:endParaRPr lang="en-GB" dirty="0">
                <a:solidFill>
                  <a:schemeClr val="tx1">
                    <a:lumMod val="50000"/>
                  </a:schemeClr>
                </a:solidFill>
              </a:endParaRPr>
            </a:p>
          </p:txBody>
        </p:sp>
        <p:sp>
          <p:nvSpPr>
            <p:cNvPr id="224" name="Oval 223">
              <a:extLst>
                <a:ext uri="{FF2B5EF4-FFF2-40B4-BE49-F238E27FC236}">
                  <a16:creationId xmlns:a16="http://schemas.microsoft.com/office/drawing/2014/main" id="{0CCA8B52-0C29-4541-9857-61D71E94C33C}"/>
                </a:ext>
              </a:extLst>
            </p:cNvPr>
            <p:cNvSpPr/>
            <p:nvPr/>
          </p:nvSpPr>
          <p:spPr>
            <a:xfrm>
              <a:off x="5142831" y="291300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NC</a:t>
              </a:r>
              <a:endParaRPr lang="en-GB" dirty="0">
                <a:solidFill>
                  <a:schemeClr val="tx1">
                    <a:lumMod val="50000"/>
                  </a:schemeClr>
                </a:solidFill>
              </a:endParaRPr>
            </a:p>
          </p:txBody>
        </p:sp>
      </p:grpSp>
      <p:grpSp>
        <p:nvGrpSpPr>
          <p:cNvPr id="225" name="Group 224">
            <a:extLst>
              <a:ext uri="{FF2B5EF4-FFF2-40B4-BE49-F238E27FC236}">
                <a16:creationId xmlns:a16="http://schemas.microsoft.com/office/drawing/2014/main" id="{A0D9FFF7-2E22-BD43-807B-381A0A67A289}"/>
              </a:ext>
            </a:extLst>
          </p:cNvPr>
          <p:cNvGrpSpPr/>
          <p:nvPr/>
        </p:nvGrpSpPr>
        <p:grpSpPr>
          <a:xfrm>
            <a:off x="2251284" y="1695995"/>
            <a:ext cx="2088159" cy="982466"/>
            <a:chOff x="3340608" y="2401831"/>
            <a:chExt cx="2088159" cy="982466"/>
          </a:xfrm>
        </p:grpSpPr>
        <p:sp>
          <p:nvSpPr>
            <p:cNvPr id="226" name="Rectangle 225">
              <a:extLst>
                <a:ext uri="{FF2B5EF4-FFF2-40B4-BE49-F238E27FC236}">
                  <a16:creationId xmlns:a16="http://schemas.microsoft.com/office/drawing/2014/main" id="{2B2CE74C-FDFC-6840-A4A8-AD13E152EA1A}"/>
                </a:ext>
              </a:extLst>
            </p:cNvPr>
            <p:cNvSpPr/>
            <p:nvPr/>
          </p:nvSpPr>
          <p:spPr>
            <a:xfrm>
              <a:off x="4724203" y="2401831"/>
              <a:ext cx="704564" cy="7971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7" name="Rectangle 226">
              <a:extLst>
                <a:ext uri="{FF2B5EF4-FFF2-40B4-BE49-F238E27FC236}">
                  <a16:creationId xmlns:a16="http://schemas.microsoft.com/office/drawing/2014/main" id="{B9820B74-858E-FF4D-98DA-4F47457F87C8}"/>
                </a:ext>
              </a:extLst>
            </p:cNvPr>
            <p:cNvSpPr/>
            <p:nvPr/>
          </p:nvSpPr>
          <p:spPr>
            <a:xfrm>
              <a:off x="3340608" y="2405744"/>
              <a:ext cx="1365556" cy="9348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Run</a:t>
              </a:r>
            </a:p>
          </p:txBody>
        </p:sp>
        <p:sp>
          <p:nvSpPr>
            <p:cNvPr id="228" name="Oval 227">
              <a:extLst>
                <a:ext uri="{FF2B5EF4-FFF2-40B4-BE49-F238E27FC236}">
                  <a16:creationId xmlns:a16="http://schemas.microsoft.com/office/drawing/2014/main" id="{029F532D-FDCA-8842-88C1-C4D1E4EA15F9}"/>
                </a:ext>
              </a:extLst>
            </p:cNvPr>
            <p:cNvSpPr/>
            <p:nvPr/>
          </p:nvSpPr>
          <p:spPr>
            <a:xfrm>
              <a:off x="3409481" y="244853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L1</a:t>
              </a:r>
              <a:endParaRPr lang="en-GB" dirty="0">
                <a:solidFill>
                  <a:schemeClr val="tx1">
                    <a:lumMod val="50000"/>
                  </a:schemeClr>
                </a:solidFill>
              </a:endParaRPr>
            </a:p>
          </p:txBody>
        </p:sp>
        <p:sp>
          <p:nvSpPr>
            <p:cNvPr id="229" name="Oval 228">
              <a:extLst>
                <a:ext uri="{FF2B5EF4-FFF2-40B4-BE49-F238E27FC236}">
                  <a16:creationId xmlns:a16="http://schemas.microsoft.com/office/drawing/2014/main" id="{9F1C81CA-C60A-0B46-8D65-E83D074C3BBA}"/>
                </a:ext>
              </a:extLst>
            </p:cNvPr>
            <p:cNvSpPr/>
            <p:nvPr/>
          </p:nvSpPr>
          <p:spPr>
            <a:xfrm>
              <a:off x="3717704" y="244853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L2</a:t>
              </a:r>
              <a:endParaRPr lang="en-GB" dirty="0">
                <a:solidFill>
                  <a:schemeClr val="tx1">
                    <a:lumMod val="50000"/>
                  </a:schemeClr>
                </a:solidFill>
              </a:endParaRPr>
            </a:p>
          </p:txBody>
        </p:sp>
        <p:sp>
          <p:nvSpPr>
            <p:cNvPr id="230" name="Oval 229">
              <a:extLst>
                <a:ext uri="{FF2B5EF4-FFF2-40B4-BE49-F238E27FC236}">
                  <a16:creationId xmlns:a16="http://schemas.microsoft.com/office/drawing/2014/main" id="{B064F58A-BA9B-A24C-B684-76DF5640A21F}"/>
                </a:ext>
              </a:extLst>
            </p:cNvPr>
            <p:cNvSpPr/>
            <p:nvPr/>
          </p:nvSpPr>
          <p:spPr>
            <a:xfrm>
              <a:off x="4041425" y="2455499"/>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L3</a:t>
              </a:r>
              <a:endParaRPr lang="en-GB" dirty="0">
                <a:solidFill>
                  <a:schemeClr val="tx1">
                    <a:lumMod val="50000"/>
                  </a:schemeClr>
                </a:solidFill>
              </a:endParaRPr>
            </a:p>
          </p:txBody>
        </p:sp>
        <p:sp>
          <p:nvSpPr>
            <p:cNvPr id="231" name="Oval 230">
              <a:extLst>
                <a:ext uri="{FF2B5EF4-FFF2-40B4-BE49-F238E27FC236}">
                  <a16:creationId xmlns:a16="http://schemas.microsoft.com/office/drawing/2014/main" id="{6C29D41B-271A-E847-951F-546E8B266A82}"/>
                </a:ext>
              </a:extLst>
            </p:cNvPr>
            <p:cNvSpPr/>
            <p:nvPr/>
          </p:nvSpPr>
          <p:spPr>
            <a:xfrm>
              <a:off x="3396268" y="3087469"/>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T1</a:t>
              </a:r>
              <a:endParaRPr lang="en-GB" dirty="0">
                <a:solidFill>
                  <a:schemeClr val="tx1">
                    <a:lumMod val="50000"/>
                  </a:schemeClr>
                </a:solidFill>
              </a:endParaRPr>
            </a:p>
          </p:txBody>
        </p:sp>
        <p:sp>
          <p:nvSpPr>
            <p:cNvPr id="232" name="Oval 231">
              <a:extLst>
                <a:ext uri="{FF2B5EF4-FFF2-40B4-BE49-F238E27FC236}">
                  <a16:creationId xmlns:a16="http://schemas.microsoft.com/office/drawing/2014/main" id="{16BDA5BF-798B-B349-9001-34D1EF16F566}"/>
                </a:ext>
              </a:extLst>
            </p:cNvPr>
            <p:cNvSpPr/>
            <p:nvPr/>
          </p:nvSpPr>
          <p:spPr>
            <a:xfrm>
              <a:off x="3704491" y="3087469"/>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T2</a:t>
              </a:r>
              <a:endParaRPr lang="en-GB" dirty="0">
                <a:solidFill>
                  <a:schemeClr val="tx1">
                    <a:lumMod val="50000"/>
                  </a:schemeClr>
                </a:solidFill>
              </a:endParaRPr>
            </a:p>
          </p:txBody>
        </p:sp>
        <p:sp>
          <p:nvSpPr>
            <p:cNvPr id="233" name="Oval 232">
              <a:extLst>
                <a:ext uri="{FF2B5EF4-FFF2-40B4-BE49-F238E27FC236}">
                  <a16:creationId xmlns:a16="http://schemas.microsoft.com/office/drawing/2014/main" id="{621C49A7-ABCB-654E-A4CD-52C9C16BAB47}"/>
                </a:ext>
              </a:extLst>
            </p:cNvPr>
            <p:cNvSpPr/>
            <p:nvPr/>
          </p:nvSpPr>
          <p:spPr>
            <a:xfrm>
              <a:off x="4028212" y="3094435"/>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T3</a:t>
              </a:r>
              <a:endParaRPr lang="en-GB" dirty="0">
                <a:solidFill>
                  <a:schemeClr val="tx1">
                    <a:lumMod val="50000"/>
                  </a:schemeClr>
                </a:solidFill>
              </a:endParaRPr>
            </a:p>
          </p:txBody>
        </p:sp>
        <p:sp>
          <p:nvSpPr>
            <p:cNvPr id="234" name="Oval 233">
              <a:extLst>
                <a:ext uri="{FF2B5EF4-FFF2-40B4-BE49-F238E27FC236}">
                  <a16:creationId xmlns:a16="http://schemas.microsoft.com/office/drawing/2014/main" id="{2043442E-896F-0F42-AEA1-14DCEBB6B327}"/>
                </a:ext>
              </a:extLst>
            </p:cNvPr>
            <p:cNvSpPr/>
            <p:nvPr/>
          </p:nvSpPr>
          <p:spPr>
            <a:xfrm>
              <a:off x="4365025" y="2435161"/>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A1</a:t>
              </a:r>
              <a:endParaRPr lang="en-GB" dirty="0">
                <a:solidFill>
                  <a:schemeClr val="tx1">
                    <a:lumMod val="50000"/>
                  </a:schemeClr>
                </a:solidFill>
              </a:endParaRPr>
            </a:p>
          </p:txBody>
        </p:sp>
        <p:sp>
          <p:nvSpPr>
            <p:cNvPr id="235" name="Oval 234">
              <a:extLst>
                <a:ext uri="{FF2B5EF4-FFF2-40B4-BE49-F238E27FC236}">
                  <a16:creationId xmlns:a16="http://schemas.microsoft.com/office/drawing/2014/main" id="{B57E4C36-FFE4-ED4B-B2B2-4F8AC5E8BB85}"/>
                </a:ext>
              </a:extLst>
            </p:cNvPr>
            <p:cNvSpPr/>
            <p:nvPr/>
          </p:nvSpPr>
          <p:spPr>
            <a:xfrm>
              <a:off x="4366584" y="3098361"/>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A2</a:t>
              </a:r>
              <a:endParaRPr lang="en-GB" dirty="0">
                <a:solidFill>
                  <a:schemeClr val="tx1">
                    <a:lumMod val="50000"/>
                  </a:schemeClr>
                </a:solidFill>
              </a:endParaRPr>
            </a:p>
          </p:txBody>
        </p:sp>
        <p:sp>
          <p:nvSpPr>
            <p:cNvPr id="236" name="Oval 235">
              <a:extLst>
                <a:ext uri="{FF2B5EF4-FFF2-40B4-BE49-F238E27FC236}">
                  <a16:creationId xmlns:a16="http://schemas.microsoft.com/office/drawing/2014/main" id="{639F23AF-4C2B-EB4D-9B8F-C9236DAD7449}"/>
                </a:ext>
              </a:extLst>
            </p:cNvPr>
            <p:cNvSpPr/>
            <p:nvPr/>
          </p:nvSpPr>
          <p:spPr>
            <a:xfrm>
              <a:off x="4782960" y="2461190"/>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NO</a:t>
              </a:r>
              <a:endParaRPr lang="en-GB" dirty="0">
                <a:solidFill>
                  <a:schemeClr val="tx1">
                    <a:lumMod val="50000"/>
                  </a:schemeClr>
                </a:solidFill>
              </a:endParaRPr>
            </a:p>
          </p:txBody>
        </p:sp>
        <p:sp>
          <p:nvSpPr>
            <p:cNvPr id="237" name="Oval 236">
              <a:extLst>
                <a:ext uri="{FF2B5EF4-FFF2-40B4-BE49-F238E27FC236}">
                  <a16:creationId xmlns:a16="http://schemas.microsoft.com/office/drawing/2014/main" id="{D8D771E9-8C81-7749-B955-925060D836B2}"/>
                </a:ext>
              </a:extLst>
            </p:cNvPr>
            <p:cNvSpPr/>
            <p:nvPr/>
          </p:nvSpPr>
          <p:spPr>
            <a:xfrm>
              <a:off x="4782960" y="291300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NO</a:t>
              </a:r>
              <a:endParaRPr lang="en-GB" dirty="0">
                <a:solidFill>
                  <a:schemeClr val="tx1">
                    <a:lumMod val="50000"/>
                  </a:schemeClr>
                </a:solidFill>
              </a:endParaRPr>
            </a:p>
          </p:txBody>
        </p:sp>
        <p:sp>
          <p:nvSpPr>
            <p:cNvPr id="238" name="Oval 237">
              <a:extLst>
                <a:ext uri="{FF2B5EF4-FFF2-40B4-BE49-F238E27FC236}">
                  <a16:creationId xmlns:a16="http://schemas.microsoft.com/office/drawing/2014/main" id="{325374BE-FE42-7345-AB46-964237229D01}"/>
                </a:ext>
              </a:extLst>
            </p:cNvPr>
            <p:cNvSpPr/>
            <p:nvPr/>
          </p:nvSpPr>
          <p:spPr>
            <a:xfrm>
              <a:off x="5142831" y="2461190"/>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NC</a:t>
              </a:r>
              <a:endParaRPr lang="en-GB" dirty="0">
                <a:solidFill>
                  <a:schemeClr val="tx1">
                    <a:lumMod val="50000"/>
                  </a:schemeClr>
                </a:solidFill>
              </a:endParaRPr>
            </a:p>
          </p:txBody>
        </p:sp>
        <p:sp>
          <p:nvSpPr>
            <p:cNvPr id="239" name="Oval 238">
              <a:extLst>
                <a:ext uri="{FF2B5EF4-FFF2-40B4-BE49-F238E27FC236}">
                  <a16:creationId xmlns:a16="http://schemas.microsoft.com/office/drawing/2014/main" id="{FA1842CD-5816-AF47-968F-6A745D7FEF43}"/>
                </a:ext>
              </a:extLst>
            </p:cNvPr>
            <p:cNvSpPr/>
            <p:nvPr/>
          </p:nvSpPr>
          <p:spPr>
            <a:xfrm>
              <a:off x="5142831" y="291300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NC</a:t>
              </a:r>
              <a:endParaRPr lang="en-GB" dirty="0">
                <a:solidFill>
                  <a:schemeClr val="tx1">
                    <a:lumMod val="50000"/>
                  </a:schemeClr>
                </a:solidFill>
              </a:endParaRPr>
            </a:p>
          </p:txBody>
        </p:sp>
      </p:grpSp>
      <p:pic>
        <p:nvPicPr>
          <p:cNvPr id="99" name="Graphic 98" descr="Scissors">
            <a:extLst>
              <a:ext uri="{FF2B5EF4-FFF2-40B4-BE49-F238E27FC236}">
                <a16:creationId xmlns:a16="http://schemas.microsoft.com/office/drawing/2014/main" id="{B21EC50F-D54F-2447-8612-BC9D05C0C69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107261" y="98620"/>
            <a:ext cx="914400" cy="914400"/>
          </a:xfrm>
          <a:prstGeom prst="rect">
            <a:avLst/>
          </a:prstGeom>
        </p:spPr>
      </p:pic>
      <p:grpSp>
        <p:nvGrpSpPr>
          <p:cNvPr id="153" name="Group 152">
            <a:extLst>
              <a:ext uri="{FF2B5EF4-FFF2-40B4-BE49-F238E27FC236}">
                <a16:creationId xmlns:a16="http://schemas.microsoft.com/office/drawing/2014/main" id="{B920B1FB-AA33-714D-BFE0-A7B2AC957B15}"/>
              </a:ext>
            </a:extLst>
          </p:cNvPr>
          <p:cNvGrpSpPr/>
          <p:nvPr/>
        </p:nvGrpSpPr>
        <p:grpSpPr>
          <a:xfrm>
            <a:off x="2277944" y="2710915"/>
            <a:ext cx="2088159" cy="982466"/>
            <a:chOff x="3340608" y="2401831"/>
            <a:chExt cx="2088159" cy="982466"/>
          </a:xfrm>
        </p:grpSpPr>
        <p:sp>
          <p:nvSpPr>
            <p:cNvPr id="154" name="Rectangle 153">
              <a:extLst>
                <a:ext uri="{FF2B5EF4-FFF2-40B4-BE49-F238E27FC236}">
                  <a16:creationId xmlns:a16="http://schemas.microsoft.com/office/drawing/2014/main" id="{BD1DB9A6-0291-304F-B6DB-CF635775967D}"/>
                </a:ext>
              </a:extLst>
            </p:cNvPr>
            <p:cNvSpPr/>
            <p:nvPr/>
          </p:nvSpPr>
          <p:spPr>
            <a:xfrm>
              <a:off x="4724203" y="2401831"/>
              <a:ext cx="704564" cy="7971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7" name="Rectangle 156">
              <a:extLst>
                <a:ext uri="{FF2B5EF4-FFF2-40B4-BE49-F238E27FC236}">
                  <a16:creationId xmlns:a16="http://schemas.microsoft.com/office/drawing/2014/main" id="{B95E2FCB-DCCE-C846-BCC2-AD9CA50BE97A}"/>
                </a:ext>
              </a:extLst>
            </p:cNvPr>
            <p:cNvSpPr/>
            <p:nvPr/>
          </p:nvSpPr>
          <p:spPr>
            <a:xfrm>
              <a:off x="3340608" y="2405744"/>
              <a:ext cx="1365556" cy="9348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Start/Motor</a:t>
              </a:r>
            </a:p>
          </p:txBody>
        </p:sp>
        <p:sp>
          <p:nvSpPr>
            <p:cNvPr id="159" name="Oval 158">
              <a:extLst>
                <a:ext uri="{FF2B5EF4-FFF2-40B4-BE49-F238E27FC236}">
                  <a16:creationId xmlns:a16="http://schemas.microsoft.com/office/drawing/2014/main" id="{3071DB13-A4AD-0A4F-8114-CA6DB45D080A}"/>
                </a:ext>
              </a:extLst>
            </p:cNvPr>
            <p:cNvSpPr/>
            <p:nvPr/>
          </p:nvSpPr>
          <p:spPr>
            <a:xfrm>
              <a:off x="3409481" y="244853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L1</a:t>
              </a:r>
              <a:endParaRPr lang="en-GB" dirty="0">
                <a:solidFill>
                  <a:schemeClr val="tx1">
                    <a:lumMod val="50000"/>
                  </a:schemeClr>
                </a:solidFill>
              </a:endParaRPr>
            </a:p>
          </p:txBody>
        </p:sp>
        <p:sp>
          <p:nvSpPr>
            <p:cNvPr id="166" name="Oval 165">
              <a:extLst>
                <a:ext uri="{FF2B5EF4-FFF2-40B4-BE49-F238E27FC236}">
                  <a16:creationId xmlns:a16="http://schemas.microsoft.com/office/drawing/2014/main" id="{A3E91D4C-BE9A-3E44-B561-50B848F88E4B}"/>
                </a:ext>
              </a:extLst>
            </p:cNvPr>
            <p:cNvSpPr/>
            <p:nvPr/>
          </p:nvSpPr>
          <p:spPr>
            <a:xfrm>
              <a:off x="3717704" y="244853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L2</a:t>
              </a:r>
              <a:endParaRPr lang="en-GB" dirty="0">
                <a:solidFill>
                  <a:schemeClr val="tx1">
                    <a:lumMod val="50000"/>
                  </a:schemeClr>
                </a:solidFill>
              </a:endParaRPr>
            </a:p>
          </p:txBody>
        </p:sp>
        <p:sp>
          <p:nvSpPr>
            <p:cNvPr id="167" name="Oval 166">
              <a:extLst>
                <a:ext uri="{FF2B5EF4-FFF2-40B4-BE49-F238E27FC236}">
                  <a16:creationId xmlns:a16="http://schemas.microsoft.com/office/drawing/2014/main" id="{8A6436CB-1B37-594E-88BF-FE830366A44F}"/>
                </a:ext>
              </a:extLst>
            </p:cNvPr>
            <p:cNvSpPr/>
            <p:nvPr/>
          </p:nvSpPr>
          <p:spPr>
            <a:xfrm>
              <a:off x="4041425" y="2455499"/>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L3</a:t>
              </a:r>
              <a:endParaRPr lang="en-GB" dirty="0">
                <a:solidFill>
                  <a:schemeClr val="tx1">
                    <a:lumMod val="50000"/>
                  </a:schemeClr>
                </a:solidFill>
              </a:endParaRPr>
            </a:p>
          </p:txBody>
        </p:sp>
        <p:sp>
          <p:nvSpPr>
            <p:cNvPr id="168" name="Oval 167">
              <a:extLst>
                <a:ext uri="{FF2B5EF4-FFF2-40B4-BE49-F238E27FC236}">
                  <a16:creationId xmlns:a16="http://schemas.microsoft.com/office/drawing/2014/main" id="{E04CB1CA-70E5-FE4F-8AF0-F16F9D3E1D44}"/>
                </a:ext>
              </a:extLst>
            </p:cNvPr>
            <p:cNvSpPr/>
            <p:nvPr/>
          </p:nvSpPr>
          <p:spPr>
            <a:xfrm>
              <a:off x="3396268" y="3087469"/>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T1</a:t>
              </a:r>
              <a:endParaRPr lang="en-GB" dirty="0">
                <a:solidFill>
                  <a:schemeClr val="tx1">
                    <a:lumMod val="50000"/>
                  </a:schemeClr>
                </a:solidFill>
              </a:endParaRPr>
            </a:p>
          </p:txBody>
        </p:sp>
        <p:sp>
          <p:nvSpPr>
            <p:cNvPr id="170" name="Oval 169">
              <a:extLst>
                <a:ext uri="{FF2B5EF4-FFF2-40B4-BE49-F238E27FC236}">
                  <a16:creationId xmlns:a16="http://schemas.microsoft.com/office/drawing/2014/main" id="{98322D61-BCBC-CA44-80F4-8D65355D5BE4}"/>
                </a:ext>
              </a:extLst>
            </p:cNvPr>
            <p:cNvSpPr/>
            <p:nvPr/>
          </p:nvSpPr>
          <p:spPr>
            <a:xfrm>
              <a:off x="3704491" y="3087469"/>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T2</a:t>
              </a:r>
              <a:endParaRPr lang="en-GB" dirty="0">
                <a:solidFill>
                  <a:schemeClr val="tx1">
                    <a:lumMod val="50000"/>
                  </a:schemeClr>
                </a:solidFill>
              </a:endParaRPr>
            </a:p>
          </p:txBody>
        </p:sp>
        <p:sp>
          <p:nvSpPr>
            <p:cNvPr id="172" name="Oval 171">
              <a:extLst>
                <a:ext uri="{FF2B5EF4-FFF2-40B4-BE49-F238E27FC236}">
                  <a16:creationId xmlns:a16="http://schemas.microsoft.com/office/drawing/2014/main" id="{7339C367-6C81-9846-8E69-7992DEA0BDD8}"/>
                </a:ext>
              </a:extLst>
            </p:cNvPr>
            <p:cNvSpPr/>
            <p:nvPr/>
          </p:nvSpPr>
          <p:spPr>
            <a:xfrm>
              <a:off x="4028212" y="3094435"/>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T3</a:t>
              </a:r>
              <a:endParaRPr lang="en-GB" dirty="0">
                <a:solidFill>
                  <a:schemeClr val="tx1">
                    <a:lumMod val="50000"/>
                  </a:schemeClr>
                </a:solidFill>
              </a:endParaRPr>
            </a:p>
          </p:txBody>
        </p:sp>
        <p:sp>
          <p:nvSpPr>
            <p:cNvPr id="173" name="Oval 172">
              <a:extLst>
                <a:ext uri="{FF2B5EF4-FFF2-40B4-BE49-F238E27FC236}">
                  <a16:creationId xmlns:a16="http://schemas.microsoft.com/office/drawing/2014/main" id="{A550EEFA-CFC9-BB4A-850D-9017153DAC49}"/>
                </a:ext>
              </a:extLst>
            </p:cNvPr>
            <p:cNvSpPr/>
            <p:nvPr/>
          </p:nvSpPr>
          <p:spPr>
            <a:xfrm>
              <a:off x="4365025" y="2435161"/>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A1</a:t>
              </a:r>
              <a:endParaRPr lang="en-GB" dirty="0">
                <a:solidFill>
                  <a:schemeClr val="tx1">
                    <a:lumMod val="50000"/>
                  </a:schemeClr>
                </a:solidFill>
              </a:endParaRPr>
            </a:p>
          </p:txBody>
        </p:sp>
        <p:sp>
          <p:nvSpPr>
            <p:cNvPr id="174" name="Oval 173">
              <a:extLst>
                <a:ext uri="{FF2B5EF4-FFF2-40B4-BE49-F238E27FC236}">
                  <a16:creationId xmlns:a16="http://schemas.microsoft.com/office/drawing/2014/main" id="{0E98C6B8-0B18-3B4B-B25C-22AACFDE596F}"/>
                </a:ext>
              </a:extLst>
            </p:cNvPr>
            <p:cNvSpPr/>
            <p:nvPr/>
          </p:nvSpPr>
          <p:spPr>
            <a:xfrm>
              <a:off x="4366584" y="3098361"/>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A2</a:t>
              </a:r>
              <a:endParaRPr lang="en-GB" dirty="0">
                <a:solidFill>
                  <a:schemeClr val="tx1">
                    <a:lumMod val="50000"/>
                  </a:schemeClr>
                </a:solidFill>
              </a:endParaRPr>
            </a:p>
          </p:txBody>
        </p:sp>
        <p:sp>
          <p:nvSpPr>
            <p:cNvPr id="175" name="Oval 174">
              <a:extLst>
                <a:ext uri="{FF2B5EF4-FFF2-40B4-BE49-F238E27FC236}">
                  <a16:creationId xmlns:a16="http://schemas.microsoft.com/office/drawing/2014/main" id="{1A8441D7-D200-FB4C-8096-3A6DB7CFD174}"/>
                </a:ext>
              </a:extLst>
            </p:cNvPr>
            <p:cNvSpPr/>
            <p:nvPr/>
          </p:nvSpPr>
          <p:spPr>
            <a:xfrm>
              <a:off x="4782960" y="2461190"/>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NO</a:t>
              </a:r>
              <a:endParaRPr lang="en-GB" dirty="0">
                <a:solidFill>
                  <a:schemeClr val="tx1">
                    <a:lumMod val="50000"/>
                  </a:schemeClr>
                </a:solidFill>
              </a:endParaRPr>
            </a:p>
          </p:txBody>
        </p:sp>
        <p:sp>
          <p:nvSpPr>
            <p:cNvPr id="176" name="Oval 175">
              <a:extLst>
                <a:ext uri="{FF2B5EF4-FFF2-40B4-BE49-F238E27FC236}">
                  <a16:creationId xmlns:a16="http://schemas.microsoft.com/office/drawing/2014/main" id="{6CC88B35-A85F-2246-BE4D-E9DC0DA01A70}"/>
                </a:ext>
              </a:extLst>
            </p:cNvPr>
            <p:cNvSpPr/>
            <p:nvPr/>
          </p:nvSpPr>
          <p:spPr>
            <a:xfrm>
              <a:off x="4782960" y="291300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NO</a:t>
              </a:r>
              <a:endParaRPr lang="en-GB" dirty="0">
                <a:solidFill>
                  <a:schemeClr val="tx1">
                    <a:lumMod val="50000"/>
                  </a:schemeClr>
                </a:solidFill>
              </a:endParaRPr>
            </a:p>
          </p:txBody>
        </p:sp>
        <p:sp>
          <p:nvSpPr>
            <p:cNvPr id="177" name="Oval 176">
              <a:extLst>
                <a:ext uri="{FF2B5EF4-FFF2-40B4-BE49-F238E27FC236}">
                  <a16:creationId xmlns:a16="http://schemas.microsoft.com/office/drawing/2014/main" id="{05BC4984-5067-1E47-A09A-2BB0480827FB}"/>
                </a:ext>
              </a:extLst>
            </p:cNvPr>
            <p:cNvSpPr/>
            <p:nvPr/>
          </p:nvSpPr>
          <p:spPr>
            <a:xfrm>
              <a:off x="5142831" y="2461190"/>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NC</a:t>
              </a:r>
              <a:endParaRPr lang="en-GB" dirty="0">
                <a:solidFill>
                  <a:schemeClr val="tx1">
                    <a:lumMod val="50000"/>
                  </a:schemeClr>
                </a:solidFill>
              </a:endParaRPr>
            </a:p>
          </p:txBody>
        </p:sp>
        <p:sp>
          <p:nvSpPr>
            <p:cNvPr id="178" name="Oval 177">
              <a:extLst>
                <a:ext uri="{FF2B5EF4-FFF2-40B4-BE49-F238E27FC236}">
                  <a16:creationId xmlns:a16="http://schemas.microsoft.com/office/drawing/2014/main" id="{F02A9157-CBDC-1247-A3D2-9CCE99A4B603}"/>
                </a:ext>
              </a:extLst>
            </p:cNvPr>
            <p:cNvSpPr/>
            <p:nvPr/>
          </p:nvSpPr>
          <p:spPr>
            <a:xfrm>
              <a:off x="5142831" y="291300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NC</a:t>
              </a:r>
              <a:endParaRPr lang="en-GB" dirty="0">
                <a:solidFill>
                  <a:schemeClr val="tx1">
                    <a:lumMod val="50000"/>
                  </a:schemeClr>
                </a:solidFill>
              </a:endParaRPr>
            </a:p>
          </p:txBody>
        </p:sp>
      </p:grpSp>
      <p:grpSp>
        <p:nvGrpSpPr>
          <p:cNvPr id="243" name="Group 242">
            <a:extLst>
              <a:ext uri="{FF2B5EF4-FFF2-40B4-BE49-F238E27FC236}">
                <a16:creationId xmlns:a16="http://schemas.microsoft.com/office/drawing/2014/main" id="{DAF89732-156D-EB41-BFCF-1F7ECECEB846}"/>
              </a:ext>
            </a:extLst>
          </p:cNvPr>
          <p:cNvGrpSpPr/>
          <p:nvPr/>
        </p:nvGrpSpPr>
        <p:grpSpPr>
          <a:xfrm>
            <a:off x="2438951" y="3798154"/>
            <a:ext cx="1032758" cy="974627"/>
            <a:chOff x="3340608" y="2405744"/>
            <a:chExt cx="1032758" cy="974627"/>
          </a:xfrm>
        </p:grpSpPr>
        <p:sp>
          <p:nvSpPr>
            <p:cNvPr id="244" name="Rectangle 243">
              <a:extLst>
                <a:ext uri="{FF2B5EF4-FFF2-40B4-BE49-F238E27FC236}">
                  <a16:creationId xmlns:a16="http://schemas.microsoft.com/office/drawing/2014/main" id="{50AE4092-6B5B-7D45-B942-AFC5BFCC4ED3}"/>
                </a:ext>
              </a:extLst>
            </p:cNvPr>
            <p:cNvSpPr/>
            <p:nvPr/>
          </p:nvSpPr>
          <p:spPr>
            <a:xfrm>
              <a:off x="3340608" y="2405744"/>
              <a:ext cx="1032758" cy="9348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err="1"/>
                <a:t>Trfr</a:t>
              </a:r>
              <a:endParaRPr lang="en-GB" dirty="0"/>
            </a:p>
          </p:txBody>
        </p:sp>
        <p:sp>
          <p:nvSpPr>
            <p:cNvPr id="245" name="Oval 244">
              <a:extLst>
                <a:ext uri="{FF2B5EF4-FFF2-40B4-BE49-F238E27FC236}">
                  <a16:creationId xmlns:a16="http://schemas.microsoft.com/office/drawing/2014/main" id="{CF044BEE-ECF5-9240-80C0-95FEB01AFF05}"/>
                </a:ext>
              </a:extLst>
            </p:cNvPr>
            <p:cNvSpPr/>
            <p:nvPr/>
          </p:nvSpPr>
          <p:spPr>
            <a:xfrm>
              <a:off x="3409481" y="244853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1</a:t>
              </a:r>
              <a:endParaRPr lang="en-GB" dirty="0">
                <a:solidFill>
                  <a:schemeClr val="tx1">
                    <a:lumMod val="50000"/>
                  </a:schemeClr>
                </a:solidFill>
              </a:endParaRPr>
            </a:p>
          </p:txBody>
        </p:sp>
        <p:sp>
          <p:nvSpPr>
            <p:cNvPr id="246" name="Oval 245">
              <a:extLst>
                <a:ext uri="{FF2B5EF4-FFF2-40B4-BE49-F238E27FC236}">
                  <a16:creationId xmlns:a16="http://schemas.microsoft.com/office/drawing/2014/main" id="{300DC5A5-57B5-7145-B078-D980CDFF28B1}"/>
                </a:ext>
              </a:extLst>
            </p:cNvPr>
            <p:cNvSpPr/>
            <p:nvPr/>
          </p:nvSpPr>
          <p:spPr>
            <a:xfrm>
              <a:off x="3717704" y="244853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2</a:t>
              </a:r>
              <a:endParaRPr lang="en-GB" dirty="0">
                <a:solidFill>
                  <a:schemeClr val="tx1">
                    <a:lumMod val="50000"/>
                  </a:schemeClr>
                </a:solidFill>
              </a:endParaRPr>
            </a:p>
          </p:txBody>
        </p:sp>
        <p:sp>
          <p:nvSpPr>
            <p:cNvPr id="247" name="Oval 246">
              <a:extLst>
                <a:ext uri="{FF2B5EF4-FFF2-40B4-BE49-F238E27FC236}">
                  <a16:creationId xmlns:a16="http://schemas.microsoft.com/office/drawing/2014/main" id="{B5B37AE0-01E7-ED49-A1A3-AB0C0F3C1C77}"/>
                </a:ext>
              </a:extLst>
            </p:cNvPr>
            <p:cNvSpPr/>
            <p:nvPr/>
          </p:nvSpPr>
          <p:spPr>
            <a:xfrm>
              <a:off x="4041425" y="2455499"/>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3</a:t>
              </a:r>
              <a:endParaRPr lang="en-GB" dirty="0">
                <a:solidFill>
                  <a:schemeClr val="tx1">
                    <a:lumMod val="50000"/>
                  </a:schemeClr>
                </a:solidFill>
              </a:endParaRPr>
            </a:p>
          </p:txBody>
        </p:sp>
        <p:sp>
          <p:nvSpPr>
            <p:cNvPr id="248" name="Oval 247">
              <a:extLst>
                <a:ext uri="{FF2B5EF4-FFF2-40B4-BE49-F238E27FC236}">
                  <a16:creationId xmlns:a16="http://schemas.microsoft.com/office/drawing/2014/main" id="{14AB3251-1818-9146-B0AB-6A1065FC9E90}"/>
                </a:ext>
              </a:extLst>
            </p:cNvPr>
            <p:cNvSpPr/>
            <p:nvPr/>
          </p:nvSpPr>
          <p:spPr>
            <a:xfrm>
              <a:off x="3396268" y="3087469"/>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1</a:t>
              </a:r>
              <a:endParaRPr lang="en-GB" dirty="0">
                <a:solidFill>
                  <a:schemeClr val="tx1">
                    <a:lumMod val="50000"/>
                  </a:schemeClr>
                </a:solidFill>
              </a:endParaRPr>
            </a:p>
          </p:txBody>
        </p:sp>
        <p:sp>
          <p:nvSpPr>
            <p:cNvPr id="249" name="Oval 248">
              <a:extLst>
                <a:ext uri="{FF2B5EF4-FFF2-40B4-BE49-F238E27FC236}">
                  <a16:creationId xmlns:a16="http://schemas.microsoft.com/office/drawing/2014/main" id="{9C201AFF-F384-CF4A-8A37-E86F1E644C10}"/>
                </a:ext>
              </a:extLst>
            </p:cNvPr>
            <p:cNvSpPr/>
            <p:nvPr/>
          </p:nvSpPr>
          <p:spPr>
            <a:xfrm>
              <a:off x="3704491" y="3087469"/>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2</a:t>
              </a:r>
              <a:endParaRPr lang="en-GB" dirty="0">
                <a:solidFill>
                  <a:schemeClr val="tx1">
                    <a:lumMod val="50000"/>
                  </a:schemeClr>
                </a:solidFill>
              </a:endParaRPr>
            </a:p>
          </p:txBody>
        </p:sp>
        <p:sp>
          <p:nvSpPr>
            <p:cNvPr id="250" name="Oval 249">
              <a:extLst>
                <a:ext uri="{FF2B5EF4-FFF2-40B4-BE49-F238E27FC236}">
                  <a16:creationId xmlns:a16="http://schemas.microsoft.com/office/drawing/2014/main" id="{B068CD40-0970-CC45-A8D5-5F0DAE43E211}"/>
                </a:ext>
              </a:extLst>
            </p:cNvPr>
            <p:cNvSpPr/>
            <p:nvPr/>
          </p:nvSpPr>
          <p:spPr>
            <a:xfrm>
              <a:off x="4028212" y="3094435"/>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3</a:t>
              </a:r>
              <a:endParaRPr lang="en-GB" dirty="0">
                <a:solidFill>
                  <a:schemeClr val="tx1">
                    <a:lumMod val="50000"/>
                  </a:schemeClr>
                </a:solidFill>
              </a:endParaRPr>
            </a:p>
          </p:txBody>
        </p:sp>
      </p:grpSp>
      <p:pic>
        <p:nvPicPr>
          <p:cNvPr id="251" name="Picture 250">
            <a:extLst>
              <a:ext uri="{FF2B5EF4-FFF2-40B4-BE49-F238E27FC236}">
                <a16:creationId xmlns:a16="http://schemas.microsoft.com/office/drawing/2014/main" id="{4E842824-A082-6B49-BB4B-BD1D92A0D28A}"/>
              </a:ext>
            </a:extLst>
          </p:cNvPr>
          <p:cNvPicPr>
            <a:picLocks noChangeAspect="1"/>
          </p:cNvPicPr>
          <p:nvPr/>
        </p:nvPicPr>
        <p:blipFill rotWithShape="1">
          <a:blip r:embed="rId6"/>
          <a:srcRect l="35768" t="18466" r="35495" b="23473"/>
          <a:stretch/>
        </p:blipFill>
        <p:spPr>
          <a:xfrm>
            <a:off x="7523222" y="3762658"/>
            <a:ext cx="386617" cy="442505"/>
          </a:xfrm>
          <a:prstGeom prst="rect">
            <a:avLst/>
          </a:prstGeom>
        </p:spPr>
      </p:pic>
    </p:spTree>
    <p:custDataLst>
      <p:tags r:id="rId1"/>
    </p:custDataLst>
    <p:extLst>
      <p:ext uri="{BB962C8B-B14F-4D97-AF65-F5344CB8AC3E}">
        <p14:creationId xmlns:p14="http://schemas.microsoft.com/office/powerpoint/2010/main" val="17023495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706" y="-621799"/>
            <a:ext cx="8831461" cy="967170"/>
          </a:xfrm>
        </p:spPr>
        <p:txBody>
          <a:bodyPr/>
          <a:lstStyle/>
          <a:p>
            <a:r>
              <a:rPr lang="en-GB" dirty="0"/>
              <a:t>Interactive Briefing – Int01 (3 of 4)</a:t>
            </a:r>
          </a:p>
        </p:txBody>
      </p:sp>
      <p:pic>
        <p:nvPicPr>
          <p:cNvPr id="4" name="Picture 3">
            <a:extLst>
              <a:ext uri="{FF2B5EF4-FFF2-40B4-BE49-F238E27FC236}">
                <a16:creationId xmlns:a16="http://schemas.microsoft.com/office/drawing/2014/main" id="{C5664498-ECF2-474C-BB8C-A67ABCA7F14A}"/>
              </a:ext>
            </a:extLst>
          </p:cNvPr>
          <p:cNvPicPr>
            <a:picLocks noChangeAspect="1"/>
          </p:cNvPicPr>
          <p:nvPr/>
        </p:nvPicPr>
        <p:blipFill>
          <a:blip r:embed="rId4"/>
          <a:stretch>
            <a:fillRect/>
          </a:stretch>
        </p:blipFill>
        <p:spPr>
          <a:xfrm>
            <a:off x="4760749" y="0"/>
            <a:ext cx="5181388" cy="5003800"/>
          </a:xfrm>
          <a:prstGeom prst="rect">
            <a:avLst/>
          </a:prstGeom>
        </p:spPr>
      </p:pic>
    </p:spTree>
    <p:custDataLst>
      <p:tags r:id="rId1"/>
    </p:custDataLst>
    <p:extLst>
      <p:ext uri="{BB962C8B-B14F-4D97-AF65-F5344CB8AC3E}">
        <p14:creationId xmlns:p14="http://schemas.microsoft.com/office/powerpoint/2010/main" val="38735146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706" y="-621799"/>
            <a:ext cx="8831461" cy="967170"/>
          </a:xfrm>
        </p:spPr>
        <p:txBody>
          <a:bodyPr/>
          <a:lstStyle/>
          <a:p>
            <a:r>
              <a:rPr lang="en-GB" dirty="0"/>
              <a:t>Interactive Briefing – Int01 (4 of 4)</a:t>
            </a:r>
          </a:p>
        </p:txBody>
      </p:sp>
      <p:sp>
        <p:nvSpPr>
          <p:cNvPr id="101" name="Rectangle 100">
            <a:extLst>
              <a:ext uri="{FF2B5EF4-FFF2-40B4-BE49-F238E27FC236}">
                <a16:creationId xmlns:a16="http://schemas.microsoft.com/office/drawing/2014/main" id="{E915B420-4157-A04E-938F-DD4CCDAB7D40}"/>
              </a:ext>
            </a:extLst>
          </p:cNvPr>
          <p:cNvSpPr/>
          <p:nvPr/>
        </p:nvSpPr>
        <p:spPr>
          <a:xfrm>
            <a:off x="8430546" y="1914085"/>
            <a:ext cx="1790275" cy="49855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Test</a:t>
            </a:r>
          </a:p>
        </p:txBody>
      </p:sp>
      <p:sp>
        <p:nvSpPr>
          <p:cNvPr id="102" name="Rectangle 101">
            <a:extLst>
              <a:ext uri="{FF2B5EF4-FFF2-40B4-BE49-F238E27FC236}">
                <a16:creationId xmlns:a16="http://schemas.microsoft.com/office/drawing/2014/main" id="{3C05ECD0-0A6F-1449-9C91-B7A6DBC95085}"/>
              </a:ext>
            </a:extLst>
          </p:cNvPr>
          <p:cNvSpPr/>
          <p:nvPr/>
        </p:nvSpPr>
        <p:spPr>
          <a:xfrm>
            <a:off x="8430545" y="2562120"/>
            <a:ext cx="1790275" cy="49855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Instructions</a:t>
            </a:r>
          </a:p>
        </p:txBody>
      </p:sp>
      <p:sp>
        <p:nvSpPr>
          <p:cNvPr id="105" name="Rectangle 104">
            <a:extLst>
              <a:ext uri="{FF2B5EF4-FFF2-40B4-BE49-F238E27FC236}">
                <a16:creationId xmlns:a16="http://schemas.microsoft.com/office/drawing/2014/main" id="{92FF7254-DADD-A247-9A12-60BA99C558AD}"/>
              </a:ext>
            </a:extLst>
          </p:cNvPr>
          <p:cNvSpPr/>
          <p:nvPr/>
        </p:nvSpPr>
        <p:spPr>
          <a:xfrm>
            <a:off x="8449100" y="3227053"/>
            <a:ext cx="1790275" cy="49855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Print</a:t>
            </a:r>
          </a:p>
        </p:txBody>
      </p:sp>
      <p:cxnSp>
        <p:nvCxnSpPr>
          <p:cNvPr id="91" name="Straight Connector 90">
            <a:extLst>
              <a:ext uri="{FF2B5EF4-FFF2-40B4-BE49-F238E27FC236}">
                <a16:creationId xmlns:a16="http://schemas.microsoft.com/office/drawing/2014/main" id="{21EA23F6-6A05-B34B-8E3D-45807B51302A}"/>
              </a:ext>
            </a:extLst>
          </p:cNvPr>
          <p:cNvCxnSpPr/>
          <p:nvPr/>
        </p:nvCxnSpPr>
        <p:spPr>
          <a:xfrm>
            <a:off x="4403478" y="272219"/>
            <a:ext cx="2832094" cy="0"/>
          </a:xfrm>
          <a:prstGeom prst="line">
            <a:avLst/>
          </a:prstGeom>
          <a:ln w="3810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917998C3-220F-CA4F-AE54-6661AC8A0AF2}"/>
              </a:ext>
            </a:extLst>
          </p:cNvPr>
          <p:cNvCxnSpPr/>
          <p:nvPr/>
        </p:nvCxnSpPr>
        <p:spPr>
          <a:xfrm>
            <a:off x="4418059" y="528136"/>
            <a:ext cx="2832094" cy="0"/>
          </a:xfrm>
          <a:prstGeom prst="line">
            <a:avLst/>
          </a:prstGeom>
          <a:ln w="3810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7C3D6F1B-F314-D147-ADF1-5279BF3F3523}"/>
              </a:ext>
            </a:extLst>
          </p:cNvPr>
          <p:cNvCxnSpPr/>
          <p:nvPr/>
        </p:nvCxnSpPr>
        <p:spPr>
          <a:xfrm>
            <a:off x="4418059" y="821435"/>
            <a:ext cx="2832094" cy="0"/>
          </a:xfrm>
          <a:prstGeom prst="line">
            <a:avLst/>
          </a:prstGeom>
          <a:ln w="3810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2F022467-6D4F-6B4D-8ACB-F6CCE8D928FA}"/>
              </a:ext>
            </a:extLst>
          </p:cNvPr>
          <p:cNvSpPr txBox="1"/>
          <p:nvPr/>
        </p:nvSpPr>
        <p:spPr>
          <a:xfrm>
            <a:off x="4108359" y="74934"/>
            <a:ext cx="309700" cy="369332"/>
          </a:xfrm>
          <a:prstGeom prst="rect">
            <a:avLst/>
          </a:prstGeom>
          <a:noFill/>
        </p:spPr>
        <p:txBody>
          <a:bodyPr wrap="none" rtlCol="0">
            <a:spAutoFit/>
          </a:bodyPr>
          <a:lstStyle/>
          <a:p>
            <a:r>
              <a:rPr lang="en-GB" dirty="0"/>
              <a:t>R</a:t>
            </a:r>
          </a:p>
        </p:txBody>
      </p:sp>
      <p:sp>
        <p:nvSpPr>
          <p:cNvPr id="123" name="TextBox 122">
            <a:extLst>
              <a:ext uri="{FF2B5EF4-FFF2-40B4-BE49-F238E27FC236}">
                <a16:creationId xmlns:a16="http://schemas.microsoft.com/office/drawing/2014/main" id="{41E4592A-1D80-4F4C-92C7-9BDB4729C583}"/>
              </a:ext>
            </a:extLst>
          </p:cNvPr>
          <p:cNvSpPr txBox="1"/>
          <p:nvPr/>
        </p:nvSpPr>
        <p:spPr>
          <a:xfrm>
            <a:off x="4068284" y="305454"/>
            <a:ext cx="389850" cy="369332"/>
          </a:xfrm>
          <a:prstGeom prst="rect">
            <a:avLst/>
          </a:prstGeom>
          <a:noFill/>
        </p:spPr>
        <p:txBody>
          <a:bodyPr wrap="none" rtlCol="0">
            <a:spAutoFit/>
          </a:bodyPr>
          <a:lstStyle/>
          <a:p>
            <a:r>
              <a:rPr lang="en-GB" dirty="0"/>
              <a:t>W</a:t>
            </a:r>
          </a:p>
        </p:txBody>
      </p:sp>
      <p:sp>
        <p:nvSpPr>
          <p:cNvPr id="124" name="TextBox 123">
            <a:extLst>
              <a:ext uri="{FF2B5EF4-FFF2-40B4-BE49-F238E27FC236}">
                <a16:creationId xmlns:a16="http://schemas.microsoft.com/office/drawing/2014/main" id="{5C614748-B034-E747-BC55-FA4418D4627B}"/>
              </a:ext>
            </a:extLst>
          </p:cNvPr>
          <p:cNvSpPr txBox="1"/>
          <p:nvPr/>
        </p:nvSpPr>
        <p:spPr>
          <a:xfrm>
            <a:off x="4089479" y="623872"/>
            <a:ext cx="309700" cy="369332"/>
          </a:xfrm>
          <a:prstGeom prst="rect">
            <a:avLst/>
          </a:prstGeom>
          <a:noFill/>
        </p:spPr>
        <p:txBody>
          <a:bodyPr wrap="none" rtlCol="0">
            <a:spAutoFit/>
          </a:bodyPr>
          <a:lstStyle/>
          <a:p>
            <a:r>
              <a:rPr lang="en-GB" dirty="0"/>
              <a:t>B</a:t>
            </a:r>
          </a:p>
        </p:txBody>
      </p:sp>
      <p:sp>
        <p:nvSpPr>
          <p:cNvPr id="125" name="Oval 124">
            <a:extLst>
              <a:ext uri="{FF2B5EF4-FFF2-40B4-BE49-F238E27FC236}">
                <a16:creationId xmlns:a16="http://schemas.microsoft.com/office/drawing/2014/main" id="{AA004E3C-75CA-2B48-AE03-BEF72D1584A6}"/>
              </a:ext>
            </a:extLst>
          </p:cNvPr>
          <p:cNvSpPr/>
          <p:nvPr/>
        </p:nvSpPr>
        <p:spPr>
          <a:xfrm>
            <a:off x="4570210" y="135752"/>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lumMod val="50000"/>
                </a:schemeClr>
              </a:solidFill>
            </a:endParaRPr>
          </a:p>
        </p:txBody>
      </p:sp>
      <p:sp>
        <p:nvSpPr>
          <p:cNvPr id="126" name="Oval 125">
            <a:extLst>
              <a:ext uri="{FF2B5EF4-FFF2-40B4-BE49-F238E27FC236}">
                <a16:creationId xmlns:a16="http://schemas.microsoft.com/office/drawing/2014/main" id="{00DF85DB-2CDE-FB4A-BB6A-8A4C24F3495B}"/>
              </a:ext>
            </a:extLst>
          </p:cNvPr>
          <p:cNvSpPr/>
          <p:nvPr/>
        </p:nvSpPr>
        <p:spPr>
          <a:xfrm>
            <a:off x="5277797" y="337936"/>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lumMod val="50000"/>
                </a:schemeClr>
              </a:solidFill>
            </a:endParaRPr>
          </a:p>
        </p:txBody>
      </p:sp>
      <p:sp>
        <p:nvSpPr>
          <p:cNvPr id="127" name="Oval 126">
            <a:extLst>
              <a:ext uri="{FF2B5EF4-FFF2-40B4-BE49-F238E27FC236}">
                <a16:creationId xmlns:a16="http://schemas.microsoft.com/office/drawing/2014/main" id="{15A5FB96-A51F-1944-8E01-77CECF4A6944}"/>
              </a:ext>
            </a:extLst>
          </p:cNvPr>
          <p:cNvSpPr/>
          <p:nvPr/>
        </p:nvSpPr>
        <p:spPr>
          <a:xfrm>
            <a:off x="6109451" y="678467"/>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lumMod val="50000"/>
                </a:schemeClr>
              </a:solidFill>
            </a:endParaRPr>
          </a:p>
        </p:txBody>
      </p:sp>
      <p:sp>
        <p:nvSpPr>
          <p:cNvPr id="135" name="Rectangle 134">
            <a:extLst>
              <a:ext uri="{FF2B5EF4-FFF2-40B4-BE49-F238E27FC236}">
                <a16:creationId xmlns:a16="http://schemas.microsoft.com/office/drawing/2014/main" id="{62C1CF85-1E4D-5A4F-92D6-CD5E3E0F5396}"/>
              </a:ext>
            </a:extLst>
          </p:cNvPr>
          <p:cNvSpPr/>
          <p:nvPr/>
        </p:nvSpPr>
        <p:spPr>
          <a:xfrm>
            <a:off x="8823309" y="1087758"/>
            <a:ext cx="662236" cy="66223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6" name="Rectangle 135">
            <a:extLst>
              <a:ext uri="{FF2B5EF4-FFF2-40B4-BE49-F238E27FC236}">
                <a16:creationId xmlns:a16="http://schemas.microsoft.com/office/drawing/2014/main" id="{5C8C02F7-BDB3-FE4C-A29C-8CBF5C55D29A}"/>
              </a:ext>
            </a:extLst>
          </p:cNvPr>
          <p:cNvSpPr/>
          <p:nvPr/>
        </p:nvSpPr>
        <p:spPr>
          <a:xfrm>
            <a:off x="9534677" y="1087758"/>
            <a:ext cx="662236" cy="66223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7" name="Rectangle 136">
            <a:extLst>
              <a:ext uri="{FF2B5EF4-FFF2-40B4-BE49-F238E27FC236}">
                <a16:creationId xmlns:a16="http://schemas.microsoft.com/office/drawing/2014/main" id="{5962BEE6-6AA8-314C-8131-F704463183DF}"/>
              </a:ext>
            </a:extLst>
          </p:cNvPr>
          <p:cNvSpPr/>
          <p:nvPr/>
        </p:nvSpPr>
        <p:spPr>
          <a:xfrm>
            <a:off x="8081095" y="1087758"/>
            <a:ext cx="662236" cy="662236"/>
          </a:xfrm>
          <a:prstGeom prst="rect">
            <a:avLst/>
          </a:prstGeom>
          <a:solidFill>
            <a:schemeClr val="bg1"/>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3" name="TextBox 182">
            <a:extLst>
              <a:ext uri="{FF2B5EF4-FFF2-40B4-BE49-F238E27FC236}">
                <a16:creationId xmlns:a16="http://schemas.microsoft.com/office/drawing/2014/main" id="{E65FDF6A-EED4-694E-851B-186B32948D03}"/>
              </a:ext>
            </a:extLst>
          </p:cNvPr>
          <p:cNvSpPr txBox="1"/>
          <p:nvPr/>
        </p:nvSpPr>
        <p:spPr>
          <a:xfrm>
            <a:off x="41361" y="4446"/>
            <a:ext cx="3986848" cy="830997"/>
          </a:xfrm>
          <a:prstGeom prst="rect">
            <a:avLst/>
          </a:prstGeom>
          <a:noFill/>
        </p:spPr>
        <p:txBody>
          <a:bodyPr wrap="square" rtlCol="0">
            <a:spAutoFit/>
          </a:bodyPr>
          <a:lstStyle/>
          <a:p>
            <a:r>
              <a:rPr lang="en-GB" sz="2400" dirty="0"/>
              <a:t>Wire up the 3P Star-Delta main circuit.</a:t>
            </a:r>
          </a:p>
        </p:txBody>
      </p:sp>
      <p:sp>
        <p:nvSpPr>
          <p:cNvPr id="106" name="Rectangle 105">
            <a:extLst>
              <a:ext uri="{FF2B5EF4-FFF2-40B4-BE49-F238E27FC236}">
                <a16:creationId xmlns:a16="http://schemas.microsoft.com/office/drawing/2014/main" id="{902ADA08-1D63-FA43-B054-CDFF92E79F6F}"/>
              </a:ext>
            </a:extLst>
          </p:cNvPr>
          <p:cNvSpPr/>
          <p:nvPr/>
        </p:nvSpPr>
        <p:spPr>
          <a:xfrm>
            <a:off x="8449100" y="3920558"/>
            <a:ext cx="1790275" cy="49855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See diagram</a:t>
            </a:r>
          </a:p>
        </p:txBody>
      </p:sp>
      <p:grpSp>
        <p:nvGrpSpPr>
          <p:cNvPr id="128" name="Group 127">
            <a:extLst>
              <a:ext uri="{FF2B5EF4-FFF2-40B4-BE49-F238E27FC236}">
                <a16:creationId xmlns:a16="http://schemas.microsoft.com/office/drawing/2014/main" id="{B611E51F-F244-5C49-9DBB-E6F8CF446351}"/>
              </a:ext>
            </a:extLst>
          </p:cNvPr>
          <p:cNvGrpSpPr/>
          <p:nvPr/>
        </p:nvGrpSpPr>
        <p:grpSpPr>
          <a:xfrm>
            <a:off x="202477" y="1625055"/>
            <a:ext cx="2088159" cy="982466"/>
            <a:chOff x="3340608" y="2401831"/>
            <a:chExt cx="2088159" cy="982466"/>
          </a:xfrm>
        </p:grpSpPr>
        <p:sp>
          <p:nvSpPr>
            <p:cNvPr id="132" name="Rectangle 131">
              <a:extLst>
                <a:ext uri="{FF2B5EF4-FFF2-40B4-BE49-F238E27FC236}">
                  <a16:creationId xmlns:a16="http://schemas.microsoft.com/office/drawing/2014/main" id="{663881F1-442C-024F-892B-BA84362F9CF6}"/>
                </a:ext>
              </a:extLst>
            </p:cNvPr>
            <p:cNvSpPr/>
            <p:nvPr/>
          </p:nvSpPr>
          <p:spPr>
            <a:xfrm>
              <a:off x="4724203" y="2401831"/>
              <a:ext cx="704564" cy="7971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3" name="Rectangle 132">
              <a:extLst>
                <a:ext uri="{FF2B5EF4-FFF2-40B4-BE49-F238E27FC236}">
                  <a16:creationId xmlns:a16="http://schemas.microsoft.com/office/drawing/2014/main" id="{892FBAA5-EAD8-3047-91FD-0EDB9399C2A0}"/>
                </a:ext>
              </a:extLst>
            </p:cNvPr>
            <p:cNvSpPr/>
            <p:nvPr/>
          </p:nvSpPr>
          <p:spPr>
            <a:xfrm>
              <a:off x="3340608" y="2405744"/>
              <a:ext cx="1365556" cy="9348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Main</a:t>
              </a:r>
            </a:p>
          </p:txBody>
        </p:sp>
        <p:sp>
          <p:nvSpPr>
            <p:cNvPr id="134" name="Oval 133">
              <a:extLst>
                <a:ext uri="{FF2B5EF4-FFF2-40B4-BE49-F238E27FC236}">
                  <a16:creationId xmlns:a16="http://schemas.microsoft.com/office/drawing/2014/main" id="{8BA688BD-B0B9-F64D-9349-35B1BD389783}"/>
                </a:ext>
              </a:extLst>
            </p:cNvPr>
            <p:cNvSpPr/>
            <p:nvPr/>
          </p:nvSpPr>
          <p:spPr>
            <a:xfrm>
              <a:off x="3409481" y="244853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L1</a:t>
              </a:r>
              <a:endParaRPr lang="en-GB" dirty="0">
                <a:solidFill>
                  <a:schemeClr val="tx1">
                    <a:lumMod val="50000"/>
                  </a:schemeClr>
                </a:solidFill>
              </a:endParaRPr>
            </a:p>
          </p:txBody>
        </p:sp>
        <p:sp>
          <p:nvSpPr>
            <p:cNvPr id="138" name="Oval 137">
              <a:extLst>
                <a:ext uri="{FF2B5EF4-FFF2-40B4-BE49-F238E27FC236}">
                  <a16:creationId xmlns:a16="http://schemas.microsoft.com/office/drawing/2014/main" id="{E32311B1-30DB-0D47-87BE-64644048A9B3}"/>
                </a:ext>
              </a:extLst>
            </p:cNvPr>
            <p:cNvSpPr/>
            <p:nvPr/>
          </p:nvSpPr>
          <p:spPr>
            <a:xfrm>
              <a:off x="3717704" y="244853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L2</a:t>
              </a:r>
              <a:endParaRPr lang="en-GB" dirty="0">
                <a:solidFill>
                  <a:schemeClr val="tx1">
                    <a:lumMod val="50000"/>
                  </a:schemeClr>
                </a:solidFill>
              </a:endParaRPr>
            </a:p>
          </p:txBody>
        </p:sp>
        <p:sp>
          <p:nvSpPr>
            <p:cNvPr id="139" name="Oval 138">
              <a:extLst>
                <a:ext uri="{FF2B5EF4-FFF2-40B4-BE49-F238E27FC236}">
                  <a16:creationId xmlns:a16="http://schemas.microsoft.com/office/drawing/2014/main" id="{F3F4849D-F565-5949-91B5-2CF391F53274}"/>
                </a:ext>
              </a:extLst>
            </p:cNvPr>
            <p:cNvSpPr/>
            <p:nvPr/>
          </p:nvSpPr>
          <p:spPr>
            <a:xfrm>
              <a:off x="4041425" y="2455499"/>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L3</a:t>
              </a:r>
              <a:endParaRPr lang="en-GB" dirty="0">
                <a:solidFill>
                  <a:schemeClr val="tx1">
                    <a:lumMod val="50000"/>
                  </a:schemeClr>
                </a:solidFill>
              </a:endParaRPr>
            </a:p>
          </p:txBody>
        </p:sp>
        <p:sp>
          <p:nvSpPr>
            <p:cNvPr id="140" name="Oval 139">
              <a:extLst>
                <a:ext uri="{FF2B5EF4-FFF2-40B4-BE49-F238E27FC236}">
                  <a16:creationId xmlns:a16="http://schemas.microsoft.com/office/drawing/2014/main" id="{A44F9DA6-CAD5-714E-9752-A1DA4DC99764}"/>
                </a:ext>
              </a:extLst>
            </p:cNvPr>
            <p:cNvSpPr/>
            <p:nvPr/>
          </p:nvSpPr>
          <p:spPr>
            <a:xfrm>
              <a:off x="3396268" y="3087469"/>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T1</a:t>
              </a:r>
              <a:endParaRPr lang="en-GB" dirty="0">
                <a:solidFill>
                  <a:schemeClr val="tx1">
                    <a:lumMod val="50000"/>
                  </a:schemeClr>
                </a:solidFill>
              </a:endParaRPr>
            </a:p>
          </p:txBody>
        </p:sp>
        <p:sp>
          <p:nvSpPr>
            <p:cNvPr id="141" name="Oval 140">
              <a:extLst>
                <a:ext uri="{FF2B5EF4-FFF2-40B4-BE49-F238E27FC236}">
                  <a16:creationId xmlns:a16="http://schemas.microsoft.com/office/drawing/2014/main" id="{5BA5C3B7-EE6F-D346-92DE-319D395D59C1}"/>
                </a:ext>
              </a:extLst>
            </p:cNvPr>
            <p:cNvSpPr/>
            <p:nvPr/>
          </p:nvSpPr>
          <p:spPr>
            <a:xfrm>
              <a:off x="3704491" y="3087469"/>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T2</a:t>
              </a:r>
              <a:endParaRPr lang="en-GB" dirty="0">
                <a:solidFill>
                  <a:schemeClr val="tx1">
                    <a:lumMod val="50000"/>
                  </a:schemeClr>
                </a:solidFill>
              </a:endParaRPr>
            </a:p>
          </p:txBody>
        </p:sp>
        <p:sp>
          <p:nvSpPr>
            <p:cNvPr id="142" name="Oval 141">
              <a:extLst>
                <a:ext uri="{FF2B5EF4-FFF2-40B4-BE49-F238E27FC236}">
                  <a16:creationId xmlns:a16="http://schemas.microsoft.com/office/drawing/2014/main" id="{513364F5-4155-9B44-B451-57FCCC35D23D}"/>
                </a:ext>
              </a:extLst>
            </p:cNvPr>
            <p:cNvSpPr/>
            <p:nvPr/>
          </p:nvSpPr>
          <p:spPr>
            <a:xfrm>
              <a:off x="4028212" y="3094435"/>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T3</a:t>
              </a:r>
              <a:endParaRPr lang="en-GB" dirty="0">
                <a:solidFill>
                  <a:schemeClr val="tx1">
                    <a:lumMod val="50000"/>
                  </a:schemeClr>
                </a:solidFill>
              </a:endParaRPr>
            </a:p>
          </p:txBody>
        </p:sp>
        <p:sp>
          <p:nvSpPr>
            <p:cNvPr id="143" name="Oval 142">
              <a:extLst>
                <a:ext uri="{FF2B5EF4-FFF2-40B4-BE49-F238E27FC236}">
                  <a16:creationId xmlns:a16="http://schemas.microsoft.com/office/drawing/2014/main" id="{EF794B30-F8EA-1049-A92A-8353E96B2C1F}"/>
                </a:ext>
              </a:extLst>
            </p:cNvPr>
            <p:cNvSpPr/>
            <p:nvPr/>
          </p:nvSpPr>
          <p:spPr>
            <a:xfrm>
              <a:off x="4365025" y="2435161"/>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A1</a:t>
              </a:r>
              <a:endParaRPr lang="en-GB" dirty="0">
                <a:solidFill>
                  <a:schemeClr val="tx1">
                    <a:lumMod val="50000"/>
                  </a:schemeClr>
                </a:solidFill>
              </a:endParaRPr>
            </a:p>
          </p:txBody>
        </p:sp>
        <p:sp>
          <p:nvSpPr>
            <p:cNvPr id="144" name="Oval 143">
              <a:extLst>
                <a:ext uri="{FF2B5EF4-FFF2-40B4-BE49-F238E27FC236}">
                  <a16:creationId xmlns:a16="http://schemas.microsoft.com/office/drawing/2014/main" id="{1DE3D603-4F1E-5E4B-AFCD-EABD90309068}"/>
                </a:ext>
              </a:extLst>
            </p:cNvPr>
            <p:cNvSpPr/>
            <p:nvPr/>
          </p:nvSpPr>
          <p:spPr>
            <a:xfrm>
              <a:off x="4366584" y="3098361"/>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A2</a:t>
              </a:r>
              <a:endParaRPr lang="en-GB" dirty="0">
                <a:solidFill>
                  <a:schemeClr val="tx1">
                    <a:lumMod val="50000"/>
                  </a:schemeClr>
                </a:solidFill>
              </a:endParaRPr>
            </a:p>
          </p:txBody>
        </p:sp>
        <p:sp>
          <p:nvSpPr>
            <p:cNvPr id="145" name="Oval 144">
              <a:extLst>
                <a:ext uri="{FF2B5EF4-FFF2-40B4-BE49-F238E27FC236}">
                  <a16:creationId xmlns:a16="http://schemas.microsoft.com/office/drawing/2014/main" id="{6A143CCB-ED53-EB48-BF72-C37B1AA71B09}"/>
                </a:ext>
              </a:extLst>
            </p:cNvPr>
            <p:cNvSpPr/>
            <p:nvPr/>
          </p:nvSpPr>
          <p:spPr>
            <a:xfrm>
              <a:off x="4782960" y="2461190"/>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NO</a:t>
              </a:r>
              <a:endParaRPr lang="en-GB" dirty="0">
                <a:solidFill>
                  <a:schemeClr val="tx1">
                    <a:lumMod val="50000"/>
                  </a:schemeClr>
                </a:solidFill>
              </a:endParaRPr>
            </a:p>
          </p:txBody>
        </p:sp>
        <p:sp>
          <p:nvSpPr>
            <p:cNvPr id="155" name="Oval 154">
              <a:extLst>
                <a:ext uri="{FF2B5EF4-FFF2-40B4-BE49-F238E27FC236}">
                  <a16:creationId xmlns:a16="http://schemas.microsoft.com/office/drawing/2014/main" id="{98B955D5-A783-5E48-A807-92F498C3861B}"/>
                </a:ext>
              </a:extLst>
            </p:cNvPr>
            <p:cNvSpPr/>
            <p:nvPr/>
          </p:nvSpPr>
          <p:spPr>
            <a:xfrm>
              <a:off x="4782960" y="291300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NO</a:t>
              </a:r>
              <a:endParaRPr lang="en-GB" dirty="0">
                <a:solidFill>
                  <a:schemeClr val="tx1">
                    <a:lumMod val="50000"/>
                  </a:schemeClr>
                </a:solidFill>
              </a:endParaRPr>
            </a:p>
          </p:txBody>
        </p:sp>
        <p:sp>
          <p:nvSpPr>
            <p:cNvPr id="156" name="Oval 155">
              <a:extLst>
                <a:ext uri="{FF2B5EF4-FFF2-40B4-BE49-F238E27FC236}">
                  <a16:creationId xmlns:a16="http://schemas.microsoft.com/office/drawing/2014/main" id="{78812C60-53F2-F140-8049-3149C71C6355}"/>
                </a:ext>
              </a:extLst>
            </p:cNvPr>
            <p:cNvSpPr/>
            <p:nvPr/>
          </p:nvSpPr>
          <p:spPr>
            <a:xfrm>
              <a:off x="5142831" y="2461190"/>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NC</a:t>
              </a:r>
              <a:endParaRPr lang="en-GB" dirty="0">
                <a:solidFill>
                  <a:schemeClr val="tx1">
                    <a:lumMod val="50000"/>
                  </a:schemeClr>
                </a:solidFill>
              </a:endParaRPr>
            </a:p>
          </p:txBody>
        </p:sp>
        <p:sp>
          <p:nvSpPr>
            <p:cNvPr id="158" name="Oval 157">
              <a:extLst>
                <a:ext uri="{FF2B5EF4-FFF2-40B4-BE49-F238E27FC236}">
                  <a16:creationId xmlns:a16="http://schemas.microsoft.com/office/drawing/2014/main" id="{F6C35114-E165-334C-A9BD-71FD066DA10B}"/>
                </a:ext>
              </a:extLst>
            </p:cNvPr>
            <p:cNvSpPr/>
            <p:nvPr/>
          </p:nvSpPr>
          <p:spPr>
            <a:xfrm>
              <a:off x="5142831" y="291300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NC</a:t>
              </a:r>
              <a:endParaRPr lang="en-GB" dirty="0">
                <a:solidFill>
                  <a:schemeClr val="tx1">
                    <a:lumMod val="50000"/>
                  </a:schemeClr>
                </a:solidFill>
              </a:endParaRPr>
            </a:p>
          </p:txBody>
        </p:sp>
      </p:grpSp>
      <p:grpSp>
        <p:nvGrpSpPr>
          <p:cNvPr id="160" name="Group 159">
            <a:extLst>
              <a:ext uri="{FF2B5EF4-FFF2-40B4-BE49-F238E27FC236}">
                <a16:creationId xmlns:a16="http://schemas.microsoft.com/office/drawing/2014/main" id="{6AD6270B-1180-0B47-8A59-A276B5F01D07}"/>
              </a:ext>
            </a:extLst>
          </p:cNvPr>
          <p:cNvGrpSpPr/>
          <p:nvPr/>
        </p:nvGrpSpPr>
        <p:grpSpPr>
          <a:xfrm>
            <a:off x="2326698" y="623872"/>
            <a:ext cx="1365556" cy="900842"/>
            <a:chOff x="4578102" y="1592294"/>
            <a:chExt cx="1365556" cy="900842"/>
          </a:xfrm>
        </p:grpSpPr>
        <p:sp>
          <p:nvSpPr>
            <p:cNvPr id="161" name="Rectangle 160">
              <a:extLst>
                <a:ext uri="{FF2B5EF4-FFF2-40B4-BE49-F238E27FC236}">
                  <a16:creationId xmlns:a16="http://schemas.microsoft.com/office/drawing/2014/main" id="{116DF850-DAB4-1147-95BE-265E67E7BEF8}"/>
                </a:ext>
              </a:extLst>
            </p:cNvPr>
            <p:cNvSpPr/>
            <p:nvPr/>
          </p:nvSpPr>
          <p:spPr>
            <a:xfrm>
              <a:off x="4578102" y="1598855"/>
              <a:ext cx="1365556" cy="8545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MPCB</a:t>
              </a:r>
            </a:p>
          </p:txBody>
        </p:sp>
        <p:sp>
          <p:nvSpPr>
            <p:cNvPr id="162" name="Oval 161">
              <a:extLst>
                <a:ext uri="{FF2B5EF4-FFF2-40B4-BE49-F238E27FC236}">
                  <a16:creationId xmlns:a16="http://schemas.microsoft.com/office/drawing/2014/main" id="{C4DD96DA-AEB5-C444-8EFC-3DDFC9AEE467}"/>
                </a:ext>
              </a:extLst>
            </p:cNvPr>
            <p:cNvSpPr/>
            <p:nvPr/>
          </p:nvSpPr>
          <p:spPr>
            <a:xfrm>
              <a:off x="4646975" y="159229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L1</a:t>
              </a:r>
              <a:endParaRPr lang="en-GB" dirty="0">
                <a:solidFill>
                  <a:schemeClr val="tx1">
                    <a:lumMod val="50000"/>
                  </a:schemeClr>
                </a:solidFill>
              </a:endParaRPr>
            </a:p>
          </p:txBody>
        </p:sp>
        <p:sp>
          <p:nvSpPr>
            <p:cNvPr id="163" name="Oval 162">
              <a:extLst>
                <a:ext uri="{FF2B5EF4-FFF2-40B4-BE49-F238E27FC236}">
                  <a16:creationId xmlns:a16="http://schemas.microsoft.com/office/drawing/2014/main" id="{1A759A36-AE51-E540-9FA7-CE7D9B8E008D}"/>
                </a:ext>
              </a:extLst>
            </p:cNvPr>
            <p:cNvSpPr/>
            <p:nvPr/>
          </p:nvSpPr>
          <p:spPr>
            <a:xfrm>
              <a:off x="4955198" y="159229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L2</a:t>
              </a:r>
              <a:endParaRPr lang="en-GB" dirty="0">
                <a:solidFill>
                  <a:schemeClr val="tx1">
                    <a:lumMod val="50000"/>
                  </a:schemeClr>
                </a:solidFill>
              </a:endParaRPr>
            </a:p>
          </p:txBody>
        </p:sp>
        <p:sp>
          <p:nvSpPr>
            <p:cNvPr id="164" name="Oval 163">
              <a:extLst>
                <a:ext uri="{FF2B5EF4-FFF2-40B4-BE49-F238E27FC236}">
                  <a16:creationId xmlns:a16="http://schemas.microsoft.com/office/drawing/2014/main" id="{243F9C37-98C3-EC46-AB36-AEBDE27BC57B}"/>
                </a:ext>
              </a:extLst>
            </p:cNvPr>
            <p:cNvSpPr/>
            <p:nvPr/>
          </p:nvSpPr>
          <p:spPr>
            <a:xfrm>
              <a:off x="5278919" y="1599260"/>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L3</a:t>
              </a:r>
              <a:endParaRPr lang="en-GB" dirty="0">
                <a:solidFill>
                  <a:schemeClr val="tx1">
                    <a:lumMod val="50000"/>
                  </a:schemeClr>
                </a:solidFill>
              </a:endParaRPr>
            </a:p>
          </p:txBody>
        </p:sp>
        <p:sp>
          <p:nvSpPr>
            <p:cNvPr id="165" name="Oval 164">
              <a:extLst>
                <a:ext uri="{FF2B5EF4-FFF2-40B4-BE49-F238E27FC236}">
                  <a16:creationId xmlns:a16="http://schemas.microsoft.com/office/drawing/2014/main" id="{DEB919C2-D0FC-D749-9CC6-9B838C5D0C41}"/>
                </a:ext>
              </a:extLst>
            </p:cNvPr>
            <p:cNvSpPr/>
            <p:nvPr/>
          </p:nvSpPr>
          <p:spPr>
            <a:xfrm>
              <a:off x="4633762" y="220023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T1</a:t>
              </a:r>
              <a:endParaRPr lang="en-GB" dirty="0">
                <a:solidFill>
                  <a:schemeClr val="tx1">
                    <a:lumMod val="50000"/>
                  </a:schemeClr>
                </a:solidFill>
              </a:endParaRPr>
            </a:p>
          </p:txBody>
        </p:sp>
        <p:sp>
          <p:nvSpPr>
            <p:cNvPr id="169" name="Oval 168">
              <a:extLst>
                <a:ext uri="{FF2B5EF4-FFF2-40B4-BE49-F238E27FC236}">
                  <a16:creationId xmlns:a16="http://schemas.microsoft.com/office/drawing/2014/main" id="{7234455A-4F33-9843-BED7-50C1280A3471}"/>
                </a:ext>
              </a:extLst>
            </p:cNvPr>
            <p:cNvSpPr/>
            <p:nvPr/>
          </p:nvSpPr>
          <p:spPr>
            <a:xfrm>
              <a:off x="4941985" y="220023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T2</a:t>
              </a:r>
              <a:endParaRPr lang="en-GB" dirty="0">
                <a:solidFill>
                  <a:schemeClr val="tx1">
                    <a:lumMod val="50000"/>
                  </a:schemeClr>
                </a:solidFill>
              </a:endParaRPr>
            </a:p>
          </p:txBody>
        </p:sp>
        <p:sp>
          <p:nvSpPr>
            <p:cNvPr id="171" name="Oval 170">
              <a:extLst>
                <a:ext uri="{FF2B5EF4-FFF2-40B4-BE49-F238E27FC236}">
                  <a16:creationId xmlns:a16="http://schemas.microsoft.com/office/drawing/2014/main" id="{1670105B-268E-E547-9C5A-399F451374E4}"/>
                </a:ext>
              </a:extLst>
            </p:cNvPr>
            <p:cNvSpPr/>
            <p:nvPr/>
          </p:nvSpPr>
          <p:spPr>
            <a:xfrm>
              <a:off x="5265706" y="2207200"/>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T3</a:t>
              </a:r>
              <a:endParaRPr lang="en-GB" dirty="0">
                <a:solidFill>
                  <a:schemeClr val="tx1">
                    <a:lumMod val="50000"/>
                  </a:schemeClr>
                </a:solidFill>
              </a:endParaRPr>
            </a:p>
          </p:txBody>
        </p:sp>
      </p:grpSp>
      <p:grpSp>
        <p:nvGrpSpPr>
          <p:cNvPr id="184" name="Group 183">
            <a:extLst>
              <a:ext uri="{FF2B5EF4-FFF2-40B4-BE49-F238E27FC236}">
                <a16:creationId xmlns:a16="http://schemas.microsoft.com/office/drawing/2014/main" id="{D1CC6758-350C-9848-BDA5-A011B9B3DA57}"/>
              </a:ext>
            </a:extLst>
          </p:cNvPr>
          <p:cNvGrpSpPr/>
          <p:nvPr/>
        </p:nvGrpSpPr>
        <p:grpSpPr>
          <a:xfrm>
            <a:off x="149049" y="3001114"/>
            <a:ext cx="2055200" cy="900842"/>
            <a:chOff x="1902331" y="2858863"/>
            <a:chExt cx="2055200" cy="900842"/>
          </a:xfrm>
        </p:grpSpPr>
        <p:grpSp>
          <p:nvGrpSpPr>
            <p:cNvPr id="185" name="Group 184">
              <a:extLst>
                <a:ext uri="{FF2B5EF4-FFF2-40B4-BE49-F238E27FC236}">
                  <a16:creationId xmlns:a16="http://schemas.microsoft.com/office/drawing/2014/main" id="{E4381A11-581D-F041-A16B-9772C1037422}"/>
                </a:ext>
              </a:extLst>
            </p:cNvPr>
            <p:cNvGrpSpPr/>
            <p:nvPr/>
          </p:nvGrpSpPr>
          <p:grpSpPr>
            <a:xfrm>
              <a:off x="1902331" y="2858863"/>
              <a:ext cx="1365556" cy="900842"/>
              <a:chOff x="4578102" y="1592294"/>
              <a:chExt cx="1365556" cy="900842"/>
            </a:xfrm>
          </p:grpSpPr>
          <p:sp>
            <p:nvSpPr>
              <p:cNvPr id="191" name="Rectangle 190">
                <a:extLst>
                  <a:ext uri="{FF2B5EF4-FFF2-40B4-BE49-F238E27FC236}">
                    <a16:creationId xmlns:a16="http://schemas.microsoft.com/office/drawing/2014/main" id="{C7EB8043-1261-034D-BCEF-E37600160311}"/>
                  </a:ext>
                </a:extLst>
              </p:cNvPr>
              <p:cNvSpPr/>
              <p:nvPr/>
            </p:nvSpPr>
            <p:spPr>
              <a:xfrm>
                <a:off x="4578102" y="1598855"/>
                <a:ext cx="1365556" cy="8545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Overload Relay</a:t>
                </a:r>
              </a:p>
            </p:txBody>
          </p:sp>
          <p:sp>
            <p:nvSpPr>
              <p:cNvPr id="192" name="Oval 191">
                <a:extLst>
                  <a:ext uri="{FF2B5EF4-FFF2-40B4-BE49-F238E27FC236}">
                    <a16:creationId xmlns:a16="http://schemas.microsoft.com/office/drawing/2014/main" id="{7B9BCE00-987B-EF4F-BA5D-C0C308AFBF2D}"/>
                  </a:ext>
                </a:extLst>
              </p:cNvPr>
              <p:cNvSpPr/>
              <p:nvPr/>
            </p:nvSpPr>
            <p:spPr>
              <a:xfrm>
                <a:off x="4646975" y="159229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L1</a:t>
                </a:r>
                <a:endParaRPr lang="en-GB" dirty="0">
                  <a:solidFill>
                    <a:schemeClr val="tx1">
                      <a:lumMod val="50000"/>
                    </a:schemeClr>
                  </a:solidFill>
                </a:endParaRPr>
              </a:p>
            </p:txBody>
          </p:sp>
          <p:sp>
            <p:nvSpPr>
              <p:cNvPr id="193" name="Oval 192">
                <a:extLst>
                  <a:ext uri="{FF2B5EF4-FFF2-40B4-BE49-F238E27FC236}">
                    <a16:creationId xmlns:a16="http://schemas.microsoft.com/office/drawing/2014/main" id="{B1A4C9B6-65E7-2A42-A992-9FB4A6A4DB74}"/>
                  </a:ext>
                </a:extLst>
              </p:cNvPr>
              <p:cNvSpPr/>
              <p:nvPr/>
            </p:nvSpPr>
            <p:spPr>
              <a:xfrm>
                <a:off x="4955198" y="159229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L2</a:t>
                </a:r>
                <a:endParaRPr lang="en-GB" dirty="0">
                  <a:solidFill>
                    <a:schemeClr val="tx1">
                      <a:lumMod val="50000"/>
                    </a:schemeClr>
                  </a:solidFill>
                </a:endParaRPr>
              </a:p>
            </p:txBody>
          </p:sp>
          <p:sp>
            <p:nvSpPr>
              <p:cNvPr id="194" name="Oval 193">
                <a:extLst>
                  <a:ext uri="{FF2B5EF4-FFF2-40B4-BE49-F238E27FC236}">
                    <a16:creationId xmlns:a16="http://schemas.microsoft.com/office/drawing/2014/main" id="{40000036-D2C0-F641-A46E-471C37ECCF64}"/>
                  </a:ext>
                </a:extLst>
              </p:cNvPr>
              <p:cNvSpPr/>
              <p:nvPr/>
            </p:nvSpPr>
            <p:spPr>
              <a:xfrm>
                <a:off x="5278919" y="1599260"/>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L3</a:t>
                </a:r>
                <a:endParaRPr lang="en-GB" dirty="0">
                  <a:solidFill>
                    <a:schemeClr val="tx1">
                      <a:lumMod val="50000"/>
                    </a:schemeClr>
                  </a:solidFill>
                </a:endParaRPr>
              </a:p>
            </p:txBody>
          </p:sp>
          <p:sp>
            <p:nvSpPr>
              <p:cNvPr id="195" name="Oval 194">
                <a:extLst>
                  <a:ext uri="{FF2B5EF4-FFF2-40B4-BE49-F238E27FC236}">
                    <a16:creationId xmlns:a16="http://schemas.microsoft.com/office/drawing/2014/main" id="{6A97DD7A-5027-5C4B-8CDF-9C54C23BE0EB}"/>
                  </a:ext>
                </a:extLst>
              </p:cNvPr>
              <p:cNvSpPr/>
              <p:nvPr/>
            </p:nvSpPr>
            <p:spPr>
              <a:xfrm>
                <a:off x="4633762" y="220023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T1</a:t>
                </a:r>
                <a:endParaRPr lang="en-GB" dirty="0">
                  <a:solidFill>
                    <a:schemeClr val="tx1">
                      <a:lumMod val="50000"/>
                    </a:schemeClr>
                  </a:solidFill>
                </a:endParaRPr>
              </a:p>
            </p:txBody>
          </p:sp>
          <p:sp>
            <p:nvSpPr>
              <p:cNvPr id="196" name="Oval 195">
                <a:extLst>
                  <a:ext uri="{FF2B5EF4-FFF2-40B4-BE49-F238E27FC236}">
                    <a16:creationId xmlns:a16="http://schemas.microsoft.com/office/drawing/2014/main" id="{97737C0C-CAD5-FB46-9DAD-653FA2F70EEB}"/>
                  </a:ext>
                </a:extLst>
              </p:cNvPr>
              <p:cNvSpPr/>
              <p:nvPr/>
            </p:nvSpPr>
            <p:spPr>
              <a:xfrm>
                <a:off x="4941985" y="220023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T2</a:t>
                </a:r>
                <a:endParaRPr lang="en-GB" dirty="0">
                  <a:solidFill>
                    <a:schemeClr val="tx1">
                      <a:lumMod val="50000"/>
                    </a:schemeClr>
                  </a:solidFill>
                </a:endParaRPr>
              </a:p>
            </p:txBody>
          </p:sp>
          <p:sp>
            <p:nvSpPr>
              <p:cNvPr id="197" name="Oval 196">
                <a:extLst>
                  <a:ext uri="{FF2B5EF4-FFF2-40B4-BE49-F238E27FC236}">
                    <a16:creationId xmlns:a16="http://schemas.microsoft.com/office/drawing/2014/main" id="{0B8020C5-900D-1F43-8102-A807445072BB}"/>
                  </a:ext>
                </a:extLst>
              </p:cNvPr>
              <p:cNvSpPr/>
              <p:nvPr/>
            </p:nvSpPr>
            <p:spPr>
              <a:xfrm>
                <a:off x="5265706" y="2207200"/>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T3</a:t>
                </a:r>
                <a:endParaRPr lang="en-GB" dirty="0">
                  <a:solidFill>
                    <a:schemeClr val="tx1">
                      <a:lumMod val="50000"/>
                    </a:schemeClr>
                  </a:solidFill>
                </a:endParaRPr>
              </a:p>
            </p:txBody>
          </p:sp>
        </p:grpSp>
        <p:sp>
          <p:nvSpPr>
            <p:cNvPr id="186" name="Rectangle 185">
              <a:extLst>
                <a:ext uri="{FF2B5EF4-FFF2-40B4-BE49-F238E27FC236}">
                  <a16:creationId xmlns:a16="http://schemas.microsoft.com/office/drawing/2014/main" id="{D141A966-12CE-684B-AC8C-6D6AA06B2F1A}"/>
                </a:ext>
              </a:extLst>
            </p:cNvPr>
            <p:cNvSpPr/>
            <p:nvPr/>
          </p:nvSpPr>
          <p:spPr>
            <a:xfrm>
              <a:off x="3252967" y="2860568"/>
              <a:ext cx="704564" cy="7971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7" name="Oval 186">
              <a:extLst>
                <a:ext uri="{FF2B5EF4-FFF2-40B4-BE49-F238E27FC236}">
                  <a16:creationId xmlns:a16="http://schemas.microsoft.com/office/drawing/2014/main" id="{5734D5D1-6EBA-A946-8AEA-4A8B61B23A54}"/>
                </a:ext>
              </a:extLst>
            </p:cNvPr>
            <p:cNvSpPr/>
            <p:nvPr/>
          </p:nvSpPr>
          <p:spPr>
            <a:xfrm>
              <a:off x="3308948" y="2909079"/>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NO</a:t>
              </a:r>
              <a:endParaRPr lang="en-GB" dirty="0">
                <a:solidFill>
                  <a:schemeClr val="tx1">
                    <a:lumMod val="50000"/>
                  </a:schemeClr>
                </a:solidFill>
              </a:endParaRPr>
            </a:p>
          </p:txBody>
        </p:sp>
        <p:sp>
          <p:nvSpPr>
            <p:cNvPr id="188" name="Oval 187">
              <a:extLst>
                <a:ext uri="{FF2B5EF4-FFF2-40B4-BE49-F238E27FC236}">
                  <a16:creationId xmlns:a16="http://schemas.microsoft.com/office/drawing/2014/main" id="{DEDEFA47-C5EE-EE4F-9ECB-BB6638794444}"/>
                </a:ext>
              </a:extLst>
            </p:cNvPr>
            <p:cNvSpPr/>
            <p:nvPr/>
          </p:nvSpPr>
          <p:spPr>
            <a:xfrm>
              <a:off x="3308948" y="3360892"/>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NO</a:t>
              </a:r>
              <a:endParaRPr lang="en-GB" dirty="0">
                <a:solidFill>
                  <a:schemeClr val="tx1">
                    <a:lumMod val="50000"/>
                  </a:schemeClr>
                </a:solidFill>
              </a:endParaRPr>
            </a:p>
          </p:txBody>
        </p:sp>
        <p:sp>
          <p:nvSpPr>
            <p:cNvPr id="189" name="Oval 188">
              <a:extLst>
                <a:ext uri="{FF2B5EF4-FFF2-40B4-BE49-F238E27FC236}">
                  <a16:creationId xmlns:a16="http://schemas.microsoft.com/office/drawing/2014/main" id="{B116C10D-BE3C-944B-ACEC-953BABD9BC0A}"/>
                </a:ext>
              </a:extLst>
            </p:cNvPr>
            <p:cNvSpPr/>
            <p:nvPr/>
          </p:nvSpPr>
          <p:spPr>
            <a:xfrm>
              <a:off x="3668819" y="2909079"/>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NC</a:t>
              </a:r>
              <a:endParaRPr lang="en-GB" dirty="0">
                <a:solidFill>
                  <a:schemeClr val="tx1">
                    <a:lumMod val="50000"/>
                  </a:schemeClr>
                </a:solidFill>
              </a:endParaRPr>
            </a:p>
          </p:txBody>
        </p:sp>
        <p:sp>
          <p:nvSpPr>
            <p:cNvPr id="190" name="Oval 189">
              <a:extLst>
                <a:ext uri="{FF2B5EF4-FFF2-40B4-BE49-F238E27FC236}">
                  <a16:creationId xmlns:a16="http://schemas.microsoft.com/office/drawing/2014/main" id="{8BAAF2E3-FA37-394A-9301-4E09B3E53F5C}"/>
                </a:ext>
              </a:extLst>
            </p:cNvPr>
            <p:cNvSpPr/>
            <p:nvPr/>
          </p:nvSpPr>
          <p:spPr>
            <a:xfrm>
              <a:off x="3668819" y="3360892"/>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NC</a:t>
              </a:r>
              <a:endParaRPr lang="en-GB" dirty="0">
                <a:solidFill>
                  <a:schemeClr val="tx1">
                    <a:lumMod val="50000"/>
                  </a:schemeClr>
                </a:solidFill>
              </a:endParaRPr>
            </a:p>
          </p:txBody>
        </p:sp>
      </p:grpSp>
      <p:grpSp>
        <p:nvGrpSpPr>
          <p:cNvPr id="5" name="Group 4">
            <a:extLst>
              <a:ext uri="{FF2B5EF4-FFF2-40B4-BE49-F238E27FC236}">
                <a16:creationId xmlns:a16="http://schemas.microsoft.com/office/drawing/2014/main" id="{B5B99F18-78C1-1942-A127-3A6E5538F624}"/>
              </a:ext>
            </a:extLst>
          </p:cNvPr>
          <p:cNvGrpSpPr/>
          <p:nvPr/>
        </p:nvGrpSpPr>
        <p:grpSpPr>
          <a:xfrm>
            <a:off x="6971026" y="2697218"/>
            <a:ext cx="1278291" cy="1408309"/>
            <a:chOff x="5091361" y="3715704"/>
            <a:chExt cx="1278291" cy="1408309"/>
          </a:xfrm>
        </p:grpSpPr>
        <p:grpSp>
          <p:nvGrpSpPr>
            <p:cNvPr id="201" name="Group 200">
              <a:extLst>
                <a:ext uri="{FF2B5EF4-FFF2-40B4-BE49-F238E27FC236}">
                  <a16:creationId xmlns:a16="http://schemas.microsoft.com/office/drawing/2014/main" id="{56FFA535-E47E-5B46-B515-58B6F8AFDBA3}"/>
                </a:ext>
              </a:extLst>
            </p:cNvPr>
            <p:cNvGrpSpPr/>
            <p:nvPr/>
          </p:nvGrpSpPr>
          <p:grpSpPr>
            <a:xfrm>
              <a:off x="5091361" y="3715704"/>
              <a:ext cx="1278291" cy="1288096"/>
              <a:chOff x="5091361" y="3715704"/>
              <a:chExt cx="1278291" cy="1288096"/>
            </a:xfrm>
          </p:grpSpPr>
          <p:sp>
            <p:nvSpPr>
              <p:cNvPr id="202" name="Oval 201">
                <a:extLst>
                  <a:ext uri="{FF2B5EF4-FFF2-40B4-BE49-F238E27FC236}">
                    <a16:creationId xmlns:a16="http://schemas.microsoft.com/office/drawing/2014/main" id="{80F1EF00-6A21-384B-B481-7AFD450888E2}"/>
                  </a:ext>
                </a:extLst>
              </p:cNvPr>
              <p:cNvSpPr/>
              <p:nvPr/>
            </p:nvSpPr>
            <p:spPr>
              <a:xfrm>
                <a:off x="5091361" y="3868477"/>
                <a:ext cx="1135323" cy="113532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lumMod val="50000"/>
                      </a:schemeClr>
                    </a:solidFill>
                  </a:rPr>
                  <a:t>3M</a:t>
                </a:r>
              </a:p>
            </p:txBody>
          </p:sp>
          <p:sp>
            <p:nvSpPr>
              <p:cNvPr id="203" name="Oval 202">
                <a:extLst>
                  <a:ext uri="{FF2B5EF4-FFF2-40B4-BE49-F238E27FC236}">
                    <a16:creationId xmlns:a16="http://schemas.microsoft.com/office/drawing/2014/main" id="{7AD7E71F-6654-9645-BAA0-FF5227C92246}"/>
                  </a:ext>
                </a:extLst>
              </p:cNvPr>
              <p:cNvSpPr/>
              <p:nvPr/>
            </p:nvSpPr>
            <p:spPr>
              <a:xfrm>
                <a:off x="5148647" y="3865638"/>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U1</a:t>
                </a:r>
                <a:endParaRPr lang="en-GB" dirty="0">
                  <a:solidFill>
                    <a:schemeClr val="tx1">
                      <a:lumMod val="50000"/>
                    </a:schemeClr>
                  </a:solidFill>
                </a:endParaRPr>
              </a:p>
            </p:txBody>
          </p:sp>
          <p:sp>
            <p:nvSpPr>
              <p:cNvPr id="204" name="Oval 203">
                <a:extLst>
                  <a:ext uri="{FF2B5EF4-FFF2-40B4-BE49-F238E27FC236}">
                    <a16:creationId xmlns:a16="http://schemas.microsoft.com/office/drawing/2014/main" id="{AADD7258-4AF3-8247-B7E3-B2EE619B2D87}"/>
                  </a:ext>
                </a:extLst>
              </p:cNvPr>
              <p:cNvSpPr/>
              <p:nvPr/>
            </p:nvSpPr>
            <p:spPr>
              <a:xfrm>
                <a:off x="5490243" y="371570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V1</a:t>
                </a:r>
                <a:endParaRPr lang="en-GB" dirty="0">
                  <a:solidFill>
                    <a:schemeClr val="tx1">
                      <a:lumMod val="50000"/>
                    </a:schemeClr>
                  </a:solidFill>
                </a:endParaRPr>
              </a:p>
            </p:txBody>
          </p:sp>
          <p:sp>
            <p:nvSpPr>
              <p:cNvPr id="205" name="Oval 204">
                <a:extLst>
                  <a:ext uri="{FF2B5EF4-FFF2-40B4-BE49-F238E27FC236}">
                    <a16:creationId xmlns:a16="http://schemas.microsoft.com/office/drawing/2014/main" id="{EE41AAF1-A76F-4244-8B50-CEAA251C6A8C}"/>
                  </a:ext>
                </a:extLst>
              </p:cNvPr>
              <p:cNvSpPr/>
              <p:nvPr/>
            </p:nvSpPr>
            <p:spPr>
              <a:xfrm>
                <a:off x="5846109" y="3877210"/>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W1</a:t>
                </a:r>
                <a:endParaRPr lang="en-GB" dirty="0">
                  <a:solidFill>
                    <a:schemeClr val="tx1">
                      <a:lumMod val="50000"/>
                    </a:schemeClr>
                  </a:solidFill>
                </a:endParaRPr>
              </a:p>
            </p:txBody>
          </p:sp>
          <p:sp>
            <p:nvSpPr>
              <p:cNvPr id="206" name="Oval 205">
                <a:extLst>
                  <a:ext uri="{FF2B5EF4-FFF2-40B4-BE49-F238E27FC236}">
                    <a16:creationId xmlns:a16="http://schemas.microsoft.com/office/drawing/2014/main" id="{551B29C1-97B7-264D-A88B-4149FF20410F}"/>
                  </a:ext>
                </a:extLst>
              </p:cNvPr>
              <p:cNvSpPr/>
              <p:nvPr/>
            </p:nvSpPr>
            <p:spPr>
              <a:xfrm>
                <a:off x="6083716" y="4315919"/>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E</a:t>
                </a:r>
                <a:endParaRPr lang="en-GB" dirty="0">
                  <a:solidFill>
                    <a:schemeClr val="tx1">
                      <a:lumMod val="50000"/>
                    </a:schemeClr>
                  </a:solidFill>
                </a:endParaRPr>
              </a:p>
            </p:txBody>
          </p:sp>
        </p:grpSp>
        <p:sp>
          <p:nvSpPr>
            <p:cNvPr id="207" name="Oval 206">
              <a:extLst>
                <a:ext uri="{FF2B5EF4-FFF2-40B4-BE49-F238E27FC236}">
                  <a16:creationId xmlns:a16="http://schemas.microsoft.com/office/drawing/2014/main" id="{E74883C9-6682-5C49-BD7D-3C7B3FC033DC}"/>
                </a:ext>
              </a:extLst>
            </p:cNvPr>
            <p:cNvSpPr/>
            <p:nvPr/>
          </p:nvSpPr>
          <p:spPr>
            <a:xfrm>
              <a:off x="5170146" y="4751789"/>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U2</a:t>
              </a:r>
              <a:endParaRPr lang="en-GB" dirty="0">
                <a:solidFill>
                  <a:schemeClr val="tx1">
                    <a:lumMod val="50000"/>
                  </a:schemeClr>
                </a:solidFill>
              </a:endParaRPr>
            </a:p>
          </p:txBody>
        </p:sp>
        <p:sp>
          <p:nvSpPr>
            <p:cNvPr id="208" name="Oval 207">
              <a:extLst>
                <a:ext uri="{FF2B5EF4-FFF2-40B4-BE49-F238E27FC236}">
                  <a16:creationId xmlns:a16="http://schemas.microsoft.com/office/drawing/2014/main" id="{48F5CDF4-5A34-AD42-939D-0E982CFC8FDF}"/>
                </a:ext>
              </a:extLst>
            </p:cNvPr>
            <p:cNvSpPr/>
            <p:nvPr/>
          </p:nvSpPr>
          <p:spPr>
            <a:xfrm>
              <a:off x="5520050" y="4838077"/>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V2</a:t>
              </a:r>
              <a:endParaRPr lang="en-GB" dirty="0">
                <a:solidFill>
                  <a:schemeClr val="tx1">
                    <a:lumMod val="50000"/>
                  </a:schemeClr>
                </a:solidFill>
              </a:endParaRPr>
            </a:p>
          </p:txBody>
        </p:sp>
        <p:sp>
          <p:nvSpPr>
            <p:cNvPr id="209" name="Oval 208">
              <a:extLst>
                <a:ext uri="{FF2B5EF4-FFF2-40B4-BE49-F238E27FC236}">
                  <a16:creationId xmlns:a16="http://schemas.microsoft.com/office/drawing/2014/main" id="{57DE3276-1B83-3043-82E6-35F12B603487}"/>
                </a:ext>
              </a:extLst>
            </p:cNvPr>
            <p:cNvSpPr/>
            <p:nvPr/>
          </p:nvSpPr>
          <p:spPr>
            <a:xfrm>
              <a:off x="5867608" y="4763361"/>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W2</a:t>
              </a:r>
              <a:endParaRPr lang="en-GB" dirty="0">
                <a:solidFill>
                  <a:schemeClr val="tx1">
                    <a:lumMod val="50000"/>
                  </a:schemeClr>
                </a:solidFill>
              </a:endParaRPr>
            </a:p>
          </p:txBody>
        </p:sp>
      </p:grpSp>
      <p:grpSp>
        <p:nvGrpSpPr>
          <p:cNvPr id="210" name="Group 209">
            <a:extLst>
              <a:ext uri="{FF2B5EF4-FFF2-40B4-BE49-F238E27FC236}">
                <a16:creationId xmlns:a16="http://schemas.microsoft.com/office/drawing/2014/main" id="{26770C0A-19D0-6B48-B83B-0547739C758C}"/>
              </a:ext>
            </a:extLst>
          </p:cNvPr>
          <p:cNvGrpSpPr/>
          <p:nvPr/>
        </p:nvGrpSpPr>
        <p:grpSpPr>
          <a:xfrm>
            <a:off x="148651" y="4356224"/>
            <a:ext cx="2088159" cy="982466"/>
            <a:chOff x="3340608" y="2401831"/>
            <a:chExt cx="2088159" cy="982466"/>
          </a:xfrm>
        </p:grpSpPr>
        <p:sp>
          <p:nvSpPr>
            <p:cNvPr id="211" name="Rectangle 210">
              <a:extLst>
                <a:ext uri="{FF2B5EF4-FFF2-40B4-BE49-F238E27FC236}">
                  <a16:creationId xmlns:a16="http://schemas.microsoft.com/office/drawing/2014/main" id="{0A9B8723-28B7-AB4C-86CB-CE2A69264CAF}"/>
                </a:ext>
              </a:extLst>
            </p:cNvPr>
            <p:cNvSpPr/>
            <p:nvPr/>
          </p:nvSpPr>
          <p:spPr>
            <a:xfrm>
              <a:off x="4724203" y="2401831"/>
              <a:ext cx="704564" cy="7971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2" name="Rectangle 211">
              <a:extLst>
                <a:ext uri="{FF2B5EF4-FFF2-40B4-BE49-F238E27FC236}">
                  <a16:creationId xmlns:a16="http://schemas.microsoft.com/office/drawing/2014/main" id="{8DDC357F-7CE7-AC43-A31A-B0A03D084F0B}"/>
                </a:ext>
              </a:extLst>
            </p:cNvPr>
            <p:cNvSpPr/>
            <p:nvPr/>
          </p:nvSpPr>
          <p:spPr>
            <a:xfrm>
              <a:off x="3340608" y="2405744"/>
              <a:ext cx="1365556" cy="9348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Start/</a:t>
              </a:r>
              <a:r>
                <a:rPr lang="en-GB" dirty="0" err="1"/>
                <a:t>Trfr</a:t>
              </a:r>
              <a:endParaRPr lang="en-GB" dirty="0"/>
            </a:p>
          </p:txBody>
        </p:sp>
        <p:sp>
          <p:nvSpPr>
            <p:cNvPr id="213" name="Oval 212">
              <a:extLst>
                <a:ext uri="{FF2B5EF4-FFF2-40B4-BE49-F238E27FC236}">
                  <a16:creationId xmlns:a16="http://schemas.microsoft.com/office/drawing/2014/main" id="{57B57447-E95C-A948-988A-CA6FA49B34AE}"/>
                </a:ext>
              </a:extLst>
            </p:cNvPr>
            <p:cNvSpPr/>
            <p:nvPr/>
          </p:nvSpPr>
          <p:spPr>
            <a:xfrm>
              <a:off x="3409481" y="244853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L1</a:t>
              </a:r>
              <a:endParaRPr lang="en-GB" dirty="0">
                <a:solidFill>
                  <a:schemeClr val="tx1">
                    <a:lumMod val="50000"/>
                  </a:schemeClr>
                </a:solidFill>
              </a:endParaRPr>
            </a:p>
          </p:txBody>
        </p:sp>
        <p:sp>
          <p:nvSpPr>
            <p:cNvPr id="214" name="Oval 213">
              <a:extLst>
                <a:ext uri="{FF2B5EF4-FFF2-40B4-BE49-F238E27FC236}">
                  <a16:creationId xmlns:a16="http://schemas.microsoft.com/office/drawing/2014/main" id="{E2A6D535-8146-8E47-B147-6BCB6B22225B}"/>
                </a:ext>
              </a:extLst>
            </p:cNvPr>
            <p:cNvSpPr/>
            <p:nvPr/>
          </p:nvSpPr>
          <p:spPr>
            <a:xfrm>
              <a:off x="3717704" y="244853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L2</a:t>
              </a:r>
              <a:endParaRPr lang="en-GB" dirty="0">
                <a:solidFill>
                  <a:schemeClr val="tx1">
                    <a:lumMod val="50000"/>
                  </a:schemeClr>
                </a:solidFill>
              </a:endParaRPr>
            </a:p>
          </p:txBody>
        </p:sp>
        <p:sp>
          <p:nvSpPr>
            <p:cNvPr id="215" name="Oval 214">
              <a:extLst>
                <a:ext uri="{FF2B5EF4-FFF2-40B4-BE49-F238E27FC236}">
                  <a16:creationId xmlns:a16="http://schemas.microsoft.com/office/drawing/2014/main" id="{4331C55B-97EB-2F45-B9CD-1A0D9339A2B7}"/>
                </a:ext>
              </a:extLst>
            </p:cNvPr>
            <p:cNvSpPr/>
            <p:nvPr/>
          </p:nvSpPr>
          <p:spPr>
            <a:xfrm>
              <a:off x="4041425" y="2455499"/>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L3</a:t>
              </a:r>
              <a:endParaRPr lang="en-GB" dirty="0">
                <a:solidFill>
                  <a:schemeClr val="tx1">
                    <a:lumMod val="50000"/>
                  </a:schemeClr>
                </a:solidFill>
              </a:endParaRPr>
            </a:p>
          </p:txBody>
        </p:sp>
        <p:sp>
          <p:nvSpPr>
            <p:cNvPr id="216" name="Oval 215">
              <a:extLst>
                <a:ext uri="{FF2B5EF4-FFF2-40B4-BE49-F238E27FC236}">
                  <a16:creationId xmlns:a16="http://schemas.microsoft.com/office/drawing/2014/main" id="{09B63DB7-DC7B-3E43-9C39-8C103BC1F383}"/>
                </a:ext>
              </a:extLst>
            </p:cNvPr>
            <p:cNvSpPr/>
            <p:nvPr/>
          </p:nvSpPr>
          <p:spPr>
            <a:xfrm>
              <a:off x="3396268" y="3087469"/>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T1</a:t>
              </a:r>
              <a:endParaRPr lang="en-GB" dirty="0">
                <a:solidFill>
                  <a:schemeClr val="tx1">
                    <a:lumMod val="50000"/>
                  </a:schemeClr>
                </a:solidFill>
              </a:endParaRPr>
            </a:p>
          </p:txBody>
        </p:sp>
        <p:sp>
          <p:nvSpPr>
            <p:cNvPr id="217" name="Oval 216">
              <a:extLst>
                <a:ext uri="{FF2B5EF4-FFF2-40B4-BE49-F238E27FC236}">
                  <a16:creationId xmlns:a16="http://schemas.microsoft.com/office/drawing/2014/main" id="{1D15BE26-C858-CB46-A185-164A31CF9682}"/>
                </a:ext>
              </a:extLst>
            </p:cNvPr>
            <p:cNvSpPr/>
            <p:nvPr/>
          </p:nvSpPr>
          <p:spPr>
            <a:xfrm>
              <a:off x="3704491" y="3087469"/>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T2</a:t>
              </a:r>
              <a:endParaRPr lang="en-GB" dirty="0">
                <a:solidFill>
                  <a:schemeClr val="tx1">
                    <a:lumMod val="50000"/>
                  </a:schemeClr>
                </a:solidFill>
              </a:endParaRPr>
            </a:p>
          </p:txBody>
        </p:sp>
        <p:sp>
          <p:nvSpPr>
            <p:cNvPr id="218" name="Oval 217">
              <a:extLst>
                <a:ext uri="{FF2B5EF4-FFF2-40B4-BE49-F238E27FC236}">
                  <a16:creationId xmlns:a16="http://schemas.microsoft.com/office/drawing/2014/main" id="{14D49494-C349-5644-A4FE-3A1763C2B04A}"/>
                </a:ext>
              </a:extLst>
            </p:cNvPr>
            <p:cNvSpPr/>
            <p:nvPr/>
          </p:nvSpPr>
          <p:spPr>
            <a:xfrm>
              <a:off x="4028212" y="3094435"/>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T3</a:t>
              </a:r>
              <a:endParaRPr lang="en-GB" dirty="0">
                <a:solidFill>
                  <a:schemeClr val="tx1">
                    <a:lumMod val="50000"/>
                  </a:schemeClr>
                </a:solidFill>
              </a:endParaRPr>
            </a:p>
          </p:txBody>
        </p:sp>
        <p:sp>
          <p:nvSpPr>
            <p:cNvPr id="219" name="Oval 218">
              <a:extLst>
                <a:ext uri="{FF2B5EF4-FFF2-40B4-BE49-F238E27FC236}">
                  <a16:creationId xmlns:a16="http://schemas.microsoft.com/office/drawing/2014/main" id="{573AF675-C3C3-D746-8D33-086FB5CF2A2D}"/>
                </a:ext>
              </a:extLst>
            </p:cNvPr>
            <p:cNvSpPr/>
            <p:nvPr/>
          </p:nvSpPr>
          <p:spPr>
            <a:xfrm>
              <a:off x="4365025" y="2435161"/>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A1</a:t>
              </a:r>
              <a:endParaRPr lang="en-GB" dirty="0">
                <a:solidFill>
                  <a:schemeClr val="tx1">
                    <a:lumMod val="50000"/>
                  </a:schemeClr>
                </a:solidFill>
              </a:endParaRPr>
            </a:p>
          </p:txBody>
        </p:sp>
        <p:sp>
          <p:nvSpPr>
            <p:cNvPr id="220" name="Oval 219">
              <a:extLst>
                <a:ext uri="{FF2B5EF4-FFF2-40B4-BE49-F238E27FC236}">
                  <a16:creationId xmlns:a16="http://schemas.microsoft.com/office/drawing/2014/main" id="{E9A5F6C5-DDC2-B544-8147-95CCE2DC10AA}"/>
                </a:ext>
              </a:extLst>
            </p:cNvPr>
            <p:cNvSpPr/>
            <p:nvPr/>
          </p:nvSpPr>
          <p:spPr>
            <a:xfrm>
              <a:off x="4366584" y="3098361"/>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A2</a:t>
              </a:r>
              <a:endParaRPr lang="en-GB" dirty="0">
                <a:solidFill>
                  <a:schemeClr val="tx1">
                    <a:lumMod val="50000"/>
                  </a:schemeClr>
                </a:solidFill>
              </a:endParaRPr>
            </a:p>
          </p:txBody>
        </p:sp>
        <p:sp>
          <p:nvSpPr>
            <p:cNvPr id="221" name="Oval 220">
              <a:extLst>
                <a:ext uri="{FF2B5EF4-FFF2-40B4-BE49-F238E27FC236}">
                  <a16:creationId xmlns:a16="http://schemas.microsoft.com/office/drawing/2014/main" id="{8B9507B1-8323-634A-A47E-533976836899}"/>
                </a:ext>
              </a:extLst>
            </p:cNvPr>
            <p:cNvSpPr/>
            <p:nvPr/>
          </p:nvSpPr>
          <p:spPr>
            <a:xfrm>
              <a:off x="4782960" y="2461190"/>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NO</a:t>
              </a:r>
              <a:endParaRPr lang="en-GB" dirty="0">
                <a:solidFill>
                  <a:schemeClr val="tx1">
                    <a:lumMod val="50000"/>
                  </a:schemeClr>
                </a:solidFill>
              </a:endParaRPr>
            </a:p>
          </p:txBody>
        </p:sp>
        <p:sp>
          <p:nvSpPr>
            <p:cNvPr id="222" name="Oval 221">
              <a:extLst>
                <a:ext uri="{FF2B5EF4-FFF2-40B4-BE49-F238E27FC236}">
                  <a16:creationId xmlns:a16="http://schemas.microsoft.com/office/drawing/2014/main" id="{54B68034-CCC8-D944-8B67-3B11F516D51E}"/>
                </a:ext>
              </a:extLst>
            </p:cNvPr>
            <p:cNvSpPr/>
            <p:nvPr/>
          </p:nvSpPr>
          <p:spPr>
            <a:xfrm>
              <a:off x="4782960" y="291300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NO</a:t>
              </a:r>
              <a:endParaRPr lang="en-GB" dirty="0">
                <a:solidFill>
                  <a:schemeClr val="tx1">
                    <a:lumMod val="50000"/>
                  </a:schemeClr>
                </a:solidFill>
              </a:endParaRPr>
            </a:p>
          </p:txBody>
        </p:sp>
        <p:sp>
          <p:nvSpPr>
            <p:cNvPr id="223" name="Oval 222">
              <a:extLst>
                <a:ext uri="{FF2B5EF4-FFF2-40B4-BE49-F238E27FC236}">
                  <a16:creationId xmlns:a16="http://schemas.microsoft.com/office/drawing/2014/main" id="{EA66FBF9-723E-4F4A-BD8C-94E0FD11385F}"/>
                </a:ext>
              </a:extLst>
            </p:cNvPr>
            <p:cNvSpPr/>
            <p:nvPr/>
          </p:nvSpPr>
          <p:spPr>
            <a:xfrm>
              <a:off x="5142831" y="2461190"/>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NC</a:t>
              </a:r>
              <a:endParaRPr lang="en-GB" dirty="0">
                <a:solidFill>
                  <a:schemeClr val="tx1">
                    <a:lumMod val="50000"/>
                  </a:schemeClr>
                </a:solidFill>
              </a:endParaRPr>
            </a:p>
          </p:txBody>
        </p:sp>
        <p:sp>
          <p:nvSpPr>
            <p:cNvPr id="224" name="Oval 223">
              <a:extLst>
                <a:ext uri="{FF2B5EF4-FFF2-40B4-BE49-F238E27FC236}">
                  <a16:creationId xmlns:a16="http://schemas.microsoft.com/office/drawing/2014/main" id="{0CCA8B52-0C29-4541-9857-61D71E94C33C}"/>
                </a:ext>
              </a:extLst>
            </p:cNvPr>
            <p:cNvSpPr/>
            <p:nvPr/>
          </p:nvSpPr>
          <p:spPr>
            <a:xfrm>
              <a:off x="5142831" y="291300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NC</a:t>
              </a:r>
              <a:endParaRPr lang="en-GB" dirty="0">
                <a:solidFill>
                  <a:schemeClr val="tx1">
                    <a:lumMod val="50000"/>
                  </a:schemeClr>
                </a:solidFill>
              </a:endParaRPr>
            </a:p>
          </p:txBody>
        </p:sp>
      </p:grpSp>
      <p:grpSp>
        <p:nvGrpSpPr>
          <p:cNvPr id="225" name="Group 224">
            <a:extLst>
              <a:ext uri="{FF2B5EF4-FFF2-40B4-BE49-F238E27FC236}">
                <a16:creationId xmlns:a16="http://schemas.microsoft.com/office/drawing/2014/main" id="{A0D9FFF7-2E22-BD43-807B-381A0A67A289}"/>
              </a:ext>
            </a:extLst>
          </p:cNvPr>
          <p:cNvGrpSpPr/>
          <p:nvPr/>
        </p:nvGrpSpPr>
        <p:grpSpPr>
          <a:xfrm>
            <a:off x="4675979" y="1169725"/>
            <a:ext cx="2088159" cy="982466"/>
            <a:chOff x="3340608" y="2401831"/>
            <a:chExt cx="2088159" cy="982466"/>
          </a:xfrm>
        </p:grpSpPr>
        <p:sp>
          <p:nvSpPr>
            <p:cNvPr id="226" name="Rectangle 225">
              <a:extLst>
                <a:ext uri="{FF2B5EF4-FFF2-40B4-BE49-F238E27FC236}">
                  <a16:creationId xmlns:a16="http://schemas.microsoft.com/office/drawing/2014/main" id="{2B2CE74C-FDFC-6840-A4A8-AD13E152EA1A}"/>
                </a:ext>
              </a:extLst>
            </p:cNvPr>
            <p:cNvSpPr/>
            <p:nvPr/>
          </p:nvSpPr>
          <p:spPr>
            <a:xfrm>
              <a:off x="4724203" y="2401831"/>
              <a:ext cx="704564" cy="7971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7" name="Rectangle 226">
              <a:extLst>
                <a:ext uri="{FF2B5EF4-FFF2-40B4-BE49-F238E27FC236}">
                  <a16:creationId xmlns:a16="http://schemas.microsoft.com/office/drawing/2014/main" id="{B9820B74-858E-FF4D-98DA-4F47457F87C8}"/>
                </a:ext>
              </a:extLst>
            </p:cNvPr>
            <p:cNvSpPr/>
            <p:nvPr/>
          </p:nvSpPr>
          <p:spPr>
            <a:xfrm>
              <a:off x="3340608" y="2405744"/>
              <a:ext cx="1365556" cy="9348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Run</a:t>
              </a:r>
            </a:p>
          </p:txBody>
        </p:sp>
        <p:sp>
          <p:nvSpPr>
            <p:cNvPr id="228" name="Oval 227">
              <a:extLst>
                <a:ext uri="{FF2B5EF4-FFF2-40B4-BE49-F238E27FC236}">
                  <a16:creationId xmlns:a16="http://schemas.microsoft.com/office/drawing/2014/main" id="{029F532D-FDCA-8842-88C1-C4D1E4EA15F9}"/>
                </a:ext>
              </a:extLst>
            </p:cNvPr>
            <p:cNvSpPr/>
            <p:nvPr/>
          </p:nvSpPr>
          <p:spPr>
            <a:xfrm>
              <a:off x="3409481" y="244853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L1</a:t>
              </a:r>
              <a:endParaRPr lang="en-GB" dirty="0">
                <a:solidFill>
                  <a:schemeClr val="tx1">
                    <a:lumMod val="50000"/>
                  </a:schemeClr>
                </a:solidFill>
              </a:endParaRPr>
            </a:p>
          </p:txBody>
        </p:sp>
        <p:sp>
          <p:nvSpPr>
            <p:cNvPr id="229" name="Oval 228">
              <a:extLst>
                <a:ext uri="{FF2B5EF4-FFF2-40B4-BE49-F238E27FC236}">
                  <a16:creationId xmlns:a16="http://schemas.microsoft.com/office/drawing/2014/main" id="{9F1C81CA-C60A-0B46-8D65-E83D074C3BBA}"/>
                </a:ext>
              </a:extLst>
            </p:cNvPr>
            <p:cNvSpPr/>
            <p:nvPr/>
          </p:nvSpPr>
          <p:spPr>
            <a:xfrm>
              <a:off x="3717704" y="244853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L2</a:t>
              </a:r>
              <a:endParaRPr lang="en-GB" dirty="0">
                <a:solidFill>
                  <a:schemeClr val="tx1">
                    <a:lumMod val="50000"/>
                  </a:schemeClr>
                </a:solidFill>
              </a:endParaRPr>
            </a:p>
          </p:txBody>
        </p:sp>
        <p:sp>
          <p:nvSpPr>
            <p:cNvPr id="230" name="Oval 229">
              <a:extLst>
                <a:ext uri="{FF2B5EF4-FFF2-40B4-BE49-F238E27FC236}">
                  <a16:creationId xmlns:a16="http://schemas.microsoft.com/office/drawing/2014/main" id="{B064F58A-BA9B-A24C-B684-76DF5640A21F}"/>
                </a:ext>
              </a:extLst>
            </p:cNvPr>
            <p:cNvSpPr/>
            <p:nvPr/>
          </p:nvSpPr>
          <p:spPr>
            <a:xfrm>
              <a:off x="4041425" y="2455499"/>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L3</a:t>
              </a:r>
              <a:endParaRPr lang="en-GB" dirty="0">
                <a:solidFill>
                  <a:schemeClr val="tx1">
                    <a:lumMod val="50000"/>
                  </a:schemeClr>
                </a:solidFill>
              </a:endParaRPr>
            </a:p>
          </p:txBody>
        </p:sp>
        <p:sp>
          <p:nvSpPr>
            <p:cNvPr id="231" name="Oval 230">
              <a:extLst>
                <a:ext uri="{FF2B5EF4-FFF2-40B4-BE49-F238E27FC236}">
                  <a16:creationId xmlns:a16="http://schemas.microsoft.com/office/drawing/2014/main" id="{6C29D41B-271A-E847-951F-546E8B266A82}"/>
                </a:ext>
              </a:extLst>
            </p:cNvPr>
            <p:cNvSpPr/>
            <p:nvPr/>
          </p:nvSpPr>
          <p:spPr>
            <a:xfrm>
              <a:off x="3396268" y="3087469"/>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T1</a:t>
              </a:r>
              <a:endParaRPr lang="en-GB" dirty="0">
                <a:solidFill>
                  <a:schemeClr val="tx1">
                    <a:lumMod val="50000"/>
                  </a:schemeClr>
                </a:solidFill>
              </a:endParaRPr>
            </a:p>
          </p:txBody>
        </p:sp>
        <p:sp>
          <p:nvSpPr>
            <p:cNvPr id="232" name="Oval 231">
              <a:extLst>
                <a:ext uri="{FF2B5EF4-FFF2-40B4-BE49-F238E27FC236}">
                  <a16:creationId xmlns:a16="http://schemas.microsoft.com/office/drawing/2014/main" id="{16BDA5BF-798B-B349-9001-34D1EF16F566}"/>
                </a:ext>
              </a:extLst>
            </p:cNvPr>
            <p:cNvSpPr/>
            <p:nvPr/>
          </p:nvSpPr>
          <p:spPr>
            <a:xfrm>
              <a:off x="3704491" y="3087469"/>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T2</a:t>
              </a:r>
              <a:endParaRPr lang="en-GB" dirty="0">
                <a:solidFill>
                  <a:schemeClr val="tx1">
                    <a:lumMod val="50000"/>
                  </a:schemeClr>
                </a:solidFill>
              </a:endParaRPr>
            </a:p>
          </p:txBody>
        </p:sp>
        <p:sp>
          <p:nvSpPr>
            <p:cNvPr id="233" name="Oval 232">
              <a:extLst>
                <a:ext uri="{FF2B5EF4-FFF2-40B4-BE49-F238E27FC236}">
                  <a16:creationId xmlns:a16="http://schemas.microsoft.com/office/drawing/2014/main" id="{621C49A7-ABCB-654E-A4CD-52C9C16BAB47}"/>
                </a:ext>
              </a:extLst>
            </p:cNvPr>
            <p:cNvSpPr/>
            <p:nvPr/>
          </p:nvSpPr>
          <p:spPr>
            <a:xfrm>
              <a:off x="4028212" y="3094435"/>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T3</a:t>
              </a:r>
              <a:endParaRPr lang="en-GB" dirty="0">
                <a:solidFill>
                  <a:schemeClr val="tx1">
                    <a:lumMod val="50000"/>
                  </a:schemeClr>
                </a:solidFill>
              </a:endParaRPr>
            </a:p>
          </p:txBody>
        </p:sp>
        <p:sp>
          <p:nvSpPr>
            <p:cNvPr id="234" name="Oval 233">
              <a:extLst>
                <a:ext uri="{FF2B5EF4-FFF2-40B4-BE49-F238E27FC236}">
                  <a16:creationId xmlns:a16="http://schemas.microsoft.com/office/drawing/2014/main" id="{2043442E-896F-0F42-AEA1-14DCEBB6B327}"/>
                </a:ext>
              </a:extLst>
            </p:cNvPr>
            <p:cNvSpPr/>
            <p:nvPr/>
          </p:nvSpPr>
          <p:spPr>
            <a:xfrm>
              <a:off x="4365025" y="2435161"/>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A1</a:t>
              </a:r>
              <a:endParaRPr lang="en-GB" dirty="0">
                <a:solidFill>
                  <a:schemeClr val="tx1">
                    <a:lumMod val="50000"/>
                  </a:schemeClr>
                </a:solidFill>
              </a:endParaRPr>
            </a:p>
          </p:txBody>
        </p:sp>
        <p:sp>
          <p:nvSpPr>
            <p:cNvPr id="235" name="Oval 234">
              <a:extLst>
                <a:ext uri="{FF2B5EF4-FFF2-40B4-BE49-F238E27FC236}">
                  <a16:creationId xmlns:a16="http://schemas.microsoft.com/office/drawing/2014/main" id="{B57E4C36-FFE4-ED4B-B2B2-4F8AC5E8BB85}"/>
                </a:ext>
              </a:extLst>
            </p:cNvPr>
            <p:cNvSpPr/>
            <p:nvPr/>
          </p:nvSpPr>
          <p:spPr>
            <a:xfrm>
              <a:off x="4366584" y="3098361"/>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A2</a:t>
              </a:r>
              <a:endParaRPr lang="en-GB" dirty="0">
                <a:solidFill>
                  <a:schemeClr val="tx1">
                    <a:lumMod val="50000"/>
                  </a:schemeClr>
                </a:solidFill>
              </a:endParaRPr>
            </a:p>
          </p:txBody>
        </p:sp>
        <p:sp>
          <p:nvSpPr>
            <p:cNvPr id="236" name="Oval 235">
              <a:extLst>
                <a:ext uri="{FF2B5EF4-FFF2-40B4-BE49-F238E27FC236}">
                  <a16:creationId xmlns:a16="http://schemas.microsoft.com/office/drawing/2014/main" id="{639F23AF-4C2B-EB4D-9B8F-C9236DAD7449}"/>
                </a:ext>
              </a:extLst>
            </p:cNvPr>
            <p:cNvSpPr/>
            <p:nvPr/>
          </p:nvSpPr>
          <p:spPr>
            <a:xfrm>
              <a:off x="4782960" y="2461190"/>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NO</a:t>
              </a:r>
              <a:endParaRPr lang="en-GB" dirty="0">
                <a:solidFill>
                  <a:schemeClr val="tx1">
                    <a:lumMod val="50000"/>
                  </a:schemeClr>
                </a:solidFill>
              </a:endParaRPr>
            </a:p>
          </p:txBody>
        </p:sp>
        <p:sp>
          <p:nvSpPr>
            <p:cNvPr id="237" name="Oval 236">
              <a:extLst>
                <a:ext uri="{FF2B5EF4-FFF2-40B4-BE49-F238E27FC236}">
                  <a16:creationId xmlns:a16="http://schemas.microsoft.com/office/drawing/2014/main" id="{D8D771E9-8C81-7749-B955-925060D836B2}"/>
                </a:ext>
              </a:extLst>
            </p:cNvPr>
            <p:cNvSpPr/>
            <p:nvPr/>
          </p:nvSpPr>
          <p:spPr>
            <a:xfrm>
              <a:off x="4782960" y="291300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NO</a:t>
              </a:r>
              <a:endParaRPr lang="en-GB" dirty="0">
                <a:solidFill>
                  <a:schemeClr val="tx1">
                    <a:lumMod val="50000"/>
                  </a:schemeClr>
                </a:solidFill>
              </a:endParaRPr>
            </a:p>
          </p:txBody>
        </p:sp>
        <p:sp>
          <p:nvSpPr>
            <p:cNvPr id="238" name="Oval 237">
              <a:extLst>
                <a:ext uri="{FF2B5EF4-FFF2-40B4-BE49-F238E27FC236}">
                  <a16:creationId xmlns:a16="http://schemas.microsoft.com/office/drawing/2014/main" id="{325374BE-FE42-7345-AB46-964237229D01}"/>
                </a:ext>
              </a:extLst>
            </p:cNvPr>
            <p:cNvSpPr/>
            <p:nvPr/>
          </p:nvSpPr>
          <p:spPr>
            <a:xfrm>
              <a:off x="5142831" y="2461190"/>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NC</a:t>
              </a:r>
              <a:endParaRPr lang="en-GB" dirty="0">
                <a:solidFill>
                  <a:schemeClr val="tx1">
                    <a:lumMod val="50000"/>
                  </a:schemeClr>
                </a:solidFill>
              </a:endParaRPr>
            </a:p>
          </p:txBody>
        </p:sp>
        <p:sp>
          <p:nvSpPr>
            <p:cNvPr id="239" name="Oval 238">
              <a:extLst>
                <a:ext uri="{FF2B5EF4-FFF2-40B4-BE49-F238E27FC236}">
                  <a16:creationId xmlns:a16="http://schemas.microsoft.com/office/drawing/2014/main" id="{FA1842CD-5816-AF47-968F-6A745D7FEF43}"/>
                </a:ext>
              </a:extLst>
            </p:cNvPr>
            <p:cNvSpPr/>
            <p:nvPr/>
          </p:nvSpPr>
          <p:spPr>
            <a:xfrm>
              <a:off x="5142831" y="291300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NC</a:t>
              </a:r>
              <a:endParaRPr lang="en-GB" dirty="0">
                <a:solidFill>
                  <a:schemeClr val="tx1">
                    <a:lumMod val="50000"/>
                  </a:schemeClr>
                </a:solidFill>
              </a:endParaRPr>
            </a:p>
          </p:txBody>
        </p:sp>
      </p:grpSp>
      <p:pic>
        <p:nvPicPr>
          <p:cNvPr id="99" name="Graphic 98" descr="Scissors">
            <a:extLst>
              <a:ext uri="{FF2B5EF4-FFF2-40B4-BE49-F238E27FC236}">
                <a16:creationId xmlns:a16="http://schemas.microsoft.com/office/drawing/2014/main" id="{B21EC50F-D54F-2447-8612-BC9D05C0C69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107261" y="98620"/>
            <a:ext cx="914400" cy="914400"/>
          </a:xfrm>
          <a:prstGeom prst="rect">
            <a:avLst/>
          </a:prstGeom>
        </p:spPr>
      </p:pic>
      <p:grpSp>
        <p:nvGrpSpPr>
          <p:cNvPr id="153" name="Group 152">
            <a:extLst>
              <a:ext uri="{FF2B5EF4-FFF2-40B4-BE49-F238E27FC236}">
                <a16:creationId xmlns:a16="http://schemas.microsoft.com/office/drawing/2014/main" id="{B920B1FB-AA33-714D-BFE0-A7B2AC957B15}"/>
              </a:ext>
            </a:extLst>
          </p:cNvPr>
          <p:cNvGrpSpPr/>
          <p:nvPr/>
        </p:nvGrpSpPr>
        <p:grpSpPr>
          <a:xfrm>
            <a:off x="4262114" y="4094437"/>
            <a:ext cx="2088159" cy="982466"/>
            <a:chOff x="3340608" y="2401831"/>
            <a:chExt cx="2088159" cy="982466"/>
          </a:xfrm>
        </p:grpSpPr>
        <p:sp>
          <p:nvSpPr>
            <p:cNvPr id="154" name="Rectangle 153">
              <a:extLst>
                <a:ext uri="{FF2B5EF4-FFF2-40B4-BE49-F238E27FC236}">
                  <a16:creationId xmlns:a16="http://schemas.microsoft.com/office/drawing/2014/main" id="{BD1DB9A6-0291-304F-B6DB-CF635775967D}"/>
                </a:ext>
              </a:extLst>
            </p:cNvPr>
            <p:cNvSpPr/>
            <p:nvPr/>
          </p:nvSpPr>
          <p:spPr>
            <a:xfrm>
              <a:off x="4724203" y="2401831"/>
              <a:ext cx="704564" cy="7971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7" name="Rectangle 156">
              <a:extLst>
                <a:ext uri="{FF2B5EF4-FFF2-40B4-BE49-F238E27FC236}">
                  <a16:creationId xmlns:a16="http://schemas.microsoft.com/office/drawing/2014/main" id="{B95E2FCB-DCCE-C846-BCC2-AD9CA50BE97A}"/>
                </a:ext>
              </a:extLst>
            </p:cNvPr>
            <p:cNvSpPr/>
            <p:nvPr/>
          </p:nvSpPr>
          <p:spPr>
            <a:xfrm>
              <a:off x="3340608" y="2405744"/>
              <a:ext cx="1365556" cy="9348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Start/Motor</a:t>
              </a:r>
            </a:p>
          </p:txBody>
        </p:sp>
        <p:sp>
          <p:nvSpPr>
            <p:cNvPr id="159" name="Oval 158">
              <a:extLst>
                <a:ext uri="{FF2B5EF4-FFF2-40B4-BE49-F238E27FC236}">
                  <a16:creationId xmlns:a16="http://schemas.microsoft.com/office/drawing/2014/main" id="{3071DB13-A4AD-0A4F-8114-CA6DB45D080A}"/>
                </a:ext>
              </a:extLst>
            </p:cNvPr>
            <p:cNvSpPr/>
            <p:nvPr/>
          </p:nvSpPr>
          <p:spPr>
            <a:xfrm>
              <a:off x="3409481" y="244853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L1</a:t>
              </a:r>
              <a:endParaRPr lang="en-GB" dirty="0">
                <a:solidFill>
                  <a:schemeClr val="tx1">
                    <a:lumMod val="50000"/>
                  </a:schemeClr>
                </a:solidFill>
              </a:endParaRPr>
            </a:p>
          </p:txBody>
        </p:sp>
        <p:sp>
          <p:nvSpPr>
            <p:cNvPr id="166" name="Oval 165">
              <a:extLst>
                <a:ext uri="{FF2B5EF4-FFF2-40B4-BE49-F238E27FC236}">
                  <a16:creationId xmlns:a16="http://schemas.microsoft.com/office/drawing/2014/main" id="{A3E91D4C-BE9A-3E44-B561-50B848F88E4B}"/>
                </a:ext>
              </a:extLst>
            </p:cNvPr>
            <p:cNvSpPr/>
            <p:nvPr/>
          </p:nvSpPr>
          <p:spPr>
            <a:xfrm>
              <a:off x="3717704" y="244853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L2</a:t>
              </a:r>
              <a:endParaRPr lang="en-GB" dirty="0">
                <a:solidFill>
                  <a:schemeClr val="tx1">
                    <a:lumMod val="50000"/>
                  </a:schemeClr>
                </a:solidFill>
              </a:endParaRPr>
            </a:p>
          </p:txBody>
        </p:sp>
        <p:sp>
          <p:nvSpPr>
            <p:cNvPr id="167" name="Oval 166">
              <a:extLst>
                <a:ext uri="{FF2B5EF4-FFF2-40B4-BE49-F238E27FC236}">
                  <a16:creationId xmlns:a16="http://schemas.microsoft.com/office/drawing/2014/main" id="{8A6436CB-1B37-594E-88BF-FE830366A44F}"/>
                </a:ext>
              </a:extLst>
            </p:cNvPr>
            <p:cNvSpPr/>
            <p:nvPr/>
          </p:nvSpPr>
          <p:spPr>
            <a:xfrm>
              <a:off x="4041425" y="2455499"/>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L3</a:t>
              </a:r>
              <a:endParaRPr lang="en-GB" dirty="0">
                <a:solidFill>
                  <a:schemeClr val="tx1">
                    <a:lumMod val="50000"/>
                  </a:schemeClr>
                </a:solidFill>
              </a:endParaRPr>
            </a:p>
          </p:txBody>
        </p:sp>
        <p:sp>
          <p:nvSpPr>
            <p:cNvPr id="168" name="Oval 167">
              <a:extLst>
                <a:ext uri="{FF2B5EF4-FFF2-40B4-BE49-F238E27FC236}">
                  <a16:creationId xmlns:a16="http://schemas.microsoft.com/office/drawing/2014/main" id="{E04CB1CA-70E5-FE4F-8AF0-F16F9D3E1D44}"/>
                </a:ext>
              </a:extLst>
            </p:cNvPr>
            <p:cNvSpPr/>
            <p:nvPr/>
          </p:nvSpPr>
          <p:spPr>
            <a:xfrm>
              <a:off x="3396268" y="3087469"/>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T1</a:t>
              </a:r>
              <a:endParaRPr lang="en-GB" dirty="0">
                <a:solidFill>
                  <a:schemeClr val="tx1">
                    <a:lumMod val="50000"/>
                  </a:schemeClr>
                </a:solidFill>
              </a:endParaRPr>
            </a:p>
          </p:txBody>
        </p:sp>
        <p:sp>
          <p:nvSpPr>
            <p:cNvPr id="170" name="Oval 169">
              <a:extLst>
                <a:ext uri="{FF2B5EF4-FFF2-40B4-BE49-F238E27FC236}">
                  <a16:creationId xmlns:a16="http://schemas.microsoft.com/office/drawing/2014/main" id="{98322D61-BCBC-CA44-80F4-8D65355D5BE4}"/>
                </a:ext>
              </a:extLst>
            </p:cNvPr>
            <p:cNvSpPr/>
            <p:nvPr/>
          </p:nvSpPr>
          <p:spPr>
            <a:xfrm>
              <a:off x="3704491" y="3087469"/>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T2</a:t>
              </a:r>
              <a:endParaRPr lang="en-GB" dirty="0">
                <a:solidFill>
                  <a:schemeClr val="tx1">
                    <a:lumMod val="50000"/>
                  </a:schemeClr>
                </a:solidFill>
              </a:endParaRPr>
            </a:p>
          </p:txBody>
        </p:sp>
        <p:sp>
          <p:nvSpPr>
            <p:cNvPr id="172" name="Oval 171">
              <a:extLst>
                <a:ext uri="{FF2B5EF4-FFF2-40B4-BE49-F238E27FC236}">
                  <a16:creationId xmlns:a16="http://schemas.microsoft.com/office/drawing/2014/main" id="{7339C367-6C81-9846-8E69-7992DEA0BDD8}"/>
                </a:ext>
              </a:extLst>
            </p:cNvPr>
            <p:cNvSpPr/>
            <p:nvPr/>
          </p:nvSpPr>
          <p:spPr>
            <a:xfrm>
              <a:off x="4028212" y="3094435"/>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T3</a:t>
              </a:r>
              <a:endParaRPr lang="en-GB" dirty="0">
                <a:solidFill>
                  <a:schemeClr val="tx1">
                    <a:lumMod val="50000"/>
                  </a:schemeClr>
                </a:solidFill>
              </a:endParaRPr>
            </a:p>
          </p:txBody>
        </p:sp>
        <p:sp>
          <p:nvSpPr>
            <p:cNvPr id="173" name="Oval 172">
              <a:extLst>
                <a:ext uri="{FF2B5EF4-FFF2-40B4-BE49-F238E27FC236}">
                  <a16:creationId xmlns:a16="http://schemas.microsoft.com/office/drawing/2014/main" id="{A550EEFA-CFC9-BB4A-850D-9017153DAC49}"/>
                </a:ext>
              </a:extLst>
            </p:cNvPr>
            <p:cNvSpPr/>
            <p:nvPr/>
          </p:nvSpPr>
          <p:spPr>
            <a:xfrm>
              <a:off x="4365025" y="2435161"/>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A1</a:t>
              </a:r>
              <a:endParaRPr lang="en-GB" dirty="0">
                <a:solidFill>
                  <a:schemeClr val="tx1">
                    <a:lumMod val="50000"/>
                  </a:schemeClr>
                </a:solidFill>
              </a:endParaRPr>
            </a:p>
          </p:txBody>
        </p:sp>
        <p:sp>
          <p:nvSpPr>
            <p:cNvPr id="174" name="Oval 173">
              <a:extLst>
                <a:ext uri="{FF2B5EF4-FFF2-40B4-BE49-F238E27FC236}">
                  <a16:creationId xmlns:a16="http://schemas.microsoft.com/office/drawing/2014/main" id="{0E98C6B8-0B18-3B4B-B25C-22AACFDE596F}"/>
                </a:ext>
              </a:extLst>
            </p:cNvPr>
            <p:cNvSpPr/>
            <p:nvPr/>
          </p:nvSpPr>
          <p:spPr>
            <a:xfrm>
              <a:off x="4366584" y="3098361"/>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A2</a:t>
              </a:r>
              <a:endParaRPr lang="en-GB" dirty="0">
                <a:solidFill>
                  <a:schemeClr val="tx1">
                    <a:lumMod val="50000"/>
                  </a:schemeClr>
                </a:solidFill>
              </a:endParaRPr>
            </a:p>
          </p:txBody>
        </p:sp>
        <p:sp>
          <p:nvSpPr>
            <p:cNvPr id="175" name="Oval 174">
              <a:extLst>
                <a:ext uri="{FF2B5EF4-FFF2-40B4-BE49-F238E27FC236}">
                  <a16:creationId xmlns:a16="http://schemas.microsoft.com/office/drawing/2014/main" id="{1A8441D7-D200-FB4C-8096-3A6DB7CFD174}"/>
                </a:ext>
              </a:extLst>
            </p:cNvPr>
            <p:cNvSpPr/>
            <p:nvPr/>
          </p:nvSpPr>
          <p:spPr>
            <a:xfrm>
              <a:off x="4782960" y="2461190"/>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NO</a:t>
              </a:r>
              <a:endParaRPr lang="en-GB" dirty="0">
                <a:solidFill>
                  <a:schemeClr val="tx1">
                    <a:lumMod val="50000"/>
                  </a:schemeClr>
                </a:solidFill>
              </a:endParaRPr>
            </a:p>
          </p:txBody>
        </p:sp>
        <p:sp>
          <p:nvSpPr>
            <p:cNvPr id="176" name="Oval 175">
              <a:extLst>
                <a:ext uri="{FF2B5EF4-FFF2-40B4-BE49-F238E27FC236}">
                  <a16:creationId xmlns:a16="http://schemas.microsoft.com/office/drawing/2014/main" id="{6CC88B35-A85F-2246-BE4D-E9DC0DA01A70}"/>
                </a:ext>
              </a:extLst>
            </p:cNvPr>
            <p:cNvSpPr/>
            <p:nvPr/>
          </p:nvSpPr>
          <p:spPr>
            <a:xfrm>
              <a:off x="4782960" y="291300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NO</a:t>
              </a:r>
              <a:endParaRPr lang="en-GB" dirty="0">
                <a:solidFill>
                  <a:schemeClr val="tx1">
                    <a:lumMod val="50000"/>
                  </a:schemeClr>
                </a:solidFill>
              </a:endParaRPr>
            </a:p>
          </p:txBody>
        </p:sp>
        <p:sp>
          <p:nvSpPr>
            <p:cNvPr id="177" name="Oval 176">
              <a:extLst>
                <a:ext uri="{FF2B5EF4-FFF2-40B4-BE49-F238E27FC236}">
                  <a16:creationId xmlns:a16="http://schemas.microsoft.com/office/drawing/2014/main" id="{05BC4984-5067-1E47-A09A-2BB0480827FB}"/>
                </a:ext>
              </a:extLst>
            </p:cNvPr>
            <p:cNvSpPr/>
            <p:nvPr/>
          </p:nvSpPr>
          <p:spPr>
            <a:xfrm>
              <a:off x="5142831" y="2461190"/>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NC</a:t>
              </a:r>
              <a:endParaRPr lang="en-GB" dirty="0">
                <a:solidFill>
                  <a:schemeClr val="tx1">
                    <a:lumMod val="50000"/>
                  </a:schemeClr>
                </a:solidFill>
              </a:endParaRPr>
            </a:p>
          </p:txBody>
        </p:sp>
        <p:sp>
          <p:nvSpPr>
            <p:cNvPr id="178" name="Oval 177">
              <a:extLst>
                <a:ext uri="{FF2B5EF4-FFF2-40B4-BE49-F238E27FC236}">
                  <a16:creationId xmlns:a16="http://schemas.microsoft.com/office/drawing/2014/main" id="{F02A9157-CBDC-1247-A3D2-9CCE99A4B603}"/>
                </a:ext>
              </a:extLst>
            </p:cNvPr>
            <p:cNvSpPr/>
            <p:nvPr/>
          </p:nvSpPr>
          <p:spPr>
            <a:xfrm>
              <a:off x="5142831" y="291300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NC</a:t>
              </a:r>
              <a:endParaRPr lang="en-GB" dirty="0">
                <a:solidFill>
                  <a:schemeClr val="tx1">
                    <a:lumMod val="50000"/>
                  </a:schemeClr>
                </a:solidFill>
              </a:endParaRPr>
            </a:p>
          </p:txBody>
        </p:sp>
      </p:grpSp>
      <p:grpSp>
        <p:nvGrpSpPr>
          <p:cNvPr id="179" name="Group 178">
            <a:extLst>
              <a:ext uri="{FF2B5EF4-FFF2-40B4-BE49-F238E27FC236}">
                <a16:creationId xmlns:a16="http://schemas.microsoft.com/office/drawing/2014/main" id="{76C627E3-CAA3-8B4F-83EF-EEB72AF236AA}"/>
              </a:ext>
            </a:extLst>
          </p:cNvPr>
          <p:cNvGrpSpPr/>
          <p:nvPr/>
        </p:nvGrpSpPr>
        <p:grpSpPr>
          <a:xfrm>
            <a:off x="2744848" y="4342748"/>
            <a:ext cx="1032758" cy="974627"/>
            <a:chOff x="3340608" y="2405744"/>
            <a:chExt cx="1032758" cy="974627"/>
          </a:xfrm>
        </p:grpSpPr>
        <p:sp>
          <p:nvSpPr>
            <p:cNvPr id="180" name="Rectangle 179">
              <a:extLst>
                <a:ext uri="{FF2B5EF4-FFF2-40B4-BE49-F238E27FC236}">
                  <a16:creationId xmlns:a16="http://schemas.microsoft.com/office/drawing/2014/main" id="{BB7324BC-701D-EF40-83F3-2F762CF75902}"/>
                </a:ext>
              </a:extLst>
            </p:cNvPr>
            <p:cNvSpPr/>
            <p:nvPr/>
          </p:nvSpPr>
          <p:spPr>
            <a:xfrm>
              <a:off x="3340608" y="2405744"/>
              <a:ext cx="1032758" cy="9348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err="1"/>
                <a:t>Trfr</a:t>
              </a:r>
              <a:endParaRPr lang="en-GB" dirty="0"/>
            </a:p>
          </p:txBody>
        </p:sp>
        <p:sp>
          <p:nvSpPr>
            <p:cNvPr id="181" name="Oval 180">
              <a:extLst>
                <a:ext uri="{FF2B5EF4-FFF2-40B4-BE49-F238E27FC236}">
                  <a16:creationId xmlns:a16="http://schemas.microsoft.com/office/drawing/2014/main" id="{9162FF7A-520D-4946-BD4E-C77B4C0F6996}"/>
                </a:ext>
              </a:extLst>
            </p:cNvPr>
            <p:cNvSpPr/>
            <p:nvPr/>
          </p:nvSpPr>
          <p:spPr>
            <a:xfrm>
              <a:off x="3409481" y="244853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1</a:t>
              </a:r>
              <a:endParaRPr lang="en-GB" dirty="0">
                <a:solidFill>
                  <a:schemeClr val="tx1">
                    <a:lumMod val="50000"/>
                  </a:schemeClr>
                </a:solidFill>
              </a:endParaRPr>
            </a:p>
          </p:txBody>
        </p:sp>
        <p:sp>
          <p:nvSpPr>
            <p:cNvPr id="182" name="Oval 181">
              <a:extLst>
                <a:ext uri="{FF2B5EF4-FFF2-40B4-BE49-F238E27FC236}">
                  <a16:creationId xmlns:a16="http://schemas.microsoft.com/office/drawing/2014/main" id="{14FA6B34-1A8A-FD4C-9478-FB2565958DC0}"/>
                </a:ext>
              </a:extLst>
            </p:cNvPr>
            <p:cNvSpPr/>
            <p:nvPr/>
          </p:nvSpPr>
          <p:spPr>
            <a:xfrm>
              <a:off x="3717704" y="244853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2</a:t>
              </a:r>
              <a:endParaRPr lang="en-GB" dirty="0">
                <a:solidFill>
                  <a:schemeClr val="tx1">
                    <a:lumMod val="50000"/>
                  </a:schemeClr>
                </a:solidFill>
              </a:endParaRPr>
            </a:p>
          </p:txBody>
        </p:sp>
        <p:sp>
          <p:nvSpPr>
            <p:cNvPr id="198" name="Oval 197">
              <a:extLst>
                <a:ext uri="{FF2B5EF4-FFF2-40B4-BE49-F238E27FC236}">
                  <a16:creationId xmlns:a16="http://schemas.microsoft.com/office/drawing/2014/main" id="{66608E2F-16A8-914B-8D53-57BE1784A6A6}"/>
                </a:ext>
              </a:extLst>
            </p:cNvPr>
            <p:cNvSpPr/>
            <p:nvPr/>
          </p:nvSpPr>
          <p:spPr>
            <a:xfrm>
              <a:off x="4041425" y="2455499"/>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3</a:t>
              </a:r>
              <a:endParaRPr lang="en-GB" dirty="0">
                <a:solidFill>
                  <a:schemeClr val="tx1">
                    <a:lumMod val="50000"/>
                  </a:schemeClr>
                </a:solidFill>
              </a:endParaRPr>
            </a:p>
          </p:txBody>
        </p:sp>
        <p:sp>
          <p:nvSpPr>
            <p:cNvPr id="199" name="Oval 198">
              <a:extLst>
                <a:ext uri="{FF2B5EF4-FFF2-40B4-BE49-F238E27FC236}">
                  <a16:creationId xmlns:a16="http://schemas.microsoft.com/office/drawing/2014/main" id="{538CB87E-BD60-7443-94D3-6190D5EA6FA6}"/>
                </a:ext>
              </a:extLst>
            </p:cNvPr>
            <p:cNvSpPr/>
            <p:nvPr/>
          </p:nvSpPr>
          <p:spPr>
            <a:xfrm>
              <a:off x="3396268" y="3087469"/>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1</a:t>
              </a:r>
              <a:endParaRPr lang="en-GB" dirty="0">
                <a:solidFill>
                  <a:schemeClr val="tx1">
                    <a:lumMod val="50000"/>
                  </a:schemeClr>
                </a:solidFill>
              </a:endParaRPr>
            </a:p>
          </p:txBody>
        </p:sp>
        <p:sp>
          <p:nvSpPr>
            <p:cNvPr id="200" name="Oval 199">
              <a:extLst>
                <a:ext uri="{FF2B5EF4-FFF2-40B4-BE49-F238E27FC236}">
                  <a16:creationId xmlns:a16="http://schemas.microsoft.com/office/drawing/2014/main" id="{6B460734-6F23-9245-A071-4D4D2ED1CA5F}"/>
                </a:ext>
              </a:extLst>
            </p:cNvPr>
            <p:cNvSpPr/>
            <p:nvPr/>
          </p:nvSpPr>
          <p:spPr>
            <a:xfrm>
              <a:off x="3704491" y="3087469"/>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2</a:t>
              </a:r>
              <a:endParaRPr lang="en-GB" dirty="0">
                <a:solidFill>
                  <a:schemeClr val="tx1">
                    <a:lumMod val="50000"/>
                  </a:schemeClr>
                </a:solidFill>
              </a:endParaRPr>
            </a:p>
          </p:txBody>
        </p:sp>
        <p:sp>
          <p:nvSpPr>
            <p:cNvPr id="240" name="Oval 239">
              <a:extLst>
                <a:ext uri="{FF2B5EF4-FFF2-40B4-BE49-F238E27FC236}">
                  <a16:creationId xmlns:a16="http://schemas.microsoft.com/office/drawing/2014/main" id="{A24AD513-9802-5949-BC4B-4BC80C183CBC}"/>
                </a:ext>
              </a:extLst>
            </p:cNvPr>
            <p:cNvSpPr/>
            <p:nvPr/>
          </p:nvSpPr>
          <p:spPr>
            <a:xfrm>
              <a:off x="4028212" y="3094435"/>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3</a:t>
              </a:r>
              <a:endParaRPr lang="en-GB" dirty="0">
                <a:solidFill>
                  <a:schemeClr val="tx1">
                    <a:lumMod val="50000"/>
                  </a:schemeClr>
                </a:solidFill>
              </a:endParaRPr>
            </a:p>
          </p:txBody>
        </p:sp>
      </p:grpSp>
      <p:cxnSp>
        <p:nvCxnSpPr>
          <p:cNvPr id="129" name="Curved Connector 128">
            <a:extLst>
              <a:ext uri="{FF2B5EF4-FFF2-40B4-BE49-F238E27FC236}">
                <a16:creationId xmlns:a16="http://schemas.microsoft.com/office/drawing/2014/main" id="{959F53DC-FB27-E846-A63A-389C77648A12}"/>
              </a:ext>
            </a:extLst>
          </p:cNvPr>
          <p:cNvCxnSpPr>
            <a:cxnSpLocks/>
            <a:stCxn id="125" idx="4"/>
            <a:endCxn id="162" idx="0"/>
          </p:cNvCxnSpPr>
          <p:nvPr/>
        </p:nvCxnSpPr>
        <p:spPr>
          <a:xfrm rot="5400000">
            <a:off x="3524767" y="-564539"/>
            <a:ext cx="202184" cy="2174639"/>
          </a:xfrm>
          <a:prstGeom prst="curvedConnector3">
            <a:avLst>
              <a:gd name="adj1" fmla="val 50000"/>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0" name="Curved Connector 129">
            <a:extLst>
              <a:ext uri="{FF2B5EF4-FFF2-40B4-BE49-F238E27FC236}">
                <a16:creationId xmlns:a16="http://schemas.microsoft.com/office/drawing/2014/main" id="{705DF532-87EF-DA4F-8D95-642024C73B8A}"/>
              </a:ext>
            </a:extLst>
          </p:cNvPr>
          <p:cNvCxnSpPr>
            <a:cxnSpLocks/>
            <a:stCxn id="134" idx="0"/>
            <a:endCxn id="165" idx="4"/>
          </p:cNvCxnSpPr>
          <p:nvPr/>
        </p:nvCxnSpPr>
        <p:spPr>
          <a:xfrm rot="5400000" flipH="1" flipV="1">
            <a:off x="1392818" y="539249"/>
            <a:ext cx="154009" cy="2111008"/>
          </a:xfrm>
          <a:prstGeom prst="curvedConnector3">
            <a:avLst>
              <a:gd name="adj1" fmla="val 50000"/>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1" name="Curved Connector 130">
            <a:extLst>
              <a:ext uri="{FF2B5EF4-FFF2-40B4-BE49-F238E27FC236}">
                <a16:creationId xmlns:a16="http://schemas.microsoft.com/office/drawing/2014/main" id="{25D34090-26D2-A444-99DE-195B67DA9F67}"/>
              </a:ext>
            </a:extLst>
          </p:cNvPr>
          <p:cNvCxnSpPr>
            <a:cxnSpLocks/>
            <a:stCxn id="192" idx="0"/>
            <a:endCxn id="140" idx="4"/>
          </p:cNvCxnSpPr>
          <p:nvPr/>
        </p:nvCxnSpPr>
        <p:spPr>
          <a:xfrm rot="5400000" flipH="1" flipV="1">
            <a:off x="178755" y="2778765"/>
            <a:ext cx="404485" cy="40215"/>
          </a:xfrm>
          <a:prstGeom prst="curvedConnector3">
            <a:avLst>
              <a:gd name="adj1" fmla="val 50000"/>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6" name="Curved Connector 145">
            <a:extLst>
              <a:ext uri="{FF2B5EF4-FFF2-40B4-BE49-F238E27FC236}">
                <a16:creationId xmlns:a16="http://schemas.microsoft.com/office/drawing/2014/main" id="{767AFF6C-BE7A-8C49-9265-2845032ED040}"/>
              </a:ext>
            </a:extLst>
          </p:cNvPr>
          <p:cNvCxnSpPr>
            <a:cxnSpLocks/>
            <a:endCxn id="195" idx="4"/>
          </p:cNvCxnSpPr>
          <p:nvPr/>
        </p:nvCxnSpPr>
        <p:spPr>
          <a:xfrm rot="5400000" flipH="1" flipV="1">
            <a:off x="99966" y="4137828"/>
            <a:ext cx="490548" cy="4873"/>
          </a:xfrm>
          <a:prstGeom prst="curvedConnector3">
            <a:avLst>
              <a:gd name="adj1" fmla="val 50000"/>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7" name="Curved Connector 146">
            <a:extLst>
              <a:ext uri="{FF2B5EF4-FFF2-40B4-BE49-F238E27FC236}">
                <a16:creationId xmlns:a16="http://schemas.microsoft.com/office/drawing/2014/main" id="{E588788D-A98F-2948-9351-71B66ACEEB76}"/>
              </a:ext>
            </a:extLst>
          </p:cNvPr>
          <p:cNvCxnSpPr>
            <a:cxnSpLocks/>
            <a:stCxn id="195" idx="4"/>
            <a:endCxn id="228" idx="0"/>
          </p:cNvCxnSpPr>
          <p:nvPr/>
        </p:nvCxnSpPr>
        <p:spPr>
          <a:xfrm rot="5400000" flipH="1" flipV="1">
            <a:off x="1278466" y="285637"/>
            <a:ext cx="2678563" cy="4540143"/>
          </a:xfrm>
          <a:prstGeom prst="curvedConnector5">
            <a:avLst>
              <a:gd name="adj1" fmla="val -8534"/>
              <a:gd name="adj2" fmla="val 50000"/>
              <a:gd name="adj3" fmla="val 108534"/>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8" name="Curved Connector 147">
            <a:extLst>
              <a:ext uri="{FF2B5EF4-FFF2-40B4-BE49-F238E27FC236}">
                <a16:creationId xmlns:a16="http://schemas.microsoft.com/office/drawing/2014/main" id="{4B81CD03-7474-8F49-AE8F-D32115612360}"/>
              </a:ext>
            </a:extLst>
          </p:cNvPr>
          <p:cNvCxnSpPr>
            <a:cxnSpLocks/>
            <a:stCxn id="203" idx="0"/>
            <a:endCxn id="231" idx="5"/>
          </p:cNvCxnSpPr>
          <p:nvPr/>
        </p:nvCxnSpPr>
        <p:spPr>
          <a:xfrm rot="16200000" flipV="1">
            <a:off x="5699628" y="1375499"/>
            <a:ext cx="747727" cy="2195579"/>
          </a:xfrm>
          <a:prstGeom prst="curvedConnector3">
            <a:avLst>
              <a:gd name="adj1" fmla="val 50000"/>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9" name="Curved Connector 148">
            <a:extLst>
              <a:ext uri="{FF2B5EF4-FFF2-40B4-BE49-F238E27FC236}">
                <a16:creationId xmlns:a16="http://schemas.microsoft.com/office/drawing/2014/main" id="{084080EE-25B6-CA4D-A5F7-7C92603BE9F5}"/>
              </a:ext>
            </a:extLst>
          </p:cNvPr>
          <p:cNvCxnSpPr>
            <a:cxnSpLocks/>
            <a:stCxn id="203" idx="2"/>
            <a:endCxn id="168" idx="4"/>
          </p:cNvCxnSpPr>
          <p:nvPr/>
        </p:nvCxnSpPr>
        <p:spPr>
          <a:xfrm rot="10800000" flipV="1">
            <a:off x="4460742" y="2990119"/>
            <a:ext cx="2567570" cy="2075891"/>
          </a:xfrm>
          <a:prstGeom prst="curvedConnector4">
            <a:avLst>
              <a:gd name="adj1" fmla="val 47216"/>
              <a:gd name="adj2" fmla="val 111012"/>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0" name="Curved Connector 149">
            <a:extLst>
              <a:ext uri="{FF2B5EF4-FFF2-40B4-BE49-F238E27FC236}">
                <a16:creationId xmlns:a16="http://schemas.microsoft.com/office/drawing/2014/main" id="{5A8FFFA9-EFB6-6044-8DE6-1DBE45F4E030}"/>
              </a:ext>
            </a:extLst>
          </p:cNvPr>
          <p:cNvCxnSpPr>
            <a:cxnSpLocks/>
            <a:stCxn id="181" idx="0"/>
            <a:endCxn id="216" idx="4"/>
          </p:cNvCxnSpPr>
          <p:nvPr/>
        </p:nvCxnSpPr>
        <p:spPr>
          <a:xfrm rot="16200000" flipH="1" flipV="1">
            <a:off x="1180853" y="3551962"/>
            <a:ext cx="942261" cy="2609410"/>
          </a:xfrm>
          <a:prstGeom prst="curvedConnector5">
            <a:avLst>
              <a:gd name="adj1" fmla="val -24261"/>
              <a:gd name="adj2" fmla="val 50000"/>
              <a:gd name="adj3" fmla="val 124261"/>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2" name="Curved Connector 151">
            <a:extLst>
              <a:ext uri="{FF2B5EF4-FFF2-40B4-BE49-F238E27FC236}">
                <a16:creationId xmlns:a16="http://schemas.microsoft.com/office/drawing/2014/main" id="{652BA14E-8B3F-F146-9273-A92443E5234C}"/>
              </a:ext>
            </a:extLst>
          </p:cNvPr>
          <p:cNvCxnSpPr>
            <a:cxnSpLocks/>
            <a:stCxn id="159" idx="1"/>
            <a:endCxn id="199" idx="4"/>
          </p:cNvCxnSpPr>
          <p:nvPr/>
        </p:nvCxnSpPr>
        <p:spPr>
          <a:xfrm rot="16200000" flipH="1" flipV="1">
            <a:off x="3094471" y="4032018"/>
            <a:ext cx="1127396" cy="1429385"/>
          </a:xfrm>
          <a:prstGeom prst="curvedConnector5">
            <a:avLst>
              <a:gd name="adj1" fmla="val -20277"/>
              <a:gd name="adj2" fmla="val 46464"/>
              <a:gd name="adj3" fmla="val 120277"/>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pic>
        <p:nvPicPr>
          <p:cNvPr id="243" name="Picture 242">
            <a:extLst>
              <a:ext uri="{FF2B5EF4-FFF2-40B4-BE49-F238E27FC236}">
                <a16:creationId xmlns:a16="http://schemas.microsoft.com/office/drawing/2014/main" id="{F9E9D648-9A46-DA40-AEF4-EE1CD0B9FF75}"/>
              </a:ext>
            </a:extLst>
          </p:cNvPr>
          <p:cNvPicPr>
            <a:picLocks noChangeAspect="1"/>
          </p:cNvPicPr>
          <p:nvPr/>
        </p:nvPicPr>
        <p:blipFill rotWithShape="1">
          <a:blip r:embed="rId6"/>
          <a:srcRect l="35768" t="18466" r="35495" b="23473"/>
          <a:stretch/>
        </p:blipFill>
        <p:spPr>
          <a:xfrm>
            <a:off x="7839294" y="4777795"/>
            <a:ext cx="386617" cy="442505"/>
          </a:xfrm>
          <a:prstGeom prst="rect">
            <a:avLst/>
          </a:prstGeom>
        </p:spPr>
      </p:pic>
      <p:cxnSp>
        <p:nvCxnSpPr>
          <p:cNvPr id="244" name="Curved Connector 243">
            <a:extLst>
              <a:ext uri="{FF2B5EF4-FFF2-40B4-BE49-F238E27FC236}">
                <a16:creationId xmlns:a16="http://schemas.microsoft.com/office/drawing/2014/main" id="{FEFE7256-3CA9-F043-A9E6-27E698B14315}"/>
              </a:ext>
            </a:extLst>
          </p:cNvPr>
          <p:cNvCxnSpPr>
            <a:cxnSpLocks/>
            <a:stCxn id="206" idx="6"/>
            <a:endCxn id="243" idx="0"/>
          </p:cNvCxnSpPr>
          <p:nvPr/>
        </p:nvCxnSpPr>
        <p:spPr>
          <a:xfrm flipH="1">
            <a:off x="8032603" y="3440401"/>
            <a:ext cx="216714" cy="1337394"/>
          </a:xfrm>
          <a:prstGeom prst="curvedConnector4">
            <a:avLst>
              <a:gd name="adj1" fmla="val -105485"/>
              <a:gd name="adj2" fmla="val 55345"/>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5" name="Curved Connector 244">
            <a:extLst>
              <a:ext uri="{FF2B5EF4-FFF2-40B4-BE49-F238E27FC236}">
                <a16:creationId xmlns:a16="http://schemas.microsoft.com/office/drawing/2014/main" id="{F544F67D-9B6D-1646-87F2-8A00EDF13B59}"/>
              </a:ext>
            </a:extLst>
          </p:cNvPr>
          <p:cNvCxnSpPr>
            <a:cxnSpLocks/>
            <a:stCxn id="126" idx="4"/>
            <a:endCxn id="163" idx="0"/>
          </p:cNvCxnSpPr>
          <p:nvPr/>
        </p:nvCxnSpPr>
        <p:spPr>
          <a:xfrm rot="5400000">
            <a:off x="4133764" y="-663129"/>
            <a:ext cx="12700" cy="2574003"/>
          </a:xfrm>
          <a:prstGeom prst="curvedConnector5">
            <a:avLst>
              <a:gd name="adj1" fmla="val -5266685"/>
              <a:gd name="adj2" fmla="val 46711"/>
              <a:gd name="adj3" fmla="val -4633346"/>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6" name="Curved Connector 245">
            <a:extLst>
              <a:ext uri="{FF2B5EF4-FFF2-40B4-BE49-F238E27FC236}">
                <a16:creationId xmlns:a16="http://schemas.microsoft.com/office/drawing/2014/main" id="{28275797-1E1C-9B4A-8506-7D328582E48B}"/>
              </a:ext>
            </a:extLst>
          </p:cNvPr>
          <p:cNvCxnSpPr>
            <a:cxnSpLocks/>
            <a:stCxn id="169" idx="4"/>
            <a:endCxn id="138" idx="0"/>
          </p:cNvCxnSpPr>
          <p:nvPr/>
        </p:nvCxnSpPr>
        <p:spPr>
          <a:xfrm rot="5400000">
            <a:off x="1701041" y="539248"/>
            <a:ext cx="154009" cy="2111008"/>
          </a:xfrm>
          <a:prstGeom prst="curvedConnector3">
            <a:avLst>
              <a:gd name="adj1" fmla="val 50000"/>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7" name="Curved Connector 246">
            <a:extLst>
              <a:ext uri="{FF2B5EF4-FFF2-40B4-BE49-F238E27FC236}">
                <a16:creationId xmlns:a16="http://schemas.microsoft.com/office/drawing/2014/main" id="{557AEB30-2205-B44F-B658-E7515BCA5D3D}"/>
              </a:ext>
            </a:extLst>
          </p:cNvPr>
          <p:cNvCxnSpPr>
            <a:cxnSpLocks/>
            <a:stCxn id="193" idx="0"/>
            <a:endCxn id="141" idx="4"/>
          </p:cNvCxnSpPr>
          <p:nvPr/>
        </p:nvCxnSpPr>
        <p:spPr>
          <a:xfrm rot="5400000" flipH="1" flipV="1">
            <a:off x="486978" y="2778765"/>
            <a:ext cx="404485" cy="40215"/>
          </a:xfrm>
          <a:prstGeom prst="curvedConnector3">
            <a:avLst>
              <a:gd name="adj1" fmla="val 50000"/>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8" name="Curved Connector 247">
            <a:extLst>
              <a:ext uri="{FF2B5EF4-FFF2-40B4-BE49-F238E27FC236}">
                <a16:creationId xmlns:a16="http://schemas.microsoft.com/office/drawing/2014/main" id="{5500FFF3-DD3F-3B4F-94D6-4468A0F7F295}"/>
              </a:ext>
            </a:extLst>
          </p:cNvPr>
          <p:cNvCxnSpPr>
            <a:cxnSpLocks/>
            <a:stCxn id="196" idx="4"/>
            <a:endCxn id="214" idx="0"/>
          </p:cNvCxnSpPr>
          <p:nvPr/>
        </p:nvCxnSpPr>
        <p:spPr>
          <a:xfrm rot="16200000" flipH="1">
            <a:off x="408339" y="4142550"/>
            <a:ext cx="507936" cy="12815"/>
          </a:xfrm>
          <a:prstGeom prst="curvedConnector3">
            <a:avLst>
              <a:gd name="adj1" fmla="val 50000"/>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9" name="Curved Connector 248">
            <a:extLst>
              <a:ext uri="{FF2B5EF4-FFF2-40B4-BE49-F238E27FC236}">
                <a16:creationId xmlns:a16="http://schemas.microsoft.com/office/drawing/2014/main" id="{7B67CE5F-891C-3140-9AAE-4CBEE2377562}"/>
              </a:ext>
            </a:extLst>
          </p:cNvPr>
          <p:cNvCxnSpPr>
            <a:cxnSpLocks/>
            <a:stCxn id="229" idx="0"/>
            <a:endCxn id="196" idx="4"/>
          </p:cNvCxnSpPr>
          <p:nvPr/>
        </p:nvCxnSpPr>
        <p:spPr>
          <a:xfrm rot="16200000" flipH="1" flipV="1">
            <a:off x="1586690" y="285636"/>
            <a:ext cx="2678563" cy="4540143"/>
          </a:xfrm>
          <a:prstGeom prst="curvedConnector5">
            <a:avLst>
              <a:gd name="adj1" fmla="val -8534"/>
              <a:gd name="adj2" fmla="val 50000"/>
              <a:gd name="adj3" fmla="val 108534"/>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0" name="Curved Connector 249">
            <a:extLst>
              <a:ext uri="{FF2B5EF4-FFF2-40B4-BE49-F238E27FC236}">
                <a16:creationId xmlns:a16="http://schemas.microsoft.com/office/drawing/2014/main" id="{4D873B1A-1B56-B341-B4C5-DCF7F5C96BC9}"/>
              </a:ext>
            </a:extLst>
          </p:cNvPr>
          <p:cNvCxnSpPr>
            <a:cxnSpLocks/>
            <a:stCxn id="182" idx="0"/>
            <a:endCxn id="217" idx="4"/>
          </p:cNvCxnSpPr>
          <p:nvPr/>
        </p:nvCxnSpPr>
        <p:spPr>
          <a:xfrm rot="16200000" flipH="1" flipV="1">
            <a:off x="1489076" y="3551962"/>
            <a:ext cx="942261" cy="2609410"/>
          </a:xfrm>
          <a:prstGeom prst="curvedConnector5">
            <a:avLst>
              <a:gd name="adj1" fmla="val -24261"/>
              <a:gd name="adj2" fmla="val 50000"/>
              <a:gd name="adj3" fmla="val 124261"/>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1" name="Curved Connector 250">
            <a:extLst>
              <a:ext uri="{FF2B5EF4-FFF2-40B4-BE49-F238E27FC236}">
                <a16:creationId xmlns:a16="http://schemas.microsoft.com/office/drawing/2014/main" id="{2805285A-B944-174F-9442-9BC679B2E5BA}"/>
              </a:ext>
            </a:extLst>
          </p:cNvPr>
          <p:cNvCxnSpPr>
            <a:cxnSpLocks/>
            <a:stCxn id="166" idx="0"/>
            <a:endCxn id="200" idx="4"/>
          </p:cNvCxnSpPr>
          <p:nvPr/>
        </p:nvCxnSpPr>
        <p:spPr>
          <a:xfrm rot="16200000" flipH="1" flipV="1">
            <a:off x="3432304" y="3960534"/>
            <a:ext cx="1169270" cy="1530479"/>
          </a:xfrm>
          <a:prstGeom prst="curvedConnector5">
            <a:avLst>
              <a:gd name="adj1" fmla="val -19551"/>
              <a:gd name="adj2" fmla="val 50000"/>
              <a:gd name="adj3" fmla="val 119551"/>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2" name="Curved Connector 251">
            <a:extLst>
              <a:ext uri="{FF2B5EF4-FFF2-40B4-BE49-F238E27FC236}">
                <a16:creationId xmlns:a16="http://schemas.microsoft.com/office/drawing/2014/main" id="{E63C88EB-B66D-E94E-820C-85F57A9FC853}"/>
              </a:ext>
            </a:extLst>
          </p:cNvPr>
          <p:cNvCxnSpPr>
            <a:cxnSpLocks/>
            <a:stCxn id="204" idx="0"/>
            <a:endCxn id="170" idx="4"/>
          </p:cNvCxnSpPr>
          <p:nvPr/>
        </p:nvCxnSpPr>
        <p:spPr>
          <a:xfrm rot="16200000" flipH="1" flipV="1">
            <a:off x="4956524" y="2509658"/>
            <a:ext cx="2368793" cy="2743911"/>
          </a:xfrm>
          <a:prstGeom prst="curvedConnector5">
            <a:avLst>
              <a:gd name="adj1" fmla="val -9650"/>
              <a:gd name="adj2" fmla="val 50000"/>
              <a:gd name="adj3" fmla="val 109650"/>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3" name="Curved Connector 252">
            <a:extLst>
              <a:ext uri="{FF2B5EF4-FFF2-40B4-BE49-F238E27FC236}">
                <a16:creationId xmlns:a16="http://schemas.microsoft.com/office/drawing/2014/main" id="{AB050793-E87C-114D-8A72-6FBBDB3A8D1F}"/>
              </a:ext>
            </a:extLst>
          </p:cNvPr>
          <p:cNvCxnSpPr>
            <a:cxnSpLocks/>
            <a:stCxn id="127" idx="2"/>
            <a:endCxn id="164" idx="0"/>
          </p:cNvCxnSpPr>
          <p:nvPr/>
        </p:nvCxnSpPr>
        <p:spPr>
          <a:xfrm rot="10800000">
            <a:off x="3170483" y="630839"/>
            <a:ext cx="2938968" cy="190597"/>
          </a:xfrm>
          <a:prstGeom prst="curvedConnector4">
            <a:avLst>
              <a:gd name="adj1" fmla="val 47568"/>
              <a:gd name="adj2" fmla="val 219939"/>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54" name="Curved Connector 253">
            <a:extLst>
              <a:ext uri="{FF2B5EF4-FFF2-40B4-BE49-F238E27FC236}">
                <a16:creationId xmlns:a16="http://schemas.microsoft.com/office/drawing/2014/main" id="{7966C0AF-166A-B642-8935-A92FE1F3C6F2}"/>
              </a:ext>
            </a:extLst>
          </p:cNvPr>
          <p:cNvCxnSpPr>
            <a:cxnSpLocks/>
            <a:stCxn id="139" idx="1"/>
            <a:endCxn id="171" idx="4"/>
          </p:cNvCxnSpPr>
          <p:nvPr/>
        </p:nvCxnSpPr>
        <p:spPr>
          <a:xfrm rot="5400000" flipH="1" flipV="1">
            <a:off x="1953278" y="516605"/>
            <a:ext cx="195883" cy="2212102"/>
          </a:xfrm>
          <a:prstGeom prst="curvedConnector3">
            <a:avLst>
              <a:gd name="adj1" fmla="val 50000"/>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55" name="Curved Connector 254">
            <a:extLst>
              <a:ext uri="{FF2B5EF4-FFF2-40B4-BE49-F238E27FC236}">
                <a16:creationId xmlns:a16="http://schemas.microsoft.com/office/drawing/2014/main" id="{13095D48-1998-AB41-8EA9-154D55451113}"/>
              </a:ext>
            </a:extLst>
          </p:cNvPr>
          <p:cNvCxnSpPr>
            <a:cxnSpLocks/>
            <a:stCxn id="194" idx="7"/>
            <a:endCxn id="142" idx="4"/>
          </p:cNvCxnSpPr>
          <p:nvPr/>
        </p:nvCxnSpPr>
        <p:spPr>
          <a:xfrm rot="16200000" flipV="1">
            <a:off x="840310" y="2796335"/>
            <a:ext cx="446359" cy="60879"/>
          </a:xfrm>
          <a:prstGeom prst="curvedConnector3">
            <a:avLst>
              <a:gd name="adj1" fmla="val 50000"/>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56" name="Curved Connector 255">
            <a:extLst>
              <a:ext uri="{FF2B5EF4-FFF2-40B4-BE49-F238E27FC236}">
                <a16:creationId xmlns:a16="http://schemas.microsoft.com/office/drawing/2014/main" id="{FB296B2E-6B04-7548-BF40-E0882B8DE7B0}"/>
              </a:ext>
            </a:extLst>
          </p:cNvPr>
          <p:cNvCxnSpPr>
            <a:cxnSpLocks/>
            <a:stCxn id="215" idx="0"/>
            <a:endCxn id="197" idx="4"/>
          </p:cNvCxnSpPr>
          <p:nvPr/>
        </p:nvCxnSpPr>
        <p:spPr>
          <a:xfrm rot="16200000" flipV="1">
            <a:off x="732061" y="4149516"/>
            <a:ext cx="507936" cy="12815"/>
          </a:xfrm>
          <a:prstGeom prst="curvedConnector3">
            <a:avLst>
              <a:gd name="adj1" fmla="val 50000"/>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57" name="Curved Connector 256">
            <a:extLst>
              <a:ext uri="{FF2B5EF4-FFF2-40B4-BE49-F238E27FC236}">
                <a16:creationId xmlns:a16="http://schemas.microsoft.com/office/drawing/2014/main" id="{1E6219F1-B2BF-6343-8FF6-B735069F9145}"/>
              </a:ext>
            </a:extLst>
          </p:cNvPr>
          <p:cNvCxnSpPr>
            <a:cxnSpLocks/>
            <a:stCxn id="230" idx="0"/>
            <a:endCxn id="197" idx="4"/>
          </p:cNvCxnSpPr>
          <p:nvPr/>
        </p:nvCxnSpPr>
        <p:spPr>
          <a:xfrm rot="16200000" flipH="1" flipV="1">
            <a:off x="1910411" y="292602"/>
            <a:ext cx="2678563" cy="4540143"/>
          </a:xfrm>
          <a:prstGeom prst="curvedConnector5">
            <a:avLst>
              <a:gd name="adj1" fmla="val -8534"/>
              <a:gd name="adj2" fmla="val 50000"/>
              <a:gd name="adj3" fmla="val 108534"/>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58" name="Curved Connector 257">
            <a:extLst>
              <a:ext uri="{FF2B5EF4-FFF2-40B4-BE49-F238E27FC236}">
                <a16:creationId xmlns:a16="http://schemas.microsoft.com/office/drawing/2014/main" id="{36828356-19AA-9B46-8C64-DF3C71BB2F08}"/>
              </a:ext>
            </a:extLst>
          </p:cNvPr>
          <p:cNvCxnSpPr>
            <a:cxnSpLocks/>
            <a:stCxn id="205" idx="0"/>
            <a:endCxn id="233" idx="4"/>
          </p:cNvCxnSpPr>
          <p:nvPr/>
        </p:nvCxnSpPr>
        <p:spPr>
          <a:xfrm rot="16200000" flipV="1">
            <a:off x="6332418" y="1322399"/>
            <a:ext cx="710459" cy="2362191"/>
          </a:xfrm>
          <a:prstGeom prst="curvedConnector3">
            <a:avLst>
              <a:gd name="adj1" fmla="val 50000"/>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59" name="Curved Connector 258">
            <a:extLst>
              <a:ext uri="{FF2B5EF4-FFF2-40B4-BE49-F238E27FC236}">
                <a16:creationId xmlns:a16="http://schemas.microsoft.com/office/drawing/2014/main" id="{6BA3B8DA-4FA4-D04C-97CB-D1EBC857097A}"/>
              </a:ext>
            </a:extLst>
          </p:cNvPr>
          <p:cNvCxnSpPr>
            <a:cxnSpLocks/>
            <a:stCxn id="198" idx="0"/>
            <a:endCxn id="218" idx="4"/>
          </p:cNvCxnSpPr>
          <p:nvPr/>
        </p:nvCxnSpPr>
        <p:spPr>
          <a:xfrm rot="16200000" flipH="1" flipV="1">
            <a:off x="1812797" y="3558928"/>
            <a:ext cx="942261" cy="2609410"/>
          </a:xfrm>
          <a:prstGeom prst="curvedConnector5">
            <a:avLst>
              <a:gd name="adj1" fmla="val -24261"/>
              <a:gd name="adj2" fmla="val 50000"/>
              <a:gd name="adj3" fmla="val 124261"/>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60" name="Curved Connector 259">
            <a:extLst>
              <a:ext uri="{FF2B5EF4-FFF2-40B4-BE49-F238E27FC236}">
                <a16:creationId xmlns:a16="http://schemas.microsoft.com/office/drawing/2014/main" id="{2690E70C-DFBB-3B4F-AC14-7FF4D4F0329B}"/>
              </a:ext>
            </a:extLst>
          </p:cNvPr>
          <p:cNvCxnSpPr>
            <a:cxnSpLocks/>
            <a:stCxn id="167" idx="0"/>
            <a:endCxn id="240" idx="4"/>
          </p:cNvCxnSpPr>
          <p:nvPr/>
        </p:nvCxnSpPr>
        <p:spPr>
          <a:xfrm rot="16200000" flipH="1" flipV="1">
            <a:off x="3756025" y="3967500"/>
            <a:ext cx="1169270" cy="1530479"/>
          </a:xfrm>
          <a:prstGeom prst="curvedConnector5">
            <a:avLst>
              <a:gd name="adj1" fmla="val -19551"/>
              <a:gd name="adj2" fmla="val 50000"/>
              <a:gd name="adj3" fmla="val 119551"/>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61" name="Curved Connector 260">
            <a:extLst>
              <a:ext uri="{FF2B5EF4-FFF2-40B4-BE49-F238E27FC236}">
                <a16:creationId xmlns:a16="http://schemas.microsoft.com/office/drawing/2014/main" id="{FD380DB5-FD8B-8646-B10E-9C45B5122CDA}"/>
              </a:ext>
            </a:extLst>
          </p:cNvPr>
          <p:cNvCxnSpPr>
            <a:cxnSpLocks/>
            <a:stCxn id="205" idx="0"/>
            <a:endCxn id="172" idx="4"/>
          </p:cNvCxnSpPr>
          <p:nvPr/>
        </p:nvCxnSpPr>
        <p:spPr>
          <a:xfrm rot="16200000" flipH="1" flipV="1">
            <a:off x="5373587" y="2577822"/>
            <a:ext cx="2214253" cy="2776056"/>
          </a:xfrm>
          <a:prstGeom prst="curvedConnector5">
            <a:avLst>
              <a:gd name="adj1" fmla="val -10324"/>
              <a:gd name="adj2" fmla="val 50000"/>
              <a:gd name="adj3" fmla="val 110324"/>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62" name="Curved Connector 261">
            <a:extLst>
              <a:ext uri="{FF2B5EF4-FFF2-40B4-BE49-F238E27FC236}">
                <a16:creationId xmlns:a16="http://schemas.microsoft.com/office/drawing/2014/main" id="{BCF951AC-8DC1-F74C-8F27-7FFCE655F3A1}"/>
              </a:ext>
            </a:extLst>
          </p:cNvPr>
          <p:cNvCxnSpPr>
            <a:cxnSpLocks/>
            <a:stCxn id="232" idx="4"/>
            <a:endCxn id="204" idx="0"/>
          </p:cNvCxnSpPr>
          <p:nvPr/>
        </p:nvCxnSpPr>
        <p:spPr>
          <a:xfrm rot="16200000" flipH="1">
            <a:off x="6069894" y="1254235"/>
            <a:ext cx="555919" cy="2330046"/>
          </a:xfrm>
          <a:prstGeom prst="curvedConnector3">
            <a:avLst>
              <a:gd name="adj1" fmla="val 50000"/>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6596370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Video Briefing – Vid03 (1 of 2)</a:t>
            </a:r>
          </a:p>
        </p:txBody>
      </p:sp>
      <p:sp>
        <p:nvSpPr>
          <p:cNvPr id="10" name="TextBox 9">
            <a:extLst>
              <a:ext uri="{FF2B5EF4-FFF2-40B4-BE49-F238E27FC236}">
                <a16:creationId xmlns:a16="http://schemas.microsoft.com/office/drawing/2014/main" id="{EE873CF0-745B-F94E-B4D8-FF3F9D2D9076}"/>
              </a:ext>
            </a:extLst>
          </p:cNvPr>
          <p:cNvSpPr txBox="1"/>
          <p:nvPr/>
        </p:nvSpPr>
        <p:spPr>
          <a:xfrm>
            <a:off x="703957" y="1033482"/>
            <a:ext cx="9535417" cy="6186309"/>
          </a:xfrm>
          <a:prstGeom prst="rect">
            <a:avLst/>
          </a:prstGeom>
          <a:noFill/>
        </p:spPr>
        <p:txBody>
          <a:bodyPr wrap="square" rtlCol="0">
            <a:spAutoFit/>
          </a:bodyPr>
          <a:lstStyle/>
          <a:p>
            <a:r>
              <a:rPr lang="en-GB" dirty="0"/>
              <a:t>Demonstration video presented by an expert electrician showing the automatic auto-transformer starter, how it works, how to wire it and how to draw the control circuit diagram.</a:t>
            </a:r>
          </a:p>
          <a:p>
            <a:pPr marL="342900" indent="-342900">
              <a:buFont typeface="+mj-lt"/>
              <a:buAutoNum type="arabicPeriod"/>
            </a:pPr>
            <a:r>
              <a:rPr lang="en-GB" dirty="0"/>
              <a:t>Demonstrate how the starter works – press start – after set time, auto-transformer and start contacts are de-energised and run contact is energised.</a:t>
            </a:r>
          </a:p>
          <a:p>
            <a:pPr marL="342900" indent="-342900">
              <a:buFont typeface="+mj-lt"/>
              <a:buAutoNum type="arabicPeriod"/>
            </a:pPr>
            <a:r>
              <a:rPr lang="en-GB" dirty="0"/>
              <a:t>Show the control circuit diagram and explain, step-by-step how the starter works (see 2 of 2)</a:t>
            </a:r>
          </a:p>
          <a:p>
            <a:pPr marL="800100" lvl="1" indent="-342900">
              <a:buFont typeface="+mj-lt"/>
              <a:buAutoNum type="arabicPeriod"/>
            </a:pPr>
            <a:r>
              <a:rPr lang="en-GB" dirty="0"/>
              <a:t>Motor stopped</a:t>
            </a:r>
          </a:p>
          <a:p>
            <a:pPr marL="800100" lvl="1" indent="-342900">
              <a:buFont typeface="+mj-lt"/>
              <a:buAutoNum type="arabicPeriod"/>
            </a:pPr>
            <a:r>
              <a:rPr lang="en-GB" dirty="0"/>
              <a:t>Start button pressed and released</a:t>
            </a:r>
          </a:p>
          <a:p>
            <a:pPr marL="1257300" lvl="2" indent="-342900">
              <a:buFont typeface="+mj-lt"/>
              <a:buAutoNum type="arabicPeriod"/>
            </a:pPr>
            <a:r>
              <a:rPr lang="en-GB" dirty="0"/>
              <a:t>Main (M) contactor coil energizes</a:t>
            </a:r>
          </a:p>
          <a:p>
            <a:pPr marL="1257300" lvl="2" indent="-342900">
              <a:buFont typeface="+mj-lt"/>
              <a:buAutoNum type="arabicPeriod"/>
            </a:pPr>
            <a:r>
              <a:rPr lang="en-GB" dirty="0"/>
              <a:t>M closes to retain start button</a:t>
            </a:r>
          </a:p>
          <a:p>
            <a:pPr marL="1257300" lvl="2" indent="-342900">
              <a:buFont typeface="+mj-lt"/>
              <a:buAutoNum type="arabicPeriod"/>
            </a:pPr>
            <a:r>
              <a:rPr lang="en-GB" dirty="0"/>
              <a:t>Start/Transformer (S/T) contactor coil energises</a:t>
            </a:r>
          </a:p>
          <a:p>
            <a:pPr marL="1257300" lvl="2" indent="-342900">
              <a:buFont typeface="+mj-lt"/>
              <a:buAutoNum type="arabicPeriod"/>
            </a:pPr>
            <a:r>
              <a:rPr lang="en-GB" dirty="0"/>
              <a:t>Start/Motor (S/M) contactor coil energises</a:t>
            </a:r>
          </a:p>
          <a:p>
            <a:pPr marL="1257300" lvl="2" indent="-342900">
              <a:buFont typeface="+mj-lt"/>
              <a:buAutoNum type="arabicPeriod"/>
            </a:pPr>
            <a:r>
              <a:rPr lang="en-GB" dirty="0"/>
              <a:t>S/M opens to prevent Run contactor coil energizing</a:t>
            </a:r>
          </a:p>
          <a:p>
            <a:pPr marL="1257300" lvl="2" indent="-342900">
              <a:buFont typeface="+mj-lt"/>
              <a:buAutoNum type="arabicPeriod"/>
            </a:pPr>
            <a:r>
              <a:rPr lang="en-GB" dirty="0"/>
              <a:t>Timer activated</a:t>
            </a:r>
          </a:p>
          <a:p>
            <a:pPr marL="1257300" lvl="2" indent="-342900">
              <a:buFont typeface="+mj-lt"/>
              <a:buAutoNum type="arabicPeriod"/>
            </a:pPr>
            <a:r>
              <a:rPr lang="en-GB" dirty="0"/>
              <a:t>Motor is running through auto-transformer at specified start voltage</a:t>
            </a:r>
          </a:p>
          <a:p>
            <a:pPr marL="800100" lvl="1" indent="-342900">
              <a:buFont typeface="+mj-lt"/>
              <a:buAutoNum type="arabicPeriod"/>
            </a:pPr>
            <a:r>
              <a:rPr lang="en-GB" dirty="0"/>
              <a:t>Timer (T) runs down</a:t>
            </a:r>
          </a:p>
          <a:p>
            <a:pPr marL="1257300" lvl="2" indent="-342900">
              <a:buFont typeface="+mj-lt"/>
              <a:buAutoNum type="arabicPeriod"/>
            </a:pPr>
            <a:r>
              <a:rPr lang="en-GB" dirty="0"/>
              <a:t>T2 closes and T1 opens</a:t>
            </a:r>
          </a:p>
          <a:p>
            <a:pPr marL="1257300" lvl="2" indent="-342900">
              <a:buFont typeface="+mj-lt"/>
              <a:buAutoNum type="arabicPeriod"/>
            </a:pPr>
            <a:r>
              <a:rPr lang="en-GB" dirty="0"/>
              <a:t>S/T and S/M coils de-energised</a:t>
            </a:r>
          </a:p>
          <a:p>
            <a:pPr marL="1257300" lvl="2" indent="-342900">
              <a:buFont typeface="+mj-lt"/>
              <a:buAutoNum type="arabicPeriod"/>
            </a:pPr>
            <a:r>
              <a:rPr lang="en-GB" dirty="0"/>
              <a:t>SM closes</a:t>
            </a:r>
          </a:p>
          <a:p>
            <a:pPr marL="1257300" lvl="2" indent="-342900">
              <a:buFont typeface="+mj-lt"/>
              <a:buAutoNum type="arabicPeriod"/>
            </a:pPr>
            <a:r>
              <a:rPr lang="en-GB" dirty="0"/>
              <a:t>Run (R) contactor coil energised</a:t>
            </a:r>
          </a:p>
          <a:p>
            <a:pPr marL="1257300" lvl="2" indent="-342900">
              <a:buFont typeface="+mj-lt"/>
              <a:buAutoNum type="arabicPeriod"/>
            </a:pPr>
            <a:r>
              <a:rPr lang="en-GB" dirty="0"/>
              <a:t>R opens</a:t>
            </a:r>
          </a:p>
          <a:p>
            <a:pPr marL="1257300" lvl="2" indent="-342900">
              <a:buFont typeface="+mj-lt"/>
              <a:buAutoNum type="arabicPeriod"/>
            </a:pPr>
            <a:r>
              <a:rPr lang="en-GB" dirty="0"/>
              <a:t>Motor running DOL</a:t>
            </a:r>
          </a:p>
          <a:p>
            <a:pPr marL="342900" indent="-342900">
              <a:buFont typeface="+mj-lt"/>
              <a:buAutoNum type="arabicPeriod"/>
            </a:pPr>
            <a:r>
              <a:rPr lang="en-GB" dirty="0"/>
              <a:t>Show how the control circuit is wired in reality.</a:t>
            </a:r>
          </a:p>
        </p:txBody>
      </p:sp>
    </p:spTree>
    <p:custDataLst>
      <p:tags r:id="rId1"/>
    </p:custDataLst>
    <p:extLst>
      <p:ext uri="{BB962C8B-B14F-4D97-AF65-F5344CB8AC3E}">
        <p14:creationId xmlns:p14="http://schemas.microsoft.com/office/powerpoint/2010/main" val="41899951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831461" cy="967170"/>
          </a:xfrm>
        </p:spPr>
        <p:txBody>
          <a:bodyPr/>
          <a:lstStyle/>
          <a:p>
            <a:r>
              <a:rPr lang="en-GB" dirty="0"/>
              <a:t>Video Briefing – Vid03 (2 of 2)</a:t>
            </a:r>
          </a:p>
        </p:txBody>
      </p:sp>
      <p:pic>
        <p:nvPicPr>
          <p:cNvPr id="3" name="Picture 2">
            <a:extLst>
              <a:ext uri="{FF2B5EF4-FFF2-40B4-BE49-F238E27FC236}">
                <a16:creationId xmlns:a16="http://schemas.microsoft.com/office/drawing/2014/main" id="{3AB80EBE-9529-7445-A924-FFA9B77A17AC}"/>
              </a:ext>
            </a:extLst>
          </p:cNvPr>
          <p:cNvPicPr>
            <a:picLocks noChangeAspect="1"/>
          </p:cNvPicPr>
          <p:nvPr/>
        </p:nvPicPr>
        <p:blipFill>
          <a:blip r:embed="rId4"/>
          <a:stretch>
            <a:fillRect/>
          </a:stretch>
        </p:blipFill>
        <p:spPr>
          <a:xfrm>
            <a:off x="4190698" y="0"/>
            <a:ext cx="6048677" cy="5003800"/>
          </a:xfrm>
          <a:prstGeom prst="rect">
            <a:avLst/>
          </a:prstGeom>
        </p:spPr>
      </p:pic>
      <p:sp>
        <p:nvSpPr>
          <p:cNvPr id="8" name="TextBox 7">
            <a:extLst>
              <a:ext uri="{FF2B5EF4-FFF2-40B4-BE49-F238E27FC236}">
                <a16:creationId xmlns:a16="http://schemas.microsoft.com/office/drawing/2014/main" id="{879EA2AD-E171-B74F-8800-E531062A13EA}"/>
              </a:ext>
            </a:extLst>
          </p:cNvPr>
          <p:cNvSpPr txBox="1"/>
          <p:nvPr/>
        </p:nvSpPr>
        <p:spPr>
          <a:xfrm>
            <a:off x="9847731" y="3115733"/>
            <a:ext cx="301686" cy="369332"/>
          </a:xfrm>
          <a:prstGeom prst="rect">
            <a:avLst/>
          </a:prstGeom>
          <a:noFill/>
        </p:spPr>
        <p:txBody>
          <a:bodyPr wrap="none" rtlCol="0">
            <a:spAutoFit/>
          </a:bodyPr>
          <a:lstStyle/>
          <a:p>
            <a:r>
              <a:rPr lang="en-GB" dirty="0"/>
              <a:t>2</a:t>
            </a:r>
          </a:p>
        </p:txBody>
      </p:sp>
      <p:sp>
        <p:nvSpPr>
          <p:cNvPr id="60" name="TextBox 59">
            <a:extLst>
              <a:ext uri="{FF2B5EF4-FFF2-40B4-BE49-F238E27FC236}">
                <a16:creationId xmlns:a16="http://schemas.microsoft.com/office/drawing/2014/main" id="{2BD2F183-FE21-C74B-B303-E981253E3E81}"/>
              </a:ext>
            </a:extLst>
          </p:cNvPr>
          <p:cNvSpPr txBox="1"/>
          <p:nvPr/>
        </p:nvSpPr>
        <p:spPr>
          <a:xfrm>
            <a:off x="7382964" y="3146398"/>
            <a:ext cx="301686" cy="369332"/>
          </a:xfrm>
          <a:prstGeom prst="rect">
            <a:avLst/>
          </a:prstGeom>
          <a:noFill/>
        </p:spPr>
        <p:txBody>
          <a:bodyPr wrap="none" rtlCol="0">
            <a:spAutoFit/>
          </a:bodyPr>
          <a:lstStyle/>
          <a:p>
            <a:r>
              <a:rPr lang="en-GB" dirty="0"/>
              <a:t>1</a:t>
            </a:r>
          </a:p>
        </p:txBody>
      </p:sp>
      <p:sp>
        <p:nvSpPr>
          <p:cNvPr id="61" name="TextBox 60">
            <a:extLst>
              <a:ext uri="{FF2B5EF4-FFF2-40B4-BE49-F238E27FC236}">
                <a16:creationId xmlns:a16="http://schemas.microsoft.com/office/drawing/2014/main" id="{AF707026-654D-BC41-A055-CB5161F731C8}"/>
              </a:ext>
            </a:extLst>
          </p:cNvPr>
          <p:cNvSpPr txBox="1"/>
          <p:nvPr/>
        </p:nvSpPr>
        <p:spPr>
          <a:xfrm>
            <a:off x="6325597" y="4013200"/>
            <a:ext cx="296876" cy="369332"/>
          </a:xfrm>
          <a:prstGeom prst="rect">
            <a:avLst/>
          </a:prstGeom>
          <a:noFill/>
        </p:spPr>
        <p:txBody>
          <a:bodyPr wrap="none" rtlCol="0">
            <a:spAutoFit/>
          </a:bodyPr>
          <a:lstStyle/>
          <a:p>
            <a:r>
              <a:rPr lang="en-GB" dirty="0"/>
              <a:t>T</a:t>
            </a:r>
          </a:p>
        </p:txBody>
      </p:sp>
    </p:spTree>
    <p:custDataLst>
      <p:tags r:id="rId1"/>
    </p:custDataLst>
    <p:extLst>
      <p:ext uri="{BB962C8B-B14F-4D97-AF65-F5344CB8AC3E}">
        <p14:creationId xmlns:p14="http://schemas.microsoft.com/office/powerpoint/2010/main" val="27929968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706" y="-621799"/>
            <a:ext cx="8831461" cy="967170"/>
          </a:xfrm>
        </p:spPr>
        <p:txBody>
          <a:bodyPr/>
          <a:lstStyle/>
          <a:p>
            <a:r>
              <a:rPr lang="en-GB" dirty="0"/>
              <a:t>Interactive Briefing – Int03 (1 of 4)</a:t>
            </a:r>
          </a:p>
        </p:txBody>
      </p:sp>
      <p:sp>
        <p:nvSpPr>
          <p:cNvPr id="60" name="TextBox 59">
            <a:extLst>
              <a:ext uri="{FF2B5EF4-FFF2-40B4-BE49-F238E27FC236}">
                <a16:creationId xmlns:a16="http://schemas.microsoft.com/office/drawing/2014/main" id="{3D78C41D-74C4-124D-816B-FFC225743E18}"/>
              </a:ext>
            </a:extLst>
          </p:cNvPr>
          <p:cNvSpPr txBox="1"/>
          <p:nvPr/>
        </p:nvSpPr>
        <p:spPr>
          <a:xfrm>
            <a:off x="249815" y="174062"/>
            <a:ext cx="3991082" cy="4247317"/>
          </a:xfrm>
          <a:prstGeom prst="rect">
            <a:avLst/>
          </a:prstGeom>
          <a:noFill/>
        </p:spPr>
        <p:txBody>
          <a:bodyPr wrap="square" rtlCol="0">
            <a:spAutoFit/>
          </a:bodyPr>
          <a:lstStyle/>
          <a:p>
            <a:r>
              <a:rPr lang="en-GB" b="1" dirty="0"/>
              <a:t>Instructions</a:t>
            </a:r>
          </a:p>
          <a:p>
            <a:pPr marL="342900" indent="-342900">
              <a:buFont typeface="+mj-lt"/>
              <a:buAutoNum type="arabicPeriod"/>
            </a:pPr>
            <a:r>
              <a:rPr lang="en-GB" dirty="0"/>
              <a:t>To add a wire between 2 points, click the starting connection and then click the ending connection.</a:t>
            </a:r>
          </a:p>
          <a:p>
            <a:pPr marL="342900" indent="-342900">
              <a:buFont typeface="+mj-lt"/>
              <a:buAutoNum type="arabicPeriod"/>
            </a:pPr>
            <a:r>
              <a:rPr lang="en-GB" dirty="0"/>
              <a:t>To delete a wire, click on it and then click the </a:t>
            </a:r>
            <a:r>
              <a:rPr lang="en-GB" b="1" dirty="0"/>
              <a:t>Delete</a:t>
            </a:r>
            <a:r>
              <a:rPr lang="en-GB" dirty="0"/>
              <a:t> icon in the top right corner.</a:t>
            </a:r>
          </a:p>
          <a:p>
            <a:pPr marL="342900" indent="-342900">
              <a:buFont typeface="+mj-lt"/>
              <a:buAutoNum type="arabicPeriod"/>
            </a:pPr>
            <a:r>
              <a:rPr lang="en-GB" dirty="0"/>
              <a:t>To change the colour of a wire, click on it and then click on the colour.</a:t>
            </a:r>
          </a:p>
          <a:p>
            <a:pPr marL="342900" indent="-342900">
              <a:buFont typeface="+mj-lt"/>
              <a:buAutoNum type="arabicPeriod"/>
            </a:pPr>
            <a:r>
              <a:rPr lang="en-GB" dirty="0"/>
              <a:t>To move a component, click and drag it to a new position.</a:t>
            </a:r>
          </a:p>
          <a:p>
            <a:endParaRPr lang="en-GB" dirty="0"/>
          </a:p>
          <a:p>
            <a:r>
              <a:rPr lang="en-GB" b="1" dirty="0"/>
              <a:t>Practice</a:t>
            </a:r>
          </a:p>
          <a:p>
            <a:r>
              <a:rPr lang="en-GB" dirty="0"/>
              <a:t>Connect the motor protection breaker circuit breaker up to the contactor</a:t>
            </a:r>
          </a:p>
        </p:txBody>
      </p:sp>
      <p:sp>
        <p:nvSpPr>
          <p:cNvPr id="16" name="Rectangle 15">
            <a:extLst>
              <a:ext uri="{FF2B5EF4-FFF2-40B4-BE49-F238E27FC236}">
                <a16:creationId xmlns:a16="http://schemas.microsoft.com/office/drawing/2014/main" id="{ECF223D1-9000-D441-9D7D-2EEBDB3168C5}"/>
              </a:ext>
            </a:extLst>
          </p:cNvPr>
          <p:cNvSpPr/>
          <p:nvPr/>
        </p:nvSpPr>
        <p:spPr>
          <a:xfrm>
            <a:off x="8750157" y="1307214"/>
            <a:ext cx="662236" cy="66223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1" name="Rectangle 80">
            <a:extLst>
              <a:ext uri="{FF2B5EF4-FFF2-40B4-BE49-F238E27FC236}">
                <a16:creationId xmlns:a16="http://schemas.microsoft.com/office/drawing/2014/main" id="{DF483FB6-6D62-6C45-85C3-A798CDD61E83}"/>
              </a:ext>
            </a:extLst>
          </p:cNvPr>
          <p:cNvSpPr/>
          <p:nvPr/>
        </p:nvSpPr>
        <p:spPr>
          <a:xfrm>
            <a:off x="9461525" y="1307214"/>
            <a:ext cx="662236" cy="66223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2" name="Rectangle 81">
            <a:extLst>
              <a:ext uri="{FF2B5EF4-FFF2-40B4-BE49-F238E27FC236}">
                <a16:creationId xmlns:a16="http://schemas.microsoft.com/office/drawing/2014/main" id="{0A7E05A8-4BD9-2B4F-B38E-80D34773B0A4}"/>
              </a:ext>
            </a:extLst>
          </p:cNvPr>
          <p:cNvSpPr/>
          <p:nvPr/>
        </p:nvSpPr>
        <p:spPr>
          <a:xfrm>
            <a:off x="8449100" y="2150934"/>
            <a:ext cx="1790275" cy="49855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Test</a:t>
            </a:r>
          </a:p>
        </p:txBody>
      </p:sp>
      <p:cxnSp>
        <p:nvCxnSpPr>
          <p:cNvPr id="90" name="Curved Connector 89">
            <a:extLst>
              <a:ext uri="{FF2B5EF4-FFF2-40B4-BE49-F238E27FC236}">
                <a16:creationId xmlns:a16="http://schemas.microsoft.com/office/drawing/2014/main" id="{350E307D-2B47-644B-B84C-284780113024}"/>
              </a:ext>
            </a:extLst>
          </p:cNvPr>
          <p:cNvCxnSpPr>
            <a:cxnSpLocks/>
            <a:stCxn id="46" idx="4"/>
            <a:endCxn id="97" idx="0"/>
          </p:cNvCxnSpPr>
          <p:nvPr/>
        </p:nvCxnSpPr>
        <p:spPr>
          <a:xfrm rot="16200000" flipH="1">
            <a:off x="4529554" y="2844843"/>
            <a:ext cx="1599148" cy="367263"/>
          </a:xfrm>
          <a:prstGeom prst="curvedConnector3">
            <a:avLst>
              <a:gd name="adj1" fmla="val 50000"/>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94" name="Group 93">
            <a:extLst>
              <a:ext uri="{FF2B5EF4-FFF2-40B4-BE49-F238E27FC236}">
                <a16:creationId xmlns:a16="http://schemas.microsoft.com/office/drawing/2014/main" id="{740CD23A-4B38-7444-8408-23A970EE1793}"/>
              </a:ext>
            </a:extLst>
          </p:cNvPr>
          <p:cNvGrpSpPr/>
          <p:nvPr/>
        </p:nvGrpSpPr>
        <p:grpSpPr>
          <a:xfrm>
            <a:off x="5300919" y="3781347"/>
            <a:ext cx="2088159" cy="982466"/>
            <a:chOff x="3340608" y="2401831"/>
            <a:chExt cx="2088159" cy="982466"/>
          </a:xfrm>
        </p:grpSpPr>
        <p:sp>
          <p:nvSpPr>
            <p:cNvPr id="95" name="Rectangle 94">
              <a:extLst>
                <a:ext uri="{FF2B5EF4-FFF2-40B4-BE49-F238E27FC236}">
                  <a16:creationId xmlns:a16="http://schemas.microsoft.com/office/drawing/2014/main" id="{1831D513-9625-ED44-9B09-0D83DA21D21A}"/>
                </a:ext>
              </a:extLst>
            </p:cNvPr>
            <p:cNvSpPr/>
            <p:nvPr/>
          </p:nvSpPr>
          <p:spPr>
            <a:xfrm>
              <a:off x="4724203" y="2401831"/>
              <a:ext cx="704564" cy="7971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6" name="Rectangle 95">
              <a:extLst>
                <a:ext uri="{FF2B5EF4-FFF2-40B4-BE49-F238E27FC236}">
                  <a16:creationId xmlns:a16="http://schemas.microsoft.com/office/drawing/2014/main" id="{A7E4781D-EC51-4B44-BBDD-F6C7C177BC1A}"/>
                </a:ext>
              </a:extLst>
            </p:cNvPr>
            <p:cNvSpPr/>
            <p:nvPr/>
          </p:nvSpPr>
          <p:spPr>
            <a:xfrm>
              <a:off x="3340608" y="2405744"/>
              <a:ext cx="1365556" cy="9348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Forward</a:t>
              </a:r>
            </a:p>
          </p:txBody>
        </p:sp>
        <p:sp>
          <p:nvSpPr>
            <p:cNvPr id="97" name="Oval 96">
              <a:extLst>
                <a:ext uri="{FF2B5EF4-FFF2-40B4-BE49-F238E27FC236}">
                  <a16:creationId xmlns:a16="http://schemas.microsoft.com/office/drawing/2014/main" id="{78CA87B0-0885-DD4A-9CA6-3E904D674C4E}"/>
                </a:ext>
              </a:extLst>
            </p:cNvPr>
            <p:cNvSpPr/>
            <p:nvPr/>
          </p:nvSpPr>
          <p:spPr>
            <a:xfrm>
              <a:off x="3409481" y="244853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L1</a:t>
              </a:r>
              <a:endParaRPr lang="en-GB" dirty="0">
                <a:solidFill>
                  <a:schemeClr val="tx1">
                    <a:lumMod val="50000"/>
                  </a:schemeClr>
                </a:solidFill>
              </a:endParaRPr>
            </a:p>
          </p:txBody>
        </p:sp>
        <p:sp>
          <p:nvSpPr>
            <p:cNvPr id="98" name="Oval 97">
              <a:extLst>
                <a:ext uri="{FF2B5EF4-FFF2-40B4-BE49-F238E27FC236}">
                  <a16:creationId xmlns:a16="http://schemas.microsoft.com/office/drawing/2014/main" id="{43FE7B47-BCC2-6B47-B9B8-AB2A3A7CA9D9}"/>
                </a:ext>
              </a:extLst>
            </p:cNvPr>
            <p:cNvSpPr/>
            <p:nvPr/>
          </p:nvSpPr>
          <p:spPr>
            <a:xfrm>
              <a:off x="3717704" y="244853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L2</a:t>
              </a:r>
              <a:endParaRPr lang="en-GB" dirty="0">
                <a:solidFill>
                  <a:schemeClr val="tx1">
                    <a:lumMod val="50000"/>
                  </a:schemeClr>
                </a:solidFill>
              </a:endParaRPr>
            </a:p>
          </p:txBody>
        </p:sp>
        <p:sp>
          <p:nvSpPr>
            <p:cNvPr id="99" name="Oval 98">
              <a:extLst>
                <a:ext uri="{FF2B5EF4-FFF2-40B4-BE49-F238E27FC236}">
                  <a16:creationId xmlns:a16="http://schemas.microsoft.com/office/drawing/2014/main" id="{19A8E449-0346-B049-88C4-49DB7F4EBBC9}"/>
                </a:ext>
              </a:extLst>
            </p:cNvPr>
            <p:cNvSpPr/>
            <p:nvPr/>
          </p:nvSpPr>
          <p:spPr>
            <a:xfrm>
              <a:off x="4041425" y="2455499"/>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L3</a:t>
              </a:r>
              <a:endParaRPr lang="en-GB" dirty="0">
                <a:solidFill>
                  <a:schemeClr val="tx1">
                    <a:lumMod val="50000"/>
                  </a:schemeClr>
                </a:solidFill>
              </a:endParaRPr>
            </a:p>
          </p:txBody>
        </p:sp>
        <p:sp>
          <p:nvSpPr>
            <p:cNvPr id="100" name="Oval 99">
              <a:extLst>
                <a:ext uri="{FF2B5EF4-FFF2-40B4-BE49-F238E27FC236}">
                  <a16:creationId xmlns:a16="http://schemas.microsoft.com/office/drawing/2014/main" id="{1821FB81-7046-3744-AC1C-69CBE59664F4}"/>
                </a:ext>
              </a:extLst>
            </p:cNvPr>
            <p:cNvSpPr/>
            <p:nvPr/>
          </p:nvSpPr>
          <p:spPr>
            <a:xfrm>
              <a:off x="3396268" y="3087469"/>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T1</a:t>
              </a:r>
              <a:endParaRPr lang="en-GB" dirty="0">
                <a:solidFill>
                  <a:schemeClr val="tx1">
                    <a:lumMod val="50000"/>
                  </a:schemeClr>
                </a:solidFill>
              </a:endParaRPr>
            </a:p>
          </p:txBody>
        </p:sp>
        <p:sp>
          <p:nvSpPr>
            <p:cNvPr id="101" name="Oval 100">
              <a:extLst>
                <a:ext uri="{FF2B5EF4-FFF2-40B4-BE49-F238E27FC236}">
                  <a16:creationId xmlns:a16="http://schemas.microsoft.com/office/drawing/2014/main" id="{0CA13E02-A992-DC45-8838-4099DBEAF72F}"/>
                </a:ext>
              </a:extLst>
            </p:cNvPr>
            <p:cNvSpPr/>
            <p:nvPr/>
          </p:nvSpPr>
          <p:spPr>
            <a:xfrm>
              <a:off x="3704491" y="3087469"/>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T2</a:t>
              </a:r>
              <a:endParaRPr lang="en-GB" dirty="0">
                <a:solidFill>
                  <a:schemeClr val="tx1">
                    <a:lumMod val="50000"/>
                  </a:schemeClr>
                </a:solidFill>
              </a:endParaRPr>
            </a:p>
          </p:txBody>
        </p:sp>
        <p:sp>
          <p:nvSpPr>
            <p:cNvPr id="102" name="Oval 101">
              <a:extLst>
                <a:ext uri="{FF2B5EF4-FFF2-40B4-BE49-F238E27FC236}">
                  <a16:creationId xmlns:a16="http://schemas.microsoft.com/office/drawing/2014/main" id="{8544B38C-0418-5A48-A87D-CC8F52152320}"/>
                </a:ext>
              </a:extLst>
            </p:cNvPr>
            <p:cNvSpPr/>
            <p:nvPr/>
          </p:nvSpPr>
          <p:spPr>
            <a:xfrm>
              <a:off x="4028212" y="3094435"/>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T3</a:t>
              </a:r>
              <a:endParaRPr lang="en-GB" dirty="0">
                <a:solidFill>
                  <a:schemeClr val="tx1">
                    <a:lumMod val="50000"/>
                  </a:schemeClr>
                </a:solidFill>
              </a:endParaRPr>
            </a:p>
          </p:txBody>
        </p:sp>
        <p:sp>
          <p:nvSpPr>
            <p:cNvPr id="103" name="Oval 102">
              <a:extLst>
                <a:ext uri="{FF2B5EF4-FFF2-40B4-BE49-F238E27FC236}">
                  <a16:creationId xmlns:a16="http://schemas.microsoft.com/office/drawing/2014/main" id="{436D530D-791B-2A49-9564-1467A368A2F1}"/>
                </a:ext>
              </a:extLst>
            </p:cNvPr>
            <p:cNvSpPr/>
            <p:nvPr/>
          </p:nvSpPr>
          <p:spPr>
            <a:xfrm>
              <a:off x="4365025" y="2435161"/>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A1</a:t>
              </a:r>
              <a:endParaRPr lang="en-GB" dirty="0">
                <a:solidFill>
                  <a:schemeClr val="tx1">
                    <a:lumMod val="50000"/>
                  </a:schemeClr>
                </a:solidFill>
              </a:endParaRPr>
            </a:p>
          </p:txBody>
        </p:sp>
        <p:sp>
          <p:nvSpPr>
            <p:cNvPr id="104" name="Oval 103">
              <a:extLst>
                <a:ext uri="{FF2B5EF4-FFF2-40B4-BE49-F238E27FC236}">
                  <a16:creationId xmlns:a16="http://schemas.microsoft.com/office/drawing/2014/main" id="{8123831E-7145-4A4C-B55B-9A090CF88E27}"/>
                </a:ext>
              </a:extLst>
            </p:cNvPr>
            <p:cNvSpPr/>
            <p:nvPr/>
          </p:nvSpPr>
          <p:spPr>
            <a:xfrm>
              <a:off x="4366584" y="3098361"/>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A2</a:t>
              </a:r>
              <a:endParaRPr lang="en-GB" dirty="0">
                <a:solidFill>
                  <a:schemeClr val="tx1">
                    <a:lumMod val="50000"/>
                  </a:schemeClr>
                </a:solidFill>
              </a:endParaRPr>
            </a:p>
          </p:txBody>
        </p:sp>
        <p:sp>
          <p:nvSpPr>
            <p:cNvPr id="105" name="Oval 104">
              <a:extLst>
                <a:ext uri="{FF2B5EF4-FFF2-40B4-BE49-F238E27FC236}">
                  <a16:creationId xmlns:a16="http://schemas.microsoft.com/office/drawing/2014/main" id="{2876132A-E1ED-764C-9886-85BEA0BA53FF}"/>
                </a:ext>
              </a:extLst>
            </p:cNvPr>
            <p:cNvSpPr/>
            <p:nvPr/>
          </p:nvSpPr>
          <p:spPr>
            <a:xfrm>
              <a:off x="4782960" y="2461190"/>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NO</a:t>
              </a:r>
              <a:endParaRPr lang="en-GB" dirty="0">
                <a:solidFill>
                  <a:schemeClr val="tx1">
                    <a:lumMod val="50000"/>
                  </a:schemeClr>
                </a:solidFill>
              </a:endParaRPr>
            </a:p>
          </p:txBody>
        </p:sp>
        <p:sp>
          <p:nvSpPr>
            <p:cNvPr id="106" name="Oval 105">
              <a:extLst>
                <a:ext uri="{FF2B5EF4-FFF2-40B4-BE49-F238E27FC236}">
                  <a16:creationId xmlns:a16="http://schemas.microsoft.com/office/drawing/2014/main" id="{135268E1-4128-6E4B-A149-ABC59A844B04}"/>
                </a:ext>
              </a:extLst>
            </p:cNvPr>
            <p:cNvSpPr/>
            <p:nvPr/>
          </p:nvSpPr>
          <p:spPr>
            <a:xfrm>
              <a:off x="4782960" y="291300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NO</a:t>
              </a:r>
              <a:endParaRPr lang="en-GB" dirty="0">
                <a:solidFill>
                  <a:schemeClr val="tx1">
                    <a:lumMod val="50000"/>
                  </a:schemeClr>
                </a:solidFill>
              </a:endParaRPr>
            </a:p>
          </p:txBody>
        </p:sp>
        <p:sp>
          <p:nvSpPr>
            <p:cNvPr id="107" name="Oval 106">
              <a:extLst>
                <a:ext uri="{FF2B5EF4-FFF2-40B4-BE49-F238E27FC236}">
                  <a16:creationId xmlns:a16="http://schemas.microsoft.com/office/drawing/2014/main" id="{4B80EC3A-5C98-AF4B-A316-70ED60EAA105}"/>
                </a:ext>
              </a:extLst>
            </p:cNvPr>
            <p:cNvSpPr/>
            <p:nvPr/>
          </p:nvSpPr>
          <p:spPr>
            <a:xfrm>
              <a:off x="5142831" y="2461190"/>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NC</a:t>
              </a:r>
              <a:endParaRPr lang="en-GB" dirty="0">
                <a:solidFill>
                  <a:schemeClr val="tx1">
                    <a:lumMod val="50000"/>
                  </a:schemeClr>
                </a:solidFill>
              </a:endParaRPr>
            </a:p>
          </p:txBody>
        </p:sp>
        <p:sp>
          <p:nvSpPr>
            <p:cNvPr id="108" name="Oval 107">
              <a:extLst>
                <a:ext uri="{FF2B5EF4-FFF2-40B4-BE49-F238E27FC236}">
                  <a16:creationId xmlns:a16="http://schemas.microsoft.com/office/drawing/2014/main" id="{5F082AA7-D48D-7E44-A355-939C68062D40}"/>
                </a:ext>
              </a:extLst>
            </p:cNvPr>
            <p:cNvSpPr/>
            <p:nvPr/>
          </p:nvSpPr>
          <p:spPr>
            <a:xfrm>
              <a:off x="5142831" y="291300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NC</a:t>
              </a:r>
              <a:endParaRPr lang="en-GB" dirty="0">
                <a:solidFill>
                  <a:schemeClr val="tx1">
                    <a:lumMod val="50000"/>
                  </a:schemeClr>
                </a:solidFill>
              </a:endParaRPr>
            </a:p>
          </p:txBody>
        </p:sp>
      </p:grpSp>
      <p:grpSp>
        <p:nvGrpSpPr>
          <p:cNvPr id="41" name="Group 40">
            <a:extLst>
              <a:ext uri="{FF2B5EF4-FFF2-40B4-BE49-F238E27FC236}">
                <a16:creationId xmlns:a16="http://schemas.microsoft.com/office/drawing/2014/main" id="{B983886F-6BBD-D54F-872F-59F56A8EA97A}"/>
              </a:ext>
            </a:extLst>
          </p:cNvPr>
          <p:cNvGrpSpPr/>
          <p:nvPr/>
        </p:nvGrpSpPr>
        <p:grpSpPr>
          <a:xfrm>
            <a:off x="4946869" y="1335025"/>
            <a:ext cx="1365556" cy="900842"/>
            <a:chOff x="4578102" y="1592294"/>
            <a:chExt cx="1365556" cy="900842"/>
          </a:xfrm>
        </p:grpSpPr>
        <p:sp>
          <p:nvSpPr>
            <p:cNvPr id="42" name="Rectangle 41">
              <a:extLst>
                <a:ext uri="{FF2B5EF4-FFF2-40B4-BE49-F238E27FC236}">
                  <a16:creationId xmlns:a16="http://schemas.microsoft.com/office/drawing/2014/main" id="{174A67EA-060C-B24A-B215-41776480FEB3}"/>
                </a:ext>
              </a:extLst>
            </p:cNvPr>
            <p:cNvSpPr/>
            <p:nvPr/>
          </p:nvSpPr>
          <p:spPr>
            <a:xfrm>
              <a:off x="4578102" y="1598855"/>
              <a:ext cx="1365556" cy="8545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MPCB</a:t>
              </a:r>
            </a:p>
          </p:txBody>
        </p:sp>
        <p:sp>
          <p:nvSpPr>
            <p:cNvPr id="43" name="Oval 42">
              <a:extLst>
                <a:ext uri="{FF2B5EF4-FFF2-40B4-BE49-F238E27FC236}">
                  <a16:creationId xmlns:a16="http://schemas.microsoft.com/office/drawing/2014/main" id="{CA9CAF34-2E9F-EB40-B8AE-B064976C7C89}"/>
                </a:ext>
              </a:extLst>
            </p:cNvPr>
            <p:cNvSpPr/>
            <p:nvPr/>
          </p:nvSpPr>
          <p:spPr>
            <a:xfrm>
              <a:off x="4646975" y="159229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L1</a:t>
              </a:r>
              <a:endParaRPr lang="en-GB" dirty="0">
                <a:solidFill>
                  <a:schemeClr val="tx1">
                    <a:lumMod val="50000"/>
                  </a:schemeClr>
                </a:solidFill>
              </a:endParaRPr>
            </a:p>
          </p:txBody>
        </p:sp>
        <p:sp>
          <p:nvSpPr>
            <p:cNvPr id="44" name="Oval 43">
              <a:extLst>
                <a:ext uri="{FF2B5EF4-FFF2-40B4-BE49-F238E27FC236}">
                  <a16:creationId xmlns:a16="http://schemas.microsoft.com/office/drawing/2014/main" id="{2B60D080-2066-7A49-9359-14C2E441C5FB}"/>
                </a:ext>
              </a:extLst>
            </p:cNvPr>
            <p:cNvSpPr/>
            <p:nvPr/>
          </p:nvSpPr>
          <p:spPr>
            <a:xfrm>
              <a:off x="4955198" y="159229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L2</a:t>
              </a:r>
              <a:endParaRPr lang="en-GB" dirty="0">
                <a:solidFill>
                  <a:schemeClr val="tx1">
                    <a:lumMod val="50000"/>
                  </a:schemeClr>
                </a:solidFill>
              </a:endParaRPr>
            </a:p>
          </p:txBody>
        </p:sp>
        <p:sp>
          <p:nvSpPr>
            <p:cNvPr id="45" name="Oval 44">
              <a:extLst>
                <a:ext uri="{FF2B5EF4-FFF2-40B4-BE49-F238E27FC236}">
                  <a16:creationId xmlns:a16="http://schemas.microsoft.com/office/drawing/2014/main" id="{4C9F97D3-5895-3341-8D5F-8C9CB8D79F1F}"/>
                </a:ext>
              </a:extLst>
            </p:cNvPr>
            <p:cNvSpPr/>
            <p:nvPr/>
          </p:nvSpPr>
          <p:spPr>
            <a:xfrm>
              <a:off x="5278919" y="1599260"/>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L3</a:t>
              </a:r>
              <a:endParaRPr lang="en-GB" dirty="0">
                <a:solidFill>
                  <a:schemeClr val="tx1">
                    <a:lumMod val="50000"/>
                  </a:schemeClr>
                </a:solidFill>
              </a:endParaRPr>
            </a:p>
          </p:txBody>
        </p:sp>
        <p:sp>
          <p:nvSpPr>
            <p:cNvPr id="46" name="Oval 45">
              <a:extLst>
                <a:ext uri="{FF2B5EF4-FFF2-40B4-BE49-F238E27FC236}">
                  <a16:creationId xmlns:a16="http://schemas.microsoft.com/office/drawing/2014/main" id="{29F3C553-85ED-7F4F-A0D8-DD4A11C502DB}"/>
                </a:ext>
              </a:extLst>
            </p:cNvPr>
            <p:cNvSpPr/>
            <p:nvPr/>
          </p:nvSpPr>
          <p:spPr>
            <a:xfrm>
              <a:off x="4633762" y="220023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T1</a:t>
              </a:r>
              <a:endParaRPr lang="en-GB" dirty="0">
                <a:solidFill>
                  <a:schemeClr val="tx1">
                    <a:lumMod val="50000"/>
                  </a:schemeClr>
                </a:solidFill>
              </a:endParaRPr>
            </a:p>
          </p:txBody>
        </p:sp>
        <p:sp>
          <p:nvSpPr>
            <p:cNvPr id="47" name="Oval 46">
              <a:extLst>
                <a:ext uri="{FF2B5EF4-FFF2-40B4-BE49-F238E27FC236}">
                  <a16:creationId xmlns:a16="http://schemas.microsoft.com/office/drawing/2014/main" id="{A5DEA816-D6BF-8F4F-B6FF-12C7523F1A8A}"/>
                </a:ext>
              </a:extLst>
            </p:cNvPr>
            <p:cNvSpPr/>
            <p:nvPr/>
          </p:nvSpPr>
          <p:spPr>
            <a:xfrm>
              <a:off x="4941985" y="220023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T2</a:t>
              </a:r>
              <a:endParaRPr lang="en-GB" dirty="0">
                <a:solidFill>
                  <a:schemeClr val="tx1">
                    <a:lumMod val="50000"/>
                  </a:schemeClr>
                </a:solidFill>
              </a:endParaRPr>
            </a:p>
          </p:txBody>
        </p:sp>
        <p:sp>
          <p:nvSpPr>
            <p:cNvPr id="48" name="Oval 47">
              <a:extLst>
                <a:ext uri="{FF2B5EF4-FFF2-40B4-BE49-F238E27FC236}">
                  <a16:creationId xmlns:a16="http://schemas.microsoft.com/office/drawing/2014/main" id="{DA1698DC-347E-614C-9CBD-740F9B4DCC16}"/>
                </a:ext>
              </a:extLst>
            </p:cNvPr>
            <p:cNvSpPr/>
            <p:nvPr/>
          </p:nvSpPr>
          <p:spPr>
            <a:xfrm>
              <a:off x="5265706" y="2207200"/>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T3</a:t>
              </a:r>
              <a:endParaRPr lang="en-GB" dirty="0">
                <a:solidFill>
                  <a:schemeClr val="tx1">
                    <a:lumMod val="50000"/>
                  </a:schemeClr>
                </a:solidFill>
              </a:endParaRPr>
            </a:p>
          </p:txBody>
        </p:sp>
      </p:grpSp>
      <p:cxnSp>
        <p:nvCxnSpPr>
          <p:cNvPr id="51" name="Curved Connector 50">
            <a:extLst>
              <a:ext uri="{FF2B5EF4-FFF2-40B4-BE49-F238E27FC236}">
                <a16:creationId xmlns:a16="http://schemas.microsoft.com/office/drawing/2014/main" id="{7A36054F-F0F1-6943-A961-61DEAE9A7285}"/>
              </a:ext>
            </a:extLst>
          </p:cNvPr>
          <p:cNvCxnSpPr>
            <a:cxnSpLocks/>
            <a:stCxn id="47" idx="4"/>
            <a:endCxn id="98" idx="0"/>
          </p:cNvCxnSpPr>
          <p:nvPr/>
        </p:nvCxnSpPr>
        <p:spPr>
          <a:xfrm rot="16200000" flipH="1">
            <a:off x="4837777" y="2844843"/>
            <a:ext cx="1599148" cy="367263"/>
          </a:xfrm>
          <a:prstGeom prst="curvedConnector3">
            <a:avLst>
              <a:gd name="adj1" fmla="val 50000"/>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4" name="Curved Connector 53">
            <a:extLst>
              <a:ext uri="{FF2B5EF4-FFF2-40B4-BE49-F238E27FC236}">
                <a16:creationId xmlns:a16="http://schemas.microsoft.com/office/drawing/2014/main" id="{7C455F08-D713-E94B-93F2-1823B7776115}"/>
              </a:ext>
            </a:extLst>
          </p:cNvPr>
          <p:cNvCxnSpPr>
            <a:cxnSpLocks/>
            <a:stCxn id="48" idx="4"/>
            <a:endCxn id="99" idx="0"/>
          </p:cNvCxnSpPr>
          <p:nvPr/>
        </p:nvCxnSpPr>
        <p:spPr>
          <a:xfrm rot="16200000" flipH="1">
            <a:off x="5161498" y="2851809"/>
            <a:ext cx="1599148" cy="367263"/>
          </a:xfrm>
          <a:prstGeom prst="curvedConnector3">
            <a:avLst>
              <a:gd name="adj1" fmla="val 50000"/>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57" name="Rectangle 56">
            <a:extLst>
              <a:ext uri="{FF2B5EF4-FFF2-40B4-BE49-F238E27FC236}">
                <a16:creationId xmlns:a16="http://schemas.microsoft.com/office/drawing/2014/main" id="{7707C101-A950-AC48-B531-D6D77DF75F45}"/>
              </a:ext>
            </a:extLst>
          </p:cNvPr>
          <p:cNvSpPr/>
          <p:nvPr/>
        </p:nvSpPr>
        <p:spPr>
          <a:xfrm>
            <a:off x="8007943" y="1307214"/>
            <a:ext cx="662236" cy="662236"/>
          </a:xfrm>
          <a:prstGeom prst="rect">
            <a:avLst/>
          </a:prstGeom>
          <a:solidFill>
            <a:schemeClr val="bg1"/>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Graphic 4" descr="Scissors">
            <a:extLst>
              <a:ext uri="{FF2B5EF4-FFF2-40B4-BE49-F238E27FC236}">
                <a16:creationId xmlns:a16="http://schemas.microsoft.com/office/drawing/2014/main" id="{A8B4F528-81FC-F743-B8B3-3BC7D32D9DB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106867" y="278337"/>
            <a:ext cx="914400" cy="914400"/>
          </a:xfrm>
          <a:prstGeom prst="rect">
            <a:avLst/>
          </a:prstGeom>
        </p:spPr>
      </p:pic>
    </p:spTree>
    <p:custDataLst>
      <p:tags r:id="rId1"/>
    </p:custDataLst>
    <p:extLst>
      <p:ext uri="{BB962C8B-B14F-4D97-AF65-F5344CB8AC3E}">
        <p14:creationId xmlns:p14="http://schemas.microsoft.com/office/powerpoint/2010/main" val="40970722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706" y="-621799"/>
            <a:ext cx="8831461" cy="967170"/>
          </a:xfrm>
        </p:spPr>
        <p:txBody>
          <a:bodyPr/>
          <a:lstStyle/>
          <a:p>
            <a:r>
              <a:rPr lang="en-GB" dirty="0"/>
              <a:t>Interactive Briefing – Int03 (2 of 4)</a:t>
            </a:r>
          </a:p>
        </p:txBody>
      </p:sp>
      <p:sp>
        <p:nvSpPr>
          <p:cNvPr id="101" name="Rectangle 100">
            <a:extLst>
              <a:ext uri="{FF2B5EF4-FFF2-40B4-BE49-F238E27FC236}">
                <a16:creationId xmlns:a16="http://schemas.microsoft.com/office/drawing/2014/main" id="{E915B420-4157-A04E-938F-DD4CCDAB7D40}"/>
              </a:ext>
            </a:extLst>
          </p:cNvPr>
          <p:cNvSpPr/>
          <p:nvPr/>
        </p:nvSpPr>
        <p:spPr>
          <a:xfrm>
            <a:off x="8430546" y="1914085"/>
            <a:ext cx="1790275" cy="49855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Test</a:t>
            </a:r>
          </a:p>
        </p:txBody>
      </p:sp>
      <p:sp>
        <p:nvSpPr>
          <p:cNvPr id="102" name="Rectangle 101">
            <a:extLst>
              <a:ext uri="{FF2B5EF4-FFF2-40B4-BE49-F238E27FC236}">
                <a16:creationId xmlns:a16="http://schemas.microsoft.com/office/drawing/2014/main" id="{3C05ECD0-0A6F-1449-9C91-B7A6DBC95085}"/>
              </a:ext>
            </a:extLst>
          </p:cNvPr>
          <p:cNvSpPr/>
          <p:nvPr/>
        </p:nvSpPr>
        <p:spPr>
          <a:xfrm>
            <a:off x="8430545" y="2562120"/>
            <a:ext cx="1790275" cy="49855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Instructions</a:t>
            </a:r>
          </a:p>
        </p:txBody>
      </p:sp>
      <p:sp>
        <p:nvSpPr>
          <p:cNvPr id="105" name="Rectangle 104">
            <a:extLst>
              <a:ext uri="{FF2B5EF4-FFF2-40B4-BE49-F238E27FC236}">
                <a16:creationId xmlns:a16="http://schemas.microsoft.com/office/drawing/2014/main" id="{92FF7254-DADD-A247-9A12-60BA99C558AD}"/>
              </a:ext>
            </a:extLst>
          </p:cNvPr>
          <p:cNvSpPr/>
          <p:nvPr/>
        </p:nvSpPr>
        <p:spPr>
          <a:xfrm>
            <a:off x="8449100" y="3227053"/>
            <a:ext cx="1790275" cy="49855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Print</a:t>
            </a:r>
          </a:p>
        </p:txBody>
      </p:sp>
      <p:cxnSp>
        <p:nvCxnSpPr>
          <p:cNvPr id="91" name="Straight Connector 90">
            <a:extLst>
              <a:ext uri="{FF2B5EF4-FFF2-40B4-BE49-F238E27FC236}">
                <a16:creationId xmlns:a16="http://schemas.microsoft.com/office/drawing/2014/main" id="{21EA23F6-6A05-B34B-8E3D-45807B51302A}"/>
              </a:ext>
            </a:extLst>
          </p:cNvPr>
          <p:cNvCxnSpPr/>
          <p:nvPr/>
        </p:nvCxnSpPr>
        <p:spPr>
          <a:xfrm>
            <a:off x="4403478" y="272219"/>
            <a:ext cx="2832094" cy="0"/>
          </a:xfrm>
          <a:prstGeom prst="line">
            <a:avLst/>
          </a:prstGeom>
          <a:ln w="3810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917998C3-220F-CA4F-AE54-6661AC8A0AF2}"/>
              </a:ext>
            </a:extLst>
          </p:cNvPr>
          <p:cNvCxnSpPr/>
          <p:nvPr/>
        </p:nvCxnSpPr>
        <p:spPr>
          <a:xfrm>
            <a:off x="4418059" y="528136"/>
            <a:ext cx="2832094" cy="0"/>
          </a:xfrm>
          <a:prstGeom prst="line">
            <a:avLst/>
          </a:prstGeom>
          <a:ln w="3810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7C3D6F1B-F314-D147-ADF1-5279BF3F3523}"/>
              </a:ext>
            </a:extLst>
          </p:cNvPr>
          <p:cNvCxnSpPr/>
          <p:nvPr/>
        </p:nvCxnSpPr>
        <p:spPr>
          <a:xfrm>
            <a:off x="4418059" y="821435"/>
            <a:ext cx="2832094" cy="0"/>
          </a:xfrm>
          <a:prstGeom prst="line">
            <a:avLst/>
          </a:prstGeom>
          <a:ln w="3810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2F022467-6D4F-6B4D-8ACB-F6CCE8D928FA}"/>
              </a:ext>
            </a:extLst>
          </p:cNvPr>
          <p:cNvSpPr txBox="1"/>
          <p:nvPr/>
        </p:nvSpPr>
        <p:spPr>
          <a:xfrm>
            <a:off x="4108359" y="74934"/>
            <a:ext cx="309700" cy="369332"/>
          </a:xfrm>
          <a:prstGeom prst="rect">
            <a:avLst/>
          </a:prstGeom>
          <a:noFill/>
        </p:spPr>
        <p:txBody>
          <a:bodyPr wrap="none" rtlCol="0">
            <a:spAutoFit/>
          </a:bodyPr>
          <a:lstStyle/>
          <a:p>
            <a:r>
              <a:rPr lang="en-GB" dirty="0"/>
              <a:t>R</a:t>
            </a:r>
          </a:p>
        </p:txBody>
      </p:sp>
      <p:sp>
        <p:nvSpPr>
          <p:cNvPr id="123" name="TextBox 122">
            <a:extLst>
              <a:ext uri="{FF2B5EF4-FFF2-40B4-BE49-F238E27FC236}">
                <a16:creationId xmlns:a16="http://schemas.microsoft.com/office/drawing/2014/main" id="{41E4592A-1D80-4F4C-92C7-9BDB4729C583}"/>
              </a:ext>
            </a:extLst>
          </p:cNvPr>
          <p:cNvSpPr txBox="1"/>
          <p:nvPr/>
        </p:nvSpPr>
        <p:spPr>
          <a:xfrm>
            <a:off x="4068284" y="305454"/>
            <a:ext cx="389850" cy="369332"/>
          </a:xfrm>
          <a:prstGeom prst="rect">
            <a:avLst/>
          </a:prstGeom>
          <a:noFill/>
        </p:spPr>
        <p:txBody>
          <a:bodyPr wrap="none" rtlCol="0">
            <a:spAutoFit/>
          </a:bodyPr>
          <a:lstStyle/>
          <a:p>
            <a:r>
              <a:rPr lang="en-GB" dirty="0"/>
              <a:t>W</a:t>
            </a:r>
          </a:p>
        </p:txBody>
      </p:sp>
      <p:sp>
        <p:nvSpPr>
          <p:cNvPr id="124" name="TextBox 123">
            <a:extLst>
              <a:ext uri="{FF2B5EF4-FFF2-40B4-BE49-F238E27FC236}">
                <a16:creationId xmlns:a16="http://schemas.microsoft.com/office/drawing/2014/main" id="{5C614748-B034-E747-BC55-FA4418D4627B}"/>
              </a:ext>
            </a:extLst>
          </p:cNvPr>
          <p:cNvSpPr txBox="1"/>
          <p:nvPr/>
        </p:nvSpPr>
        <p:spPr>
          <a:xfrm>
            <a:off x="4089479" y="623872"/>
            <a:ext cx="309700" cy="369332"/>
          </a:xfrm>
          <a:prstGeom prst="rect">
            <a:avLst/>
          </a:prstGeom>
          <a:noFill/>
        </p:spPr>
        <p:txBody>
          <a:bodyPr wrap="none" rtlCol="0">
            <a:spAutoFit/>
          </a:bodyPr>
          <a:lstStyle/>
          <a:p>
            <a:r>
              <a:rPr lang="en-GB" dirty="0"/>
              <a:t>B</a:t>
            </a:r>
          </a:p>
        </p:txBody>
      </p:sp>
      <p:sp>
        <p:nvSpPr>
          <p:cNvPr id="125" name="Oval 124">
            <a:extLst>
              <a:ext uri="{FF2B5EF4-FFF2-40B4-BE49-F238E27FC236}">
                <a16:creationId xmlns:a16="http://schemas.microsoft.com/office/drawing/2014/main" id="{AA004E3C-75CA-2B48-AE03-BEF72D1584A6}"/>
              </a:ext>
            </a:extLst>
          </p:cNvPr>
          <p:cNvSpPr/>
          <p:nvPr/>
        </p:nvSpPr>
        <p:spPr>
          <a:xfrm>
            <a:off x="4570210" y="135752"/>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lumMod val="50000"/>
                </a:schemeClr>
              </a:solidFill>
            </a:endParaRPr>
          </a:p>
        </p:txBody>
      </p:sp>
      <p:sp>
        <p:nvSpPr>
          <p:cNvPr id="126" name="Oval 125">
            <a:extLst>
              <a:ext uri="{FF2B5EF4-FFF2-40B4-BE49-F238E27FC236}">
                <a16:creationId xmlns:a16="http://schemas.microsoft.com/office/drawing/2014/main" id="{00DF85DB-2CDE-FB4A-BB6A-8A4C24F3495B}"/>
              </a:ext>
            </a:extLst>
          </p:cNvPr>
          <p:cNvSpPr/>
          <p:nvPr/>
        </p:nvSpPr>
        <p:spPr>
          <a:xfrm>
            <a:off x="5277797" y="337936"/>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lumMod val="50000"/>
                </a:schemeClr>
              </a:solidFill>
            </a:endParaRPr>
          </a:p>
        </p:txBody>
      </p:sp>
      <p:sp>
        <p:nvSpPr>
          <p:cNvPr id="127" name="Oval 126">
            <a:extLst>
              <a:ext uri="{FF2B5EF4-FFF2-40B4-BE49-F238E27FC236}">
                <a16:creationId xmlns:a16="http://schemas.microsoft.com/office/drawing/2014/main" id="{15A5FB96-A51F-1944-8E01-77CECF4A6944}"/>
              </a:ext>
            </a:extLst>
          </p:cNvPr>
          <p:cNvSpPr/>
          <p:nvPr/>
        </p:nvSpPr>
        <p:spPr>
          <a:xfrm>
            <a:off x="6109451" y="678467"/>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lumMod val="50000"/>
                </a:schemeClr>
              </a:solidFill>
            </a:endParaRPr>
          </a:p>
        </p:txBody>
      </p:sp>
      <p:sp>
        <p:nvSpPr>
          <p:cNvPr id="135" name="Rectangle 134">
            <a:extLst>
              <a:ext uri="{FF2B5EF4-FFF2-40B4-BE49-F238E27FC236}">
                <a16:creationId xmlns:a16="http://schemas.microsoft.com/office/drawing/2014/main" id="{62C1CF85-1E4D-5A4F-92D6-CD5E3E0F5396}"/>
              </a:ext>
            </a:extLst>
          </p:cNvPr>
          <p:cNvSpPr/>
          <p:nvPr/>
        </p:nvSpPr>
        <p:spPr>
          <a:xfrm>
            <a:off x="8823309" y="1087758"/>
            <a:ext cx="662236" cy="66223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6" name="Rectangle 135">
            <a:extLst>
              <a:ext uri="{FF2B5EF4-FFF2-40B4-BE49-F238E27FC236}">
                <a16:creationId xmlns:a16="http://schemas.microsoft.com/office/drawing/2014/main" id="{5C8C02F7-BDB3-FE4C-A29C-8CBF5C55D29A}"/>
              </a:ext>
            </a:extLst>
          </p:cNvPr>
          <p:cNvSpPr/>
          <p:nvPr/>
        </p:nvSpPr>
        <p:spPr>
          <a:xfrm>
            <a:off x="9534677" y="1087758"/>
            <a:ext cx="662236" cy="66223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7" name="Rectangle 136">
            <a:extLst>
              <a:ext uri="{FF2B5EF4-FFF2-40B4-BE49-F238E27FC236}">
                <a16:creationId xmlns:a16="http://schemas.microsoft.com/office/drawing/2014/main" id="{5962BEE6-6AA8-314C-8131-F704463183DF}"/>
              </a:ext>
            </a:extLst>
          </p:cNvPr>
          <p:cNvSpPr/>
          <p:nvPr/>
        </p:nvSpPr>
        <p:spPr>
          <a:xfrm>
            <a:off x="8081095" y="1087758"/>
            <a:ext cx="662236" cy="662236"/>
          </a:xfrm>
          <a:prstGeom prst="rect">
            <a:avLst/>
          </a:prstGeom>
          <a:solidFill>
            <a:schemeClr val="bg1"/>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3" name="TextBox 182">
            <a:extLst>
              <a:ext uri="{FF2B5EF4-FFF2-40B4-BE49-F238E27FC236}">
                <a16:creationId xmlns:a16="http://schemas.microsoft.com/office/drawing/2014/main" id="{E65FDF6A-EED4-694E-851B-186B32948D03}"/>
              </a:ext>
            </a:extLst>
          </p:cNvPr>
          <p:cNvSpPr txBox="1"/>
          <p:nvPr/>
        </p:nvSpPr>
        <p:spPr>
          <a:xfrm>
            <a:off x="41361" y="4446"/>
            <a:ext cx="3986848" cy="1200329"/>
          </a:xfrm>
          <a:prstGeom prst="rect">
            <a:avLst/>
          </a:prstGeom>
          <a:noFill/>
        </p:spPr>
        <p:txBody>
          <a:bodyPr wrap="square" rtlCol="0">
            <a:spAutoFit/>
          </a:bodyPr>
          <a:lstStyle/>
          <a:p>
            <a:r>
              <a:rPr lang="en-GB" sz="2400" dirty="0"/>
              <a:t>Wire up the automatic auto-transformer starter as per the diagram</a:t>
            </a:r>
          </a:p>
        </p:txBody>
      </p:sp>
      <p:sp>
        <p:nvSpPr>
          <p:cNvPr id="106" name="Rectangle 105">
            <a:extLst>
              <a:ext uri="{FF2B5EF4-FFF2-40B4-BE49-F238E27FC236}">
                <a16:creationId xmlns:a16="http://schemas.microsoft.com/office/drawing/2014/main" id="{902ADA08-1D63-FA43-B054-CDFF92E79F6F}"/>
              </a:ext>
            </a:extLst>
          </p:cNvPr>
          <p:cNvSpPr/>
          <p:nvPr/>
        </p:nvSpPr>
        <p:spPr>
          <a:xfrm>
            <a:off x="8449100" y="3920558"/>
            <a:ext cx="1790275" cy="49855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See diagram</a:t>
            </a:r>
          </a:p>
        </p:txBody>
      </p:sp>
      <p:grpSp>
        <p:nvGrpSpPr>
          <p:cNvPr id="128" name="Group 127">
            <a:extLst>
              <a:ext uri="{FF2B5EF4-FFF2-40B4-BE49-F238E27FC236}">
                <a16:creationId xmlns:a16="http://schemas.microsoft.com/office/drawing/2014/main" id="{B611E51F-F244-5C49-9DBB-E6F8CF446351}"/>
              </a:ext>
            </a:extLst>
          </p:cNvPr>
          <p:cNvGrpSpPr/>
          <p:nvPr/>
        </p:nvGrpSpPr>
        <p:grpSpPr>
          <a:xfrm>
            <a:off x="166454" y="4002505"/>
            <a:ext cx="2088159" cy="982466"/>
            <a:chOff x="3340608" y="2401831"/>
            <a:chExt cx="2088159" cy="982466"/>
          </a:xfrm>
        </p:grpSpPr>
        <p:sp>
          <p:nvSpPr>
            <p:cNvPr id="132" name="Rectangle 131">
              <a:extLst>
                <a:ext uri="{FF2B5EF4-FFF2-40B4-BE49-F238E27FC236}">
                  <a16:creationId xmlns:a16="http://schemas.microsoft.com/office/drawing/2014/main" id="{663881F1-442C-024F-892B-BA84362F9CF6}"/>
                </a:ext>
              </a:extLst>
            </p:cNvPr>
            <p:cNvSpPr/>
            <p:nvPr/>
          </p:nvSpPr>
          <p:spPr>
            <a:xfrm>
              <a:off x="4724203" y="2401831"/>
              <a:ext cx="704564" cy="7971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3" name="Rectangle 132">
              <a:extLst>
                <a:ext uri="{FF2B5EF4-FFF2-40B4-BE49-F238E27FC236}">
                  <a16:creationId xmlns:a16="http://schemas.microsoft.com/office/drawing/2014/main" id="{892FBAA5-EAD8-3047-91FD-0EDB9399C2A0}"/>
                </a:ext>
              </a:extLst>
            </p:cNvPr>
            <p:cNvSpPr/>
            <p:nvPr/>
          </p:nvSpPr>
          <p:spPr>
            <a:xfrm>
              <a:off x="3340608" y="2405744"/>
              <a:ext cx="1365556" cy="9348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Start/</a:t>
              </a:r>
              <a:r>
                <a:rPr lang="en-GB" dirty="0" err="1"/>
                <a:t>Trfr</a:t>
              </a:r>
              <a:endParaRPr lang="en-GB" dirty="0"/>
            </a:p>
          </p:txBody>
        </p:sp>
        <p:sp>
          <p:nvSpPr>
            <p:cNvPr id="134" name="Oval 133">
              <a:extLst>
                <a:ext uri="{FF2B5EF4-FFF2-40B4-BE49-F238E27FC236}">
                  <a16:creationId xmlns:a16="http://schemas.microsoft.com/office/drawing/2014/main" id="{8BA688BD-B0B9-F64D-9349-35B1BD389783}"/>
                </a:ext>
              </a:extLst>
            </p:cNvPr>
            <p:cNvSpPr/>
            <p:nvPr/>
          </p:nvSpPr>
          <p:spPr>
            <a:xfrm>
              <a:off x="3409481" y="244853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L1</a:t>
              </a:r>
              <a:endParaRPr lang="en-GB" dirty="0">
                <a:solidFill>
                  <a:schemeClr val="tx1">
                    <a:lumMod val="50000"/>
                  </a:schemeClr>
                </a:solidFill>
              </a:endParaRPr>
            </a:p>
          </p:txBody>
        </p:sp>
        <p:sp>
          <p:nvSpPr>
            <p:cNvPr id="138" name="Oval 137">
              <a:extLst>
                <a:ext uri="{FF2B5EF4-FFF2-40B4-BE49-F238E27FC236}">
                  <a16:creationId xmlns:a16="http://schemas.microsoft.com/office/drawing/2014/main" id="{E32311B1-30DB-0D47-87BE-64644048A9B3}"/>
                </a:ext>
              </a:extLst>
            </p:cNvPr>
            <p:cNvSpPr/>
            <p:nvPr/>
          </p:nvSpPr>
          <p:spPr>
            <a:xfrm>
              <a:off x="3717704" y="244853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L2</a:t>
              </a:r>
              <a:endParaRPr lang="en-GB" dirty="0">
                <a:solidFill>
                  <a:schemeClr val="tx1">
                    <a:lumMod val="50000"/>
                  </a:schemeClr>
                </a:solidFill>
              </a:endParaRPr>
            </a:p>
          </p:txBody>
        </p:sp>
        <p:sp>
          <p:nvSpPr>
            <p:cNvPr id="139" name="Oval 138">
              <a:extLst>
                <a:ext uri="{FF2B5EF4-FFF2-40B4-BE49-F238E27FC236}">
                  <a16:creationId xmlns:a16="http://schemas.microsoft.com/office/drawing/2014/main" id="{F3F4849D-F565-5949-91B5-2CF391F53274}"/>
                </a:ext>
              </a:extLst>
            </p:cNvPr>
            <p:cNvSpPr/>
            <p:nvPr/>
          </p:nvSpPr>
          <p:spPr>
            <a:xfrm>
              <a:off x="4041425" y="2455499"/>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L3</a:t>
              </a:r>
              <a:endParaRPr lang="en-GB" dirty="0">
                <a:solidFill>
                  <a:schemeClr val="tx1">
                    <a:lumMod val="50000"/>
                  </a:schemeClr>
                </a:solidFill>
              </a:endParaRPr>
            </a:p>
          </p:txBody>
        </p:sp>
        <p:sp>
          <p:nvSpPr>
            <p:cNvPr id="140" name="Oval 139">
              <a:extLst>
                <a:ext uri="{FF2B5EF4-FFF2-40B4-BE49-F238E27FC236}">
                  <a16:creationId xmlns:a16="http://schemas.microsoft.com/office/drawing/2014/main" id="{A44F9DA6-CAD5-714E-9752-A1DA4DC99764}"/>
                </a:ext>
              </a:extLst>
            </p:cNvPr>
            <p:cNvSpPr/>
            <p:nvPr/>
          </p:nvSpPr>
          <p:spPr>
            <a:xfrm>
              <a:off x="3396268" y="3087469"/>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T1</a:t>
              </a:r>
              <a:endParaRPr lang="en-GB" dirty="0">
                <a:solidFill>
                  <a:schemeClr val="tx1">
                    <a:lumMod val="50000"/>
                  </a:schemeClr>
                </a:solidFill>
              </a:endParaRPr>
            </a:p>
          </p:txBody>
        </p:sp>
        <p:sp>
          <p:nvSpPr>
            <p:cNvPr id="141" name="Oval 140">
              <a:extLst>
                <a:ext uri="{FF2B5EF4-FFF2-40B4-BE49-F238E27FC236}">
                  <a16:creationId xmlns:a16="http://schemas.microsoft.com/office/drawing/2014/main" id="{5BA5C3B7-EE6F-D346-92DE-319D395D59C1}"/>
                </a:ext>
              </a:extLst>
            </p:cNvPr>
            <p:cNvSpPr/>
            <p:nvPr/>
          </p:nvSpPr>
          <p:spPr>
            <a:xfrm>
              <a:off x="3704491" y="3087469"/>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T2</a:t>
              </a:r>
              <a:endParaRPr lang="en-GB" dirty="0">
                <a:solidFill>
                  <a:schemeClr val="tx1">
                    <a:lumMod val="50000"/>
                  </a:schemeClr>
                </a:solidFill>
              </a:endParaRPr>
            </a:p>
          </p:txBody>
        </p:sp>
        <p:sp>
          <p:nvSpPr>
            <p:cNvPr id="142" name="Oval 141">
              <a:extLst>
                <a:ext uri="{FF2B5EF4-FFF2-40B4-BE49-F238E27FC236}">
                  <a16:creationId xmlns:a16="http://schemas.microsoft.com/office/drawing/2014/main" id="{513364F5-4155-9B44-B451-57FCCC35D23D}"/>
                </a:ext>
              </a:extLst>
            </p:cNvPr>
            <p:cNvSpPr/>
            <p:nvPr/>
          </p:nvSpPr>
          <p:spPr>
            <a:xfrm>
              <a:off x="4028212" y="3094435"/>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T3</a:t>
              </a:r>
              <a:endParaRPr lang="en-GB" dirty="0">
                <a:solidFill>
                  <a:schemeClr val="tx1">
                    <a:lumMod val="50000"/>
                  </a:schemeClr>
                </a:solidFill>
              </a:endParaRPr>
            </a:p>
          </p:txBody>
        </p:sp>
        <p:sp>
          <p:nvSpPr>
            <p:cNvPr id="143" name="Oval 142">
              <a:extLst>
                <a:ext uri="{FF2B5EF4-FFF2-40B4-BE49-F238E27FC236}">
                  <a16:creationId xmlns:a16="http://schemas.microsoft.com/office/drawing/2014/main" id="{EF794B30-F8EA-1049-A92A-8353E96B2C1F}"/>
                </a:ext>
              </a:extLst>
            </p:cNvPr>
            <p:cNvSpPr/>
            <p:nvPr/>
          </p:nvSpPr>
          <p:spPr>
            <a:xfrm>
              <a:off x="4365025" y="2435161"/>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A1</a:t>
              </a:r>
              <a:endParaRPr lang="en-GB" dirty="0">
                <a:solidFill>
                  <a:schemeClr val="tx1">
                    <a:lumMod val="50000"/>
                  </a:schemeClr>
                </a:solidFill>
              </a:endParaRPr>
            </a:p>
          </p:txBody>
        </p:sp>
        <p:sp>
          <p:nvSpPr>
            <p:cNvPr id="144" name="Oval 143">
              <a:extLst>
                <a:ext uri="{FF2B5EF4-FFF2-40B4-BE49-F238E27FC236}">
                  <a16:creationId xmlns:a16="http://schemas.microsoft.com/office/drawing/2014/main" id="{1DE3D603-4F1E-5E4B-AFCD-EABD90309068}"/>
                </a:ext>
              </a:extLst>
            </p:cNvPr>
            <p:cNvSpPr/>
            <p:nvPr/>
          </p:nvSpPr>
          <p:spPr>
            <a:xfrm>
              <a:off x="4366584" y="3098361"/>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A2</a:t>
              </a:r>
              <a:endParaRPr lang="en-GB" dirty="0">
                <a:solidFill>
                  <a:schemeClr val="tx1">
                    <a:lumMod val="50000"/>
                  </a:schemeClr>
                </a:solidFill>
              </a:endParaRPr>
            </a:p>
          </p:txBody>
        </p:sp>
        <p:sp>
          <p:nvSpPr>
            <p:cNvPr id="145" name="Oval 144">
              <a:extLst>
                <a:ext uri="{FF2B5EF4-FFF2-40B4-BE49-F238E27FC236}">
                  <a16:creationId xmlns:a16="http://schemas.microsoft.com/office/drawing/2014/main" id="{6A143CCB-ED53-EB48-BF72-C37B1AA71B09}"/>
                </a:ext>
              </a:extLst>
            </p:cNvPr>
            <p:cNvSpPr/>
            <p:nvPr/>
          </p:nvSpPr>
          <p:spPr>
            <a:xfrm>
              <a:off x="4782960" y="2461190"/>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NO</a:t>
              </a:r>
              <a:endParaRPr lang="en-GB" dirty="0">
                <a:solidFill>
                  <a:schemeClr val="tx1">
                    <a:lumMod val="50000"/>
                  </a:schemeClr>
                </a:solidFill>
              </a:endParaRPr>
            </a:p>
          </p:txBody>
        </p:sp>
        <p:sp>
          <p:nvSpPr>
            <p:cNvPr id="155" name="Oval 154">
              <a:extLst>
                <a:ext uri="{FF2B5EF4-FFF2-40B4-BE49-F238E27FC236}">
                  <a16:creationId xmlns:a16="http://schemas.microsoft.com/office/drawing/2014/main" id="{98B955D5-A783-5E48-A807-92F498C3861B}"/>
                </a:ext>
              </a:extLst>
            </p:cNvPr>
            <p:cNvSpPr/>
            <p:nvPr/>
          </p:nvSpPr>
          <p:spPr>
            <a:xfrm>
              <a:off x="4782960" y="291300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NO</a:t>
              </a:r>
              <a:endParaRPr lang="en-GB" dirty="0">
                <a:solidFill>
                  <a:schemeClr val="tx1">
                    <a:lumMod val="50000"/>
                  </a:schemeClr>
                </a:solidFill>
              </a:endParaRPr>
            </a:p>
          </p:txBody>
        </p:sp>
        <p:sp>
          <p:nvSpPr>
            <p:cNvPr id="156" name="Oval 155">
              <a:extLst>
                <a:ext uri="{FF2B5EF4-FFF2-40B4-BE49-F238E27FC236}">
                  <a16:creationId xmlns:a16="http://schemas.microsoft.com/office/drawing/2014/main" id="{78812C60-53F2-F140-8049-3149C71C6355}"/>
                </a:ext>
              </a:extLst>
            </p:cNvPr>
            <p:cNvSpPr/>
            <p:nvPr/>
          </p:nvSpPr>
          <p:spPr>
            <a:xfrm>
              <a:off x="5142831" y="2461190"/>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NC</a:t>
              </a:r>
              <a:endParaRPr lang="en-GB" dirty="0">
                <a:solidFill>
                  <a:schemeClr val="tx1">
                    <a:lumMod val="50000"/>
                  </a:schemeClr>
                </a:solidFill>
              </a:endParaRPr>
            </a:p>
          </p:txBody>
        </p:sp>
        <p:sp>
          <p:nvSpPr>
            <p:cNvPr id="158" name="Oval 157">
              <a:extLst>
                <a:ext uri="{FF2B5EF4-FFF2-40B4-BE49-F238E27FC236}">
                  <a16:creationId xmlns:a16="http://schemas.microsoft.com/office/drawing/2014/main" id="{F6C35114-E165-334C-A9BD-71FD066DA10B}"/>
                </a:ext>
              </a:extLst>
            </p:cNvPr>
            <p:cNvSpPr/>
            <p:nvPr/>
          </p:nvSpPr>
          <p:spPr>
            <a:xfrm>
              <a:off x="5142831" y="291300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NC</a:t>
              </a:r>
              <a:endParaRPr lang="en-GB" dirty="0">
                <a:solidFill>
                  <a:schemeClr val="tx1">
                    <a:lumMod val="50000"/>
                  </a:schemeClr>
                </a:solidFill>
              </a:endParaRPr>
            </a:p>
          </p:txBody>
        </p:sp>
      </p:grpSp>
      <p:grpSp>
        <p:nvGrpSpPr>
          <p:cNvPr id="184" name="Group 183">
            <a:extLst>
              <a:ext uri="{FF2B5EF4-FFF2-40B4-BE49-F238E27FC236}">
                <a16:creationId xmlns:a16="http://schemas.microsoft.com/office/drawing/2014/main" id="{D1CC6758-350C-9848-BDA5-A011B9B3DA57}"/>
              </a:ext>
            </a:extLst>
          </p:cNvPr>
          <p:cNvGrpSpPr/>
          <p:nvPr/>
        </p:nvGrpSpPr>
        <p:grpSpPr>
          <a:xfrm>
            <a:off x="235327" y="1547811"/>
            <a:ext cx="2055200" cy="900842"/>
            <a:chOff x="1902331" y="2858863"/>
            <a:chExt cx="2055200" cy="900842"/>
          </a:xfrm>
        </p:grpSpPr>
        <p:grpSp>
          <p:nvGrpSpPr>
            <p:cNvPr id="185" name="Group 184">
              <a:extLst>
                <a:ext uri="{FF2B5EF4-FFF2-40B4-BE49-F238E27FC236}">
                  <a16:creationId xmlns:a16="http://schemas.microsoft.com/office/drawing/2014/main" id="{E4381A11-581D-F041-A16B-9772C1037422}"/>
                </a:ext>
              </a:extLst>
            </p:cNvPr>
            <p:cNvGrpSpPr/>
            <p:nvPr/>
          </p:nvGrpSpPr>
          <p:grpSpPr>
            <a:xfrm>
              <a:off x="1902331" y="2858863"/>
              <a:ext cx="1365556" cy="900842"/>
              <a:chOff x="4578102" y="1592294"/>
              <a:chExt cx="1365556" cy="900842"/>
            </a:xfrm>
          </p:grpSpPr>
          <p:sp>
            <p:nvSpPr>
              <p:cNvPr id="191" name="Rectangle 190">
                <a:extLst>
                  <a:ext uri="{FF2B5EF4-FFF2-40B4-BE49-F238E27FC236}">
                    <a16:creationId xmlns:a16="http://schemas.microsoft.com/office/drawing/2014/main" id="{C7EB8043-1261-034D-BCEF-E37600160311}"/>
                  </a:ext>
                </a:extLst>
              </p:cNvPr>
              <p:cNvSpPr/>
              <p:nvPr/>
            </p:nvSpPr>
            <p:spPr>
              <a:xfrm>
                <a:off x="4578102" y="1598855"/>
                <a:ext cx="1365556" cy="8545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Overload Relay</a:t>
                </a:r>
              </a:p>
            </p:txBody>
          </p:sp>
          <p:sp>
            <p:nvSpPr>
              <p:cNvPr id="192" name="Oval 191">
                <a:extLst>
                  <a:ext uri="{FF2B5EF4-FFF2-40B4-BE49-F238E27FC236}">
                    <a16:creationId xmlns:a16="http://schemas.microsoft.com/office/drawing/2014/main" id="{7B9BCE00-987B-EF4F-BA5D-C0C308AFBF2D}"/>
                  </a:ext>
                </a:extLst>
              </p:cNvPr>
              <p:cNvSpPr/>
              <p:nvPr/>
            </p:nvSpPr>
            <p:spPr>
              <a:xfrm>
                <a:off x="4646975" y="159229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L1</a:t>
                </a:r>
                <a:endParaRPr lang="en-GB" dirty="0">
                  <a:solidFill>
                    <a:schemeClr val="tx1">
                      <a:lumMod val="50000"/>
                    </a:schemeClr>
                  </a:solidFill>
                </a:endParaRPr>
              </a:p>
            </p:txBody>
          </p:sp>
          <p:sp>
            <p:nvSpPr>
              <p:cNvPr id="193" name="Oval 192">
                <a:extLst>
                  <a:ext uri="{FF2B5EF4-FFF2-40B4-BE49-F238E27FC236}">
                    <a16:creationId xmlns:a16="http://schemas.microsoft.com/office/drawing/2014/main" id="{B1A4C9B6-65E7-2A42-A992-9FB4A6A4DB74}"/>
                  </a:ext>
                </a:extLst>
              </p:cNvPr>
              <p:cNvSpPr/>
              <p:nvPr/>
            </p:nvSpPr>
            <p:spPr>
              <a:xfrm>
                <a:off x="4955198" y="159229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L2</a:t>
                </a:r>
                <a:endParaRPr lang="en-GB" dirty="0">
                  <a:solidFill>
                    <a:schemeClr val="tx1">
                      <a:lumMod val="50000"/>
                    </a:schemeClr>
                  </a:solidFill>
                </a:endParaRPr>
              </a:p>
            </p:txBody>
          </p:sp>
          <p:sp>
            <p:nvSpPr>
              <p:cNvPr id="194" name="Oval 193">
                <a:extLst>
                  <a:ext uri="{FF2B5EF4-FFF2-40B4-BE49-F238E27FC236}">
                    <a16:creationId xmlns:a16="http://schemas.microsoft.com/office/drawing/2014/main" id="{40000036-D2C0-F641-A46E-471C37ECCF64}"/>
                  </a:ext>
                </a:extLst>
              </p:cNvPr>
              <p:cNvSpPr/>
              <p:nvPr/>
            </p:nvSpPr>
            <p:spPr>
              <a:xfrm>
                <a:off x="5278919" y="1599260"/>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L3</a:t>
                </a:r>
                <a:endParaRPr lang="en-GB" dirty="0">
                  <a:solidFill>
                    <a:schemeClr val="tx1">
                      <a:lumMod val="50000"/>
                    </a:schemeClr>
                  </a:solidFill>
                </a:endParaRPr>
              </a:p>
            </p:txBody>
          </p:sp>
          <p:sp>
            <p:nvSpPr>
              <p:cNvPr id="195" name="Oval 194">
                <a:extLst>
                  <a:ext uri="{FF2B5EF4-FFF2-40B4-BE49-F238E27FC236}">
                    <a16:creationId xmlns:a16="http://schemas.microsoft.com/office/drawing/2014/main" id="{6A97DD7A-5027-5C4B-8CDF-9C54C23BE0EB}"/>
                  </a:ext>
                </a:extLst>
              </p:cNvPr>
              <p:cNvSpPr/>
              <p:nvPr/>
            </p:nvSpPr>
            <p:spPr>
              <a:xfrm>
                <a:off x="4633762" y="220023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T1</a:t>
                </a:r>
                <a:endParaRPr lang="en-GB" dirty="0">
                  <a:solidFill>
                    <a:schemeClr val="tx1">
                      <a:lumMod val="50000"/>
                    </a:schemeClr>
                  </a:solidFill>
                </a:endParaRPr>
              </a:p>
            </p:txBody>
          </p:sp>
          <p:sp>
            <p:nvSpPr>
              <p:cNvPr id="196" name="Oval 195">
                <a:extLst>
                  <a:ext uri="{FF2B5EF4-FFF2-40B4-BE49-F238E27FC236}">
                    <a16:creationId xmlns:a16="http://schemas.microsoft.com/office/drawing/2014/main" id="{97737C0C-CAD5-FB46-9DAD-653FA2F70EEB}"/>
                  </a:ext>
                </a:extLst>
              </p:cNvPr>
              <p:cNvSpPr/>
              <p:nvPr/>
            </p:nvSpPr>
            <p:spPr>
              <a:xfrm>
                <a:off x="4941985" y="220023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T2</a:t>
                </a:r>
                <a:endParaRPr lang="en-GB" dirty="0">
                  <a:solidFill>
                    <a:schemeClr val="tx1">
                      <a:lumMod val="50000"/>
                    </a:schemeClr>
                  </a:solidFill>
                </a:endParaRPr>
              </a:p>
            </p:txBody>
          </p:sp>
          <p:sp>
            <p:nvSpPr>
              <p:cNvPr id="197" name="Oval 196">
                <a:extLst>
                  <a:ext uri="{FF2B5EF4-FFF2-40B4-BE49-F238E27FC236}">
                    <a16:creationId xmlns:a16="http://schemas.microsoft.com/office/drawing/2014/main" id="{0B8020C5-900D-1F43-8102-A807445072BB}"/>
                  </a:ext>
                </a:extLst>
              </p:cNvPr>
              <p:cNvSpPr/>
              <p:nvPr/>
            </p:nvSpPr>
            <p:spPr>
              <a:xfrm>
                <a:off x="5265706" y="2207200"/>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T3</a:t>
                </a:r>
                <a:endParaRPr lang="en-GB" dirty="0">
                  <a:solidFill>
                    <a:schemeClr val="tx1">
                      <a:lumMod val="50000"/>
                    </a:schemeClr>
                  </a:solidFill>
                </a:endParaRPr>
              </a:p>
            </p:txBody>
          </p:sp>
        </p:grpSp>
        <p:sp>
          <p:nvSpPr>
            <p:cNvPr id="186" name="Rectangle 185">
              <a:extLst>
                <a:ext uri="{FF2B5EF4-FFF2-40B4-BE49-F238E27FC236}">
                  <a16:creationId xmlns:a16="http://schemas.microsoft.com/office/drawing/2014/main" id="{D141A966-12CE-684B-AC8C-6D6AA06B2F1A}"/>
                </a:ext>
              </a:extLst>
            </p:cNvPr>
            <p:cNvSpPr/>
            <p:nvPr/>
          </p:nvSpPr>
          <p:spPr>
            <a:xfrm>
              <a:off x="3252967" y="2860568"/>
              <a:ext cx="704564" cy="7971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7" name="Oval 186">
              <a:extLst>
                <a:ext uri="{FF2B5EF4-FFF2-40B4-BE49-F238E27FC236}">
                  <a16:creationId xmlns:a16="http://schemas.microsoft.com/office/drawing/2014/main" id="{5734D5D1-6EBA-A946-8AEA-4A8B61B23A54}"/>
                </a:ext>
              </a:extLst>
            </p:cNvPr>
            <p:cNvSpPr/>
            <p:nvPr/>
          </p:nvSpPr>
          <p:spPr>
            <a:xfrm>
              <a:off x="3308948" y="2909079"/>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NO</a:t>
              </a:r>
              <a:endParaRPr lang="en-GB" dirty="0">
                <a:solidFill>
                  <a:schemeClr val="tx1">
                    <a:lumMod val="50000"/>
                  </a:schemeClr>
                </a:solidFill>
              </a:endParaRPr>
            </a:p>
          </p:txBody>
        </p:sp>
        <p:sp>
          <p:nvSpPr>
            <p:cNvPr id="188" name="Oval 187">
              <a:extLst>
                <a:ext uri="{FF2B5EF4-FFF2-40B4-BE49-F238E27FC236}">
                  <a16:creationId xmlns:a16="http://schemas.microsoft.com/office/drawing/2014/main" id="{DEDEFA47-C5EE-EE4F-9ECB-BB6638794444}"/>
                </a:ext>
              </a:extLst>
            </p:cNvPr>
            <p:cNvSpPr/>
            <p:nvPr/>
          </p:nvSpPr>
          <p:spPr>
            <a:xfrm>
              <a:off x="3308948" y="3360892"/>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NO</a:t>
              </a:r>
              <a:endParaRPr lang="en-GB" dirty="0">
                <a:solidFill>
                  <a:schemeClr val="tx1">
                    <a:lumMod val="50000"/>
                  </a:schemeClr>
                </a:solidFill>
              </a:endParaRPr>
            </a:p>
          </p:txBody>
        </p:sp>
        <p:sp>
          <p:nvSpPr>
            <p:cNvPr id="189" name="Oval 188">
              <a:extLst>
                <a:ext uri="{FF2B5EF4-FFF2-40B4-BE49-F238E27FC236}">
                  <a16:creationId xmlns:a16="http://schemas.microsoft.com/office/drawing/2014/main" id="{B116C10D-BE3C-944B-ACEC-953BABD9BC0A}"/>
                </a:ext>
              </a:extLst>
            </p:cNvPr>
            <p:cNvSpPr/>
            <p:nvPr/>
          </p:nvSpPr>
          <p:spPr>
            <a:xfrm>
              <a:off x="3668819" y="2909079"/>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NC</a:t>
              </a:r>
              <a:endParaRPr lang="en-GB" dirty="0">
                <a:solidFill>
                  <a:schemeClr val="tx1">
                    <a:lumMod val="50000"/>
                  </a:schemeClr>
                </a:solidFill>
              </a:endParaRPr>
            </a:p>
          </p:txBody>
        </p:sp>
        <p:sp>
          <p:nvSpPr>
            <p:cNvPr id="190" name="Oval 189">
              <a:extLst>
                <a:ext uri="{FF2B5EF4-FFF2-40B4-BE49-F238E27FC236}">
                  <a16:creationId xmlns:a16="http://schemas.microsoft.com/office/drawing/2014/main" id="{8BAAF2E3-FA37-394A-9301-4E09B3E53F5C}"/>
                </a:ext>
              </a:extLst>
            </p:cNvPr>
            <p:cNvSpPr/>
            <p:nvPr/>
          </p:nvSpPr>
          <p:spPr>
            <a:xfrm>
              <a:off x="3668819" y="3360892"/>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NC</a:t>
              </a:r>
              <a:endParaRPr lang="en-GB" dirty="0">
                <a:solidFill>
                  <a:schemeClr val="tx1">
                    <a:lumMod val="50000"/>
                  </a:schemeClr>
                </a:solidFill>
              </a:endParaRPr>
            </a:p>
          </p:txBody>
        </p:sp>
      </p:grpSp>
      <p:grpSp>
        <p:nvGrpSpPr>
          <p:cNvPr id="210" name="Group 209">
            <a:extLst>
              <a:ext uri="{FF2B5EF4-FFF2-40B4-BE49-F238E27FC236}">
                <a16:creationId xmlns:a16="http://schemas.microsoft.com/office/drawing/2014/main" id="{26770C0A-19D0-6B48-B83B-0547739C758C}"/>
              </a:ext>
            </a:extLst>
          </p:cNvPr>
          <p:cNvGrpSpPr/>
          <p:nvPr/>
        </p:nvGrpSpPr>
        <p:grpSpPr>
          <a:xfrm>
            <a:off x="178000" y="2746719"/>
            <a:ext cx="2088159" cy="982466"/>
            <a:chOff x="3340608" y="2401831"/>
            <a:chExt cx="2088159" cy="982466"/>
          </a:xfrm>
        </p:grpSpPr>
        <p:sp>
          <p:nvSpPr>
            <p:cNvPr id="211" name="Rectangle 210">
              <a:extLst>
                <a:ext uri="{FF2B5EF4-FFF2-40B4-BE49-F238E27FC236}">
                  <a16:creationId xmlns:a16="http://schemas.microsoft.com/office/drawing/2014/main" id="{0A9B8723-28B7-AB4C-86CB-CE2A69264CAF}"/>
                </a:ext>
              </a:extLst>
            </p:cNvPr>
            <p:cNvSpPr/>
            <p:nvPr/>
          </p:nvSpPr>
          <p:spPr>
            <a:xfrm>
              <a:off x="4724203" y="2401831"/>
              <a:ext cx="704564" cy="7971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2" name="Rectangle 211">
              <a:extLst>
                <a:ext uri="{FF2B5EF4-FFF2-40B4-BE49-F238E27FC236}">
                  <a16:creationId xmlns:a16="http://schemas.microsoft.com/office/drawing/2014/main" id="{8DDC357F-7CE7-AC43-A31A-B0A03D084F0B}"/>
                </a:ext>
              </a:extLst>
            </p:cNvPr>
            <p:cNvSpPr/>
            <p:nvPr/>
          </p:nvSpPr>
          <p:spPr>
            <a:xfrm>
              <a:off x="3340608" y="2405744"/>
              <a:ext cx="1365556" cy="9348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Main</a:t>
              </a:r>
            </a:p>
          </p:txBody>
        </p:sp>
        <p:sp>
          <p:nvSpPr>
            <p:cNvPr id="213" name="Oval 212">
              <a:extLst>
                <a:ext uri="{FF2B5EF4-FFF2-40B4-BE49-F238E27FC236}">
                  <a16:creationId xmlns:a16="http://schemas.microsoft.com/office/drawing/2014/main" id="{57B57447-E95C-A948-988A-CA6FA49B34AE}"/>
                </a:ext>
              </a:extLst>
            </p:cNvPr>
            <p:cNvSpPr/>
            <p:nvPr/>
          </p:nvSpPr>
          <p:spPr>
            <a:xfrm>
              <a:off x="3409481" y="244853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L1</a:t>
              </a:r>
              <a:endParaRPr lang="en-GB" dirty="0">
                <a:solidFill>
                  <a:schemeClr val="tx1">
                    <a:lumMod val="50000"/>
                  </a:schemeClr>
                </a:solidFill>
              </a:endParaRPr>
            </a:p>
          </p:txBody>
        </p:sp>
        <p:sp>
          <p:nvSpPr>
            <p:cNvPr id="214" name="Oval 213">
              <a:extLst>
                <a:ext uri="{FF2B5EF4-FFF2-40B4-BE49-F238E27FC236}">
                  <a16:creationId xmlns:a16="http://schemas.microsoft.com/office/drawing/2014/main" id="{E2A6D535-8146-8E47-B147-6BCB6B22225B}"/>
                </a:ext>
              </a:extLst>
            </p:cNvPr>
            <p:cNvSpPr/>
            <p:nvPr/>
          </p:nvSpPr>
          <p:spPr>
            <a:xfrm>
              <a:off x="3717704" y="244853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L2</a:t>
              </a:r>
              <a:endParaRPr lang="en-GB" dirty="0">
                <a:solidFill>
                  <a:schemeClr val="tx1">
                    <a:lumMod val="50000"/>
                  </a:schemeClr>
                </a:solidFill>
              </a:endParaRPr>
            </a:p>
          </p:txBody>
        </p:sp>
        <p:sp>
          <p:nvSpPr>
            <p:cNvPr id="215" name="Oval 214">
              <a:extLst>
                <a:ext uri="{FF2B5EF4-FFF2-40B4-BE49-F238E27FC236}">
                  <a16:creationId xmlns:a16="http://schemas.microsoft.com/office/drawing/2014/main" id="{4331C55B-97EB-2F45-B9CD-1A0D9339A2B7}"/>
                </a:ext>
              </a:extLst>
            </p:cNvPr>
            <p:cNvSpPr/>
            <p:nvPr/>
          </p:nvSpPr>
          <p:spPr>
            <a:xfrm>
              <a:off x="4041425" y="2455499"/>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L3</a:t>
              </a:r>
              <a:endParaRPr lang="en-GB" dirty="0">
                <a:solidFill>
                  <a:schemeClr val="tx1">
                    <a:lumMod val="50000"/>
                  </a:schemeClr>
                </a:solidFill>
              </a:endParaRPr>
            </a:p>
          </p:txBody>
        </p:sp>
        <p:sp>
          <p:nvSpPr>
            <p:cNvPr id="216" name="Oval 215">
              <a:extLst>
                <a:ext uri="{FF2B5EF4-FFF2-40B4-BE49-F238E27FC236}">
                  <a16:creationId xmlns:a16="http://schemas.microsoft.com/office/drawing/2014/main" id="{09B63DB7-DC7B-3E43-9C39-8C103BC1F383}"/>
                </a:ext>
              </a:extLst>
            </p:cNvPr>
            <p:cNvSpPr/>
            <p:nvPr/>
          </p:nvSpPr>
          <p:spPr>
            <a:xfrm>
              <a:off x="3396268" y="3087469"/>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T1</a:t>
              </a:r>
              <a:endParaRPr lang="en-GB" dirty="0">
                <a:solidFill>
                  <a:schemeClr val="tx1">
                    <a:lumMod val="50000"/>
                  </a:schemeClr>
                </a:solidFill>
              </a:endParaRPr>
            </a:p>
          </p:txBody>
        </p:sp>
        <p:sp>
          <p:nvSpPr>
            <p:cNvPr id="217" name="Oval 216">
              <a:extLst>
                <a:ext uri="{FF2B5EF4-FFF2-40B4-BE49-F238E27FC236}">
                  <a16:creationId xmlns:a16="http://schemas.microsoft.com/office/drawing/2014/main" id="{1D15BE26-C858-CB46-A185-164A31CF9682}"/>
                </a:ext>
              </a:extLst>
            </p:cNvPr>
            <p:cNvSpPr/>
            <p:nvPr/>
          </p:nvSpPr>
          <p:spPr>
            <a:xfrm>
              <a:off x="3704491" y="3087469"/>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T2</a:t>
              </a:r>
              <a:endParaRPr lang="en-GB" dirty="0">
                <a:solidFill>
                  <a:schemeClr val="tx1">
                    <a:lumMod val="50000"/>
                  </a:schemeClr>
                </a:solidFill>
              </a:endParaRPr>
            </a:p>
          </p:txBody>
        </p:sp>
        <p:sp>
          <p:nvSpPr>
            <p:cNvPr id="218" name="Oval 217">
              <a:extLst>
                <a:ext uri="{FF2B5EF4-FFF2-40B4-BE49-F238E27FC236}">
                  <a16:creationId xmlns:a16="http://schemas.microsoft.com/office/drawing/2014/main" id="{14D49494-C349-5644-A4FE-3A1763C2B04A}"/>
                </a:ext>
              </a:extLst>
            </p:cNvPr>
            <p:cNvSpPr/>
            <p:nvPr/>
          </p:nvSpPr>
          <p:spPr>
            <a:xfrm>
              <a:off x="4028212" y="3094435"/>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T3</a:t>
              </a:r>
              <a:endParaRPr lang="en-GB" dirty="0">
                <a:solidFill>
                  <a:schemeClr val="tx1">
                    <a:lumMod val="50000"/>
                  </a:schemeClr>
                </a:solidFill>
              </a:endParaRPr>
            </a:p>
          </p:txBody>
        </p:sp>
        <p:sp>
          <p:nvSpPr>
            <p:cNvPr id="219" name="Oval 218">
              <a:extLst>
                <a:ext uri="{FF2B5EF4-FFF2-40B4-BE49-F238E27FC236}">
                  <a16:creationId xmlns:a16="http://schemas.microsoft.com/office/drawing/2014/main" id="{573AF675-C3C3-D746-8D33-086FB5CF2A2D}"/>
                </a:ext>
              </a:extLst>
            </p:cNvPr>
            <p:cNvSpPr/>
            <p:nvPr/>
          </p:nvSpPr>
          <p:spPr>
            <a:xfrm>
              <a:off x="4365025" y="2435161"/>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A1</a:t>
              </a:r>
              <a:endParaRPr lang="en-GB" dirty="0">
                <a:solidFill>
                  <a:schemeClr val="tx1">
                    <a:lumMod val="50000"/>
                  </a:schemeClr>
                </a:solidFill>
              </a:endParaRPr>
            </a:p>
          </p:txBody>
        </p:sp>
        <p:sp>
          <p:nvSpPr>
            <p:cNvPr id="220" name="Oval 219">
              <a:extLst>
                <a:ext uri="{FF2B5EF4-FFF2-40B4-BE49-F238E27FC236}">
                  <a16:creationId xmlns:a16="http://schemas.microsoft.com/office/drawing/2014/main" id="{E9A5F6C5-DDC2-B544-8147-95CCE2DC10AA}"/>
                </a:ext>
              </a:extLst>
            </p:cNvPr>
            <p:cNvSpPr/>
            <p:nvPr/>
          </p:nvSpPr>
          <p:spPr>
            <a:xfrm>
              <a:off x="4366584" y="3098361"/>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A2</a:t>
              </a:r>
              <a:endParaRPr lang="en-GB" dirty="0">
                <a:solidFill>
                  <a:schemeClr val="tx1">
                    <a:lumMod val="50000"/>
                  </a:schemeClr>
                </a:solidFill>
              </a:endParaRPr>
            </a:p>
          </p:txBody>
        </p:sp>
        <p:sp>
          <p:nvSpPr>
            <p:cNvPr id="221" name="Oval 220">
              <a:extLst>
                <a:ext uri="{FF2B5EF4-FFF2-40B4-BE49-F238E27FC236}">
                  <a16:creationId xmlns:a16="http://schemas.microsoft.com/office/drawing/2014/main" id="{8B9507B1-8323-634A-A47E-533976836899}"/>
                </a:ext>
              </a:extLst>
            </p:cNvPr>
            <p:cNvSpPr/>
            <p:nvPr/>
          </p:nvSpPr>
          <p:spPr>
            <a:xfrm>
              <a:off x="4782960" y="2461190"/>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NO</a:t>
              </a:r>
              <a:endParaRPr lang="en-GB" dirty="0">
                <a:solidFill>
                  <a:schemeClr val="tx1">
                    <a:lumMod val="50000"/>
                  </a:schemeClr>
                </a:solidFill>
              </a:endParaRPr>
            </a:p>
          </p:txBody>
        </p:sp>
        <p:sp>
          <p:nvSpPr>
            <p:cNvPr id="222" name="Oval 221">
              <a:extLst>
                <a:ext uri="{FF2B5EF4-FFF2-40B4-BE49-F238E27FC236}">
                  <a16:creationId xmlns:a16="http://schemas.microsoft.com/office/drawing/2014/main" id="{54B68034-CCC8-D944-8B67-3B11F516D51E}"/>
                </a:ext>
              </a:extLst>
            </p:cNvPr>
            <p:cNvSpPr/>
            <p:nvPr/>
          </p:nvSpPr>
          <p:spPr>
            <a:xfrm>
              <a:off x="4782960" y="291300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NO</a:t>
              </a:r>
              <a:endParaRPr lang="en-GB" dirty="0">
                <a:solidFill>
                  <a:schemeClr val="tx1">
                    <a:lumMod val="50000"/>
                  </a:schemeClr>
                </a:solidFill>
              </a:endParaRPr>
            </a:p>
          </p:txBody>
        </p:sp>
        <p:sp>
          <p:nvSpPr>
            <p:cNvPr id="223" name="Oval 222">
              <a:extLst>
                <a:ext uri="{FF2B5EF4-FFF2-40B4-BE49-F238E27FC236}">
                  <a16:creationId xmlns:a16="http://schemas.microsoft.com/office/drawing/2014/main" id="{EA66FBF9-723E-4F4A-BD8C-94E0FD11385F}"/>
                </a:ext>
              </a:extLst>
            </p:cNvPr>
            <p:cNvSpPr/>
            <p:nvPr/>
          </p:nvSpPr>
          <p:spPr>
            <a:xfrm>
              <a:off x="5142831" y="2461190"/>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NC</a:t>
              </a:r>
              <a:endParaRPr lang="en-GB" dirty="0">
                <a:solidFill>
                  <a:schemeClr val="tx1">
                    <a:lumMod val="50000"/>
                  </a:schemeClr>
                </a:solidFill>
              </a:endParaRPr>
            </a:p>
          </p:txBody>
        </p:sp>
        <p:sp>
          <p:nvSpPr>
            <p:cNvPr id="224" name="Oval 223">
              <a:extLst>
                <a:ext uri="{FF2B5EF4-FFF2-40B4-BE49-F238E27FC236}">
                  <a16:creationId xmlns:a16="http://schemas.microsoft.com/office/drawing/2014/main" id="{0CCA8B52-0C29-4541-9857-61D71E94C33C}"/>
                </a:ext>
              </a:extLst>
            </p:cNvPr>
            <p:cNvSpPr/>
            <p:nvPr/>
          </p:nvSpPr>
          <p:spPr>
            <a:xfrm>
              <a:off x="5142831" y="291300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NC</a:t>
              </a:r>
              <a:endParaRPr lang="en-GB" dirty="0">
                <a:solidFill>
                  <a:schemeClr val="tx1">
                    <a:lumMod val="50000"/>
                  </a:schemeClr>
                </a:solidFill>
              </a:endParaRPr>
            </a:p>
          </p:txBody>
        </p:sp>
      </p:grpSp>
      <p:grpSp>
        <p:nvGrpSpPr>
          <p:cNvPr id="225" name="Group 224">
            <a:extLst>
              <a:ext uri="{FF2B5EF4-FFF2-40B4-BE49-F238E27FC236}">
                <a16:creationId xmlns:a16="http://schemas.microsoft.com/office/drawing/2014/main" id="{A0D9FFF7-2E22-BD43-807B-381A0A67A289}"/>
              </a:ext>
            </a:extLst>
          </p:cNvPr>
          <p:cNvGrpSpPr/>
          <p:nvPr/>
        </p:nvGrpSpPr>
        <p:grpSpPr>
          <a:xfrm>
            <a:off x="2514056" y="3893660"/>
            <a:ext cx="2088159" cy="982466"/>
            <a:chOff x="3340608" y="2401831"/>
            <a:chExt cx="2088159" cy="982466"/>
          </a:xfrm>
        </p:grpSpPr>
        <p:sp>
          <p:nvSpPr>
            <p:cNvPr id="226" name="Rectangle 225">
              <a:extLst>
                <a:ext uri="{FF2B5EF4-FFF2-40B4-BE49-F238E27FC236}">
                  <a16:creationId xmlns:a16="http://schemas.microsoft.com/office/drawing/2014/main" id="{2B2CE74C-FDFC-6840-A4A8-AD13E152EA1A}"/>
                </a:ext>
              </a:extLst>
            </p:cNvPr>
            <p:cNvSpPr/>
            <p:nvPr/>
          </p:nvSpPr>
          <p:spPr>
            <a:xfrm>
              <a:off x="4724203" y="2401831"/>
              <a:ext cx="704564" cy="7971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7" name="Rectangle 226">
              <a:extLst>
                <a:ext uri="{FF2B5EF4-FFF2-40B4-BE49-F238E27FC236}">
                  <a16:creationId xmlns:a16="http://schemas.microsoft.com/office/drawing/2014/main" id="{B9820B74-858E-FF4D-98DA-4F47457F87C8}"/>
                </a:ext>
              </a:extLst>
            </p:cNvPr>
            <p:cNvSpPr/>
            <p:nvPr/>
          </p:nvSpPr>
          <p:spPr>
            <a:xfrm>
              <a:off x="3340608" y="2405744"/>
              <a:ext cx="1365556" cy="9348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Start/Motor</a:t>
              </a:r>
            </a:p>
          </p:txBody>
        </p:sp>
        <p:sp>
          <p:nvSpPr>
            <p:cNvPr id="228" name="Oval 227">
              <a:extLst>
                <a:ext uri="{FF2B5EF4-FFF2-40B4-BE49-F238E27FC236}">
                  <a16:creationId xmlns:a16="http://schemas.microsoft.com/office/drawing/2014/main" id="{029F532D-FDCA-8842-88C1-C4D1E4EA15F9}"/>
                </a:ext>
              </a:extLst>
            </p:cNvPr>
            <p:cNvSpPr/>
            <p:nvPr/>
          </p:nvSpPr>
          <p:spPr>
            <a:xfrm>
              <a:off x="3409481" y="244853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L1</a:t>
              </a:r>
              <a:endParaRPr lang="en-GB" dirty="0">
                <a:solidFill>
                  <a:schemeClr val="tx1">
                    <a:lumMod val="50000"/>
                  </a:schemeClr>
                </a:solidFill>
              </a:endParaRPr>
            </a:p>
          </p:txBody>
        </p:sp>
        <p:sp>
          <p:nvSpPr>
            <p:cNvPr id="229" name="Oval 228">
              <a:extLst>
                <a:ext uri="{FF2B5EF4-FFF2-40B4-BE49-F238E27FC236}">
                  <a16:creationId xmlns:a16="http://schemas.microsoft.com/office/drawing/2014/main" id="{9F1C81CA-C60A-0B46-8D65-E83D074C3BBA}"/>
                </a:ext>
              </a:extLst>
            </p:cNvPr>
            <p:cNvSpPr/>
            <p:nvPr/>
          </p:nvSpPr>
          <p:spPr>
            <a:xfrm>
              <a:off x="3717704" y="244853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L2</a:t>
              </a:r>
              <a:endParaRPr lang="en-GB" dirty="0">
                <a:solidFill>
                  <a:schemeClr val="tx1">
                    <a:lumMod val="50000"/>
                  </a:schemeClr>
                </a:solidFill>
              </a:endParaRPr>
            </a:p>
          </p:txBody>
        </p:sp>
        <p:sp>
          <p:nvSpPr>
            <p:cNvPr id="230" name="Oval 229">
              <a:extLst>
                <a:ext uri="{FF2B5EF4-FFF2-40B4-BE49-F238E27FC236}">
                  <a16:creationId xmlns:a16="http://schemas.microsoft.com/office/drawing/2014/main" id="{B064F58A-BA9B-A24C-B684-76DF5640A21F}"/>
                </a:ext>
              </a:extLst>
            </p:cNvPr>
            <p:cNvSpPr/>
            <p:nvPr/>
          </p:nvSpPr>
          <p:spPr>
            <a:xfrm>
              <a:off x="4041425" y="2455499"/>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L3</a:t>
              </a:r>
              <a:endParaRPr lang="en-GB" dirty="0">
                <a:solidFill>
                  <a:schemeClr val="tx1">
                    <a:lumMod val="50000"/>
                  </a:schemeClr>
                </a:solidFill>
              </a:endParaRPr>
            </a:p>
          </p:txBody>
        </p:sp>
        <p:sp>
          <p:nvSpPr>
            <p:cNvPr id="231" name="Oval 230">
              <a:extLst>
                <a:ext uri="{FF2B5EF4-FFF2-40B4-BE49-F238E27FC236}">
                  <a16:creationId xmlns:a16="http://schemas.microsoft.com/office/drawing/2014/main" id="{6C29D41B-271A-E847-951F-546E8B266A82}"/>
                </a:ext>
              </a:extLst>
            </p:cNvPr>
            <p:cNvSpPr/>
            <p:nvPr/>
          </p:nvSpPr>
          <p:spPr>
            <a:xfrm>
              <a:off x="3396268" y="3087469"/>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T1</a:t>
              </a:r>
              <a:endParaRPr lang="en-GB" dirty="0">
                <a:solidFill>
                  <a:schemeClr val="tx1">
                    <a:lumMod val="50000"/>
                  </a:schemeClr>
                </a:solidFill>
              </a:endParaRPr>
            </a:p>
          </p:txBody>
        </p:sp>
        <p:sp>
          <p:nvSpPr>
            <p:cNvPr id="232" name="Oval 231">
              <a:extLst>
                <a:ext uri="{FF2B5EF4-FFF2-40B4-BE49-F238E27FC236}">
                  <a16:creationId xmlns:a16="http://schemas.microsoft.com/office/drawing/2014/main" id="{16BDA5BF-798B-B349-9001-34D1EF16F566}"/>
                </a:ext>
              </a:extLst>
            </p:cNvPr>
            <p:cNvSpPr/>
            <p:nvPr/>
          </p:nvSpPr>
          <p:spPr>
            <a:xfrm>
              <a:off x="3704491" y="3087469"/>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T2</a:t>
              </a:r>
              <a:endParaRPr lang="en-GB" dirty="0">
                <a:solidFill>
                  <a:schemeClr val="tx1">
                    <a:lumMod val="50000"/>
                  </a:schemeClr>
                </a:solidFill>
              </a:endParaRPr>
            </a:p>
          </p:txBody>
        </p:sp>
        <p:sp>
          <p:nvSpPr>
            <p:cNvPr id="233" name="Oval 232">
              <a:extLst>
                <a:ext uri="{FF2B5EF4-FFF2-40B4-BE49-F238E27FC236}">
                  <a16:creationId xmlns:a16="http://schemas.microsoft.com/office/drawing/2014/main" id="{621C49A7-ABCB-654E-A4CD-52C9C16BAB47}"/>
                </a:ext>
              </a:extLst>
            </p:cNvPr>
            <p:cNvSpPr/>
            <p:nvPr/>
          </p:nvSpPr>
          <p:spPr>
            <a:xfrm>
              <a:off x="4028212" y="3094435"/>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T3</a:t>
              </a:r>
              <a:endParaRPr lang="en-GB" dirty="0">
                <a:solidFill>
                  <a:schemeClr val="tx1">
                    <a:lumMod val="50000"/>
                  </a:schemeClr>
                </a:solidFill>
              </a:endParaRPr>
            </a:p>
          </p:txBody>
        </p:sp>
        <p:sp>
          <p:nvSpPr>
            <p:cNvPr id="234" name="Oval 233">
              <a:extLst>
                <a:ext uri="{FF2B5EF4-FFF2-40B4-BE49-F238E27FC236}">
                  <a16:creationId xmlns:a16="http://schemas.microsoft.com/office/drawing/2014/main" id="{2043442E-896F-0F42-AEA1-14DCEBB6B327}"/>
                </a:ext>
              </a:extLst>
            </p:cNvPr>
            <p:cNvSpPr/>
            <p:nvPr/>
          </p:nvSpPr>
          <p:spPr>
            <a:xfrm>
              <a:off x="4365025" y="2435161"/>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A1</a:t>
              </a:r>
              <a:endParaRPr lang="en-GB" dirty="0">
                <a:solidFill>
                  <a:schemeClr val="tx1">
                    <a:lumMod val="50000"/>
                  </a:schemeClr>
                </a:solidFill>
              </a:endParaRPr>
            </a:p>
          </p:txBody>
        </p:sp>
        <p:sp>
          <p:nvSpPr>
            <p:cNvPr id="235" name="Oval 234">
              <a:extLst>
                <a:ext uri="{FF2B5EF4-FFF2-40B4-BE49-F238E27FC236}">
                  <a16:creationId xmlns:a16="http://schemas.microsoft.com/office/drawing/2014/main" id="{B57E4C36-FFE4-ED4B-B2B2-4F8AC5E8BB85}"/>
                </a:ext>
              </a:extLst>
            </p:cNvPr>
            <p:cNvSpPr/>
            <p:nvPr/>
          </p:nvSpPr>
          <p:spPr>
            <a:xfrm>
              <a:off x="4366584" y="3098361"/>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A2</a:t>
              </a:r>
              <a:endParaRPr lang="en-GB" dirty="0">
                <a:solidFill>
                  <a:schemeClr val="tx1">
                    <a:lumMod val="50000"/>
                  </a:schemeClr>
                </a:solidFill>
              </a:endParaRPr>
            </a:p>
          </p:txBody>
        </p:sp>
        <p:sp>
          <p:nvSpPr>
            <p:cNvPr id="236" name="Oval 235">
              <a:extLst>
                <a:ext uri="{FF2B5EF4-FFF2-40B4-BE49-F238E27FC236}">
                  <a16:creationId xmlns:a16="http://schemas.microsoft.com/office/drawing/2014/main" id="{639F23AF-4C2B-EB4D-9B8F-C9236DAD7449}"/>
                </a:ext>
              </a:extLst>
            </p:cNvPr>
            <p:cNvSpPr/>
            <p:nvPr/>
          </p:nvSpPr>
          <p:spPr>
            <a:xfrm>
              <a:off x="4782960" y="2461190"/>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NO</a:t>
              </a:r>
              <a:endParaRPr lang="en-GB" dirty="0">
                <a:solidFill>
                  <a:schemeClr val="tx1">
                    <a:lumMod val="50000"/>
                  </a:schemeClr>
                </a:solidFill>
              </a:endParaRPr>
            </a:p>
          </p:txBody>
        </p:sp>
        <p:sp>
          <p:nvSpPr>
            <p:cNvPr id="237" name="Oval 236">
              <a:extLst>
                <a:ext uri="{FF2B5EF4-FFF2-40B4-BE49-F238E27FC236}">
                  <a16:creationId xmlns:a16="http://schemas.microsoft.com/office/drawing/2014/main" id="{D8D771E9-8C81-7749-B955-925060D836B2}"/>
                </a:ext>
              </a:extLst>
            </p:cNvPr>
            <p:cNvSpPr/>
            <p:nvPr/>
          </p:nvSpPr>
          <p:spPr>
            <a:xfrm>
              <a:off x="4782960" y="291300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NO</a:t>
              </a:r>
              <a:endParaRPr lang="en-GB" dirty="0">
                <a:solidFill>
                  <a:schemeClr val="tx1">
                    <a:lumMod val="50000"/>
                  </a:schemeClr>
                </a:solidFill>
              </a:endParaRPr>
            </a:p>
          </p:txBody>
        </p:sp>
        <p:sp>
          <p:nvSpPr>
            <p:cNvPr id="238" name="Oval 237">
              <a:extLst>
                <a:ext uri="{FF2B5EF4-FFF2-40B4-BE49-F238E27FC236}">
                  <a16:creationId xmlns:a16="http://schemas.microsoft.com/office/drawing/2014/main" id="{325374BE-FE42-7345-AB46-964237229D01}"/>
                </a:ext>
              </a:extLst>
            </p:cNvPr>
            <p:cNvSpPr/>
            <p:nvPr/>
          </p:nvSpPr>
          <p:spPr>
            <a:xfrm>
              <a:off x="5142831" y="2461190"/>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NC</a:t>
              </a:r>
              <a:endParaRPr lang="en-GB" dirty="0">
                <a:solidFill>
                  <a:schemeClr val="tx1">
                    <a:lumMod val="50000"/>
                  </a:schemeClr>
                </a:solidFill>
              </a:endParaRPr>
            </a:p>
          </p:txBody>
        </p:sp>
        <p:sp>
          <p:nvSpPr>
            <p:cNvPr id="239" name="Oval 238">
              <a:extLst>
                <a:ext uri="{FF2B5EF4-FFF2-40B4-BE49-F238E27FC236}">
                  <a16:creationId xmlns:a16="http://schemas.microsoft.com/office/drawing/2014/main" id="{FA1842CD-5816-AF47-968F-6A745D7FEF43}"/>
                </a:ext>
              </a:extLst>
            </p:cNvPr>
            <p:cNvSpPr/>
            <p:nvPr/>
          </p:nvSpPr>
          <p:spPr>
            <a:xfrm>
              <a:off x="5142831" y="291300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NC</a:t>
              </a:r>
              <a:endParaRPr lang="en-GB" dirty="0">
                <a:solidFill>
                  <a:schemeClr val="tx1">
                    <a:lumMod val="50000"/>
                  </a:schemeClr>
                </a:solidFill>
              </a:endParaRPr>
            </a:p>
          </p:txBody>
        </p:sp>
      </p:grpSp>
      <p:grpSp>
        <p:nvGrpSpPr>
          <p:cNvPr id="107" name="Group 106">
            <a:extLst>
              <a:ext uri="{FF2B5EF4-FFF2-40B4-BE49-F238E27FC236}">
                <a16:creationId xmlns:a16="http://schemas.microsoft.com/office/drawing/2014/main" id="{F841FFAC-8712-5345-A00B-60D06610F341}"/>
              </a:ext>
            </a:extLst>
          </p:cNvPr>
          <p:cNvGrpSpPr/>
          <p:nvPr/>
        </p:nvGrpSpPr>
        <p:grpSpPr>
          <a:xfrm>
            <a:off x="2461722" y="1443891"/>
            <a:ext cx="642893" cy="893876"/>
            <a:chOff x="4578102" y="1592294"/>
            <a:chExt cx="642893" cy="893876"/>
          </a:xfrm>
        </p:grpSpPr>
        <p:sp>
          <p:nvSpPr>
            <p:cNvPr id="108" name="Rectangle 107">
              <a:extLst>
                <a:ext uri="{FF2B5EF4-FFF2-40B4-BE49-F238E27FC236}">
                  <a16:creationId xmlns:a16="http://schemas.microsoft.com/office/drawing/2014/main" id="{8E4609DF-0E72-9148-97F5-EA1C0229EBE7}"/>
                </a:ext>
              </a:extLst>
            </p:cNvPr>
            <p:cNvSpPr/>
            <p:nvPr/>
          </p:nvSpPr>
          <p:spPr>
            <a:xfrm>
              <a:off x="4578102" y="1598855"/>
              <a:ext cx="642893" cy="8545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Breaker1</a:t>
              </a:r>
            </a:p>
          </p:txBody>
        </p:sp>
        <p:sp>
          <p:nvSpPr>
            <p:cNvPr id="109" name="Oval 108">
              <a:extLst>
                <a:ext uri="{FF2B5EF4-FFF2-40B4-BE49-F238E27FC236}">
                  <a16:creationId xmlns:a16="http://schemas.microsoft.com/office/drawing/2014/main" id="{92A39A9E-CED7-0A4B-8EB5-6774E9216C7C}"/>
                </a:ext>
              </a:extLst>
            </p:cNvPr>
            <p:cNvSpPr/>
            <p:nvPr/>
          </p:nvSpPr>
          <p:spPr>
            <a:xfrm>
              <a:off x="4646975" y="159229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L1</a:t>
              </a:r>
              <a:endParaRPr lang="en-GB" dirty="0">
                <a:solidFill>
                  <a:schemeClr val="tx1">
                    <a:lumMod val="50000"/>
                  </a:schemeClr>
                </a:solidFill>
              </a:endParaRPr>
            </a:p>
          </p:txBody>
        </p:sp>
        <p:sp>
          <p:nvSpPr>
            <p:cNvPr id="110" name="Oval 109">
              <a:extLst>
                <a:ext uri="{FF2B5EF4-FFF2-40B4-BE49-F238E27FC236}">
                  <a16:creationId xmlns:a16="http://schemas.microsoft.com/office/drawing/2014/main" id="{AA4EDFDF-4346-F74C-BDBB-3D0FB2A36A04}"/>
                </a:ext>
              </a:extLst>
            </p:cNvPr>
            <p:cNvSpPr/>
            <p:nvPr/>
          </p:nvSpPr>
          <p:spPr>
            <a:xfrm>
              <a:off x="4633762" y="220023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T1</a:t>
              </a:r>
              <a:endParaRPr lang="en-GB" dirty="0">
                <a:solidFill>
                  <a:schemeClr val="tx1">
                    <a:lumMod val="50000"/>
                  </a:schemeClr>
                </a:solidFill>
              </a:endParaRPr>
            </a:p>
          </p:txBody>
        </p:sp>
      </p:grpSp>
      <p:grpSp>
        <p:nvGrpSpPr>
          <p:cNvPr id="111" name="Group 110">
            <a:extLst>
              <a:ext uri="{FF2B5EF4-FFF2-40B4-BE49-F238E27FC236}">
                <a16:creationId xmlns:a16="http://schemas.microsoft.com/office/drawing/2014/main" id="{972F16C7-57D7-264D-BF32-9AB81A95C288}"/>
              </a:ext>
            </a:extLst>
          </p:cNvPr>
          <p:cNvGrpSpPr/>
          <p:nvPr/>
        </p:nvGrpSpPr>
        <p:grpSpPr>
          <a:xfrm>
            <a:off x="3209732" y="1430773"/>
            <a:ext cx="642893" cy="893876"/>
            <a:chOff x="4578102" y="1592294"/>
            <a:chExt cx="642893" cy="893876"/>
          </a:xfrm>
        </p:grpSpPr>
        <p:sp>
          <p:nvSpPr>
            <p:cNvPr id="112" name="Rectangle 111">
              <a:extLst>
                <a:ext uri="{FF2B5EF4-FFF2-40B4-BE49-F238E27FC236}">
                  <a16:creationId xmlns:a16="http://schemas.microsoft.com/office/drawing/2014/main" id="{37A4E360-C80A-7F45-BD13-66F1C014224A}"/>
                </a:ext>
              </a:extLst>
            </p:cNvPr>
            <p:cNvSpPr/>
            <p:nvPr/>
          </p:nvSpPr>
          <p:spPr>
            <a:xfrm>
              <a:off x="4578102" y="1598855"/>
              <a:ext cx="642893" cy="8545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Breaker2</a:t>
              </a:r>
            </a:p>
          </p:txBody>
        </p:sp>
        <p:sp>
          <p:nvSpPr>
            <p:cNvPr id="113" name="Oval 112">
              <a:extLst>
                <a:ext uri="{FF2B5EF4-FFF2-40B4-BE49-F238E27FC236}">
                  <a16:creationId xmlns:a16="http://schemas.microsoft.com/office/drawing/2014/main" id="{7E936577-4A66-B04D-B1BB-69A8EC322D5C}"/>
                </a:ext>
              </a:extLst>
            </p:cNvPr>
            <p:cNvSpPr/>
            <p:nvPr/>
          </p:nvSpPr>
          <p:spPr>
            <a:xfrm>
              <a:off x="4646975" y="159229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L1</a:t>
              </a:r>
              <a:endParaRPr lang="en-GB" dirty="0">
                <a:solidFill>
                  <a:schemeClr val="tx1">
                    <a:lumMod val="50000"/>
                  </a:schemeClr>
                </a:solidFill>
              </a:endParaRPr>
            </a:p>
          </p:txBody>
        </p:sp>
        <p:sp>
          <p:nvSpPr>
            <p:cNvPr id="114" name="Oval 113">
              <a:extLst>
                <a:ext uri="{FF2B5EF4-FFF2-40B4-BE49-F238E27FC236}">
                  <a16:creationId xmlns:a16="http://schemas.microsoft.com/office/drawing/2014/main" id="{5138CE6A-31EF-BA40-A262-4DC4D2774772}"/>
                </a:ext>
              </a:extLst>
            </p:cNvPr>
            <p:cNvSpPr/>
            <p:nvPr/>
          </p:nvSpPr>
          <p:spPr>
            <a:xfrm>
              <a:off x="4633762" y="220023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T1</a:t>
              </a:r>
              <a:endParaRPr lang="en-GB" dirty="0">
                <a:solidFill>
                  <a:schemeClr val="tx1">
                    <a:lumMod val="50000"/>
                  </a:schemeClr>
                </a:solidFill>
              </a:endParaRPr>
            </a:p>
          </p:txBody>
        </p:sp>
      </p:grpSp>
      <p:grpSp>
        <p:nvGrpSpPr>
          <p:cNvPr id="115" name="Group 114">
            <a:extLst>
              <a:ext uri="{FF2B5EF4-FFF2-40B4-BE49-F238E27FC236}">
                <a16:creationId xmlns:a16="http://schemas.microsoft.com/office/drawing/2014/main" id="{66A400F4-BCF7-F14D-AB9F-E685DC7B4971}"/>
              </a:ext>
            </a:extLst>
          </p:cNvPr>
          <p:cNvGrpSpPr/>
          <p:nvPr/>
        </p:nvGrpSpPr>
        <p:grpSpPr>
          <a:xfrm>
            <a:off x="4812733" y="1430773"/>
            <a:ext cx="743919" cy="780591"/>
            <a:chOff x="2112154" y="2400534"/>
            <a:chExt cx="743919" cy="780591"/>
          </a:xfrm>
        </p:grpSpPr>
        <p:sp>
          <p:nvSpPr>
            <p:cNvPr id="116" name="Oval 115">
              <a:extLst>
                <a:ext uri="{FF2B5EF4-FFF2-40B4-BE49-F238E27FC236}">
                  <a16:creationId xmlns:a16="http://schemas.microsoft.com/office/drawing/2014/main" id="{2BC23EE9-D3E4-8C42-816D-48DA61CA804E}"/>
                </a:ext>
              </a:extLst>
            </p:cNvPr>
            <p:cNvSpPr/>
            <p:nvPr/>
          </p:nvSpPr>
          <p:spPr>
            <a:xfrm>
              <a:off x="2112154" y="2460039"/>
              <a:ext cx="743919" cy="697423"/>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t>Stop</a:t>
              </a:r>
            </a:p>
          </p:txBody>
        </p:sp>
        <p:sp>
          <p:nvSpPr>
            <p:cNvPr id="117" name="Oval 116">
              <a:extLst>
                <a:ext uri="{FF2B5EF4-FFF2-40B4-BE49-F238E27FC236}">
                  <a16:creationId xmlns:a16="http://schemas.microsoft.com/office/drawing/2014/main" id="{8CD3D11A-4A84-404F-BF06-F89640449EE9}"/>
                </a:ext>
              </a:extLst>
            </p:cNvPr>
            <p:cNvSpPr/>
            <p:nvPr/>
          </p:nvSpPr>
          <p:spPr>
            <a:xfrm>
              <a:off x="2341145" y="240053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lumMod val="50000"/>
                  </a:schemeClr>
                </a:solidFill>
              </a:endParaRPr>
            </a:p>
          </p:txBody>
        </p:sp>
        <p:sp>
          <p:nvSpPr>
            <p:cNvPr id="118" name="Oval 117">
              <a:extLst>
                <a:ext uri="{FF2B5EF4-FFF2-40B4-BE49-F238E27FC236}">
                  <a16:creationId xmlns:a16="http://schemas.microsoft.com/office/drawing/2014/main" id="{17331102-2CAE-2A42-97E9-AE7211E481DC}"/>
                </a:ext>
              </a:extLst>
            </p:cNvPr>
            <p:cNvSpPr/>
            <p:nvPr/>
          </p:nvSpPr>
          <p:spPr>
            <a:xfrm>
              <a:off x="2341145" y="2895189"/>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lumMod val="50000"/>
                  </a:schemeClr>
                </a:solidFill>
              </a:endParaRPr>
            </a:p>
          </p:txBody>
        </p:sp>
      </p:grpSp>
      <p:grpSp>
        <p:nvGrpSpPr>
          <p:cNvPr id="119" name="Group 118">
            <a:extLst>
              <a:ext uri="{FF2B5EF4-FFF2-40B4-BE49-F238E27FC236}">
                <a16:creationId xmlns:a16="http://schemas.microsoft.com/office/drawing/2014/main" id="{89F86F05-F7BF-E340-A089-C5A78854965A}"/>
              </a:ext>
            </a:extLst>
          </p:cNvPr>
          <p:cNvGrpSpPr/>
          <p:nvPr/>
        </p:nvGrpSpPr>
        <p:grpSpPr>
          <a:xfrm>
            <a:off x="3946690" y="1420484"/>
            <a:ext cx="743919" cy="826525"/>
            <a:chOff x="2112155" y="3360948"/>
            <a:chExt cx="743919" cy="826525"/>
          </a:xfrm>
        </p:grpSpPr>
        <p:sp>
          <p:nvSpPr>
            <p:cNvPr id="120" name="Oval 119">
              <a:extLst>
                <a:ext uri="{FF2B5EF4-FFF2-40B4-BE49-F238E27FC236}">
                  <a16:creationId xmlns:a16="http://schemas.microsoft.com/office/drawing/2014/main" id="{FDD77693-E0B8-464F-98C1-91DC7C01AAED}"/>
                </a:ext>
              </a:extLst>
            </p:cNvPr>
            <p:cNvSpPr/>
            <p:nvPr/>
          </p:nvSpPr>
          <p:spPr>
            <a:xfrm>
              <a:off x="2112155" y="3412115"/>
              <a:ext cx="743919" cy="69742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t>Start</a:t>
              </a:r>
            </a:p>
          </p:txBody>
        </p:sp>
        <p:sp>
          <p:nvSpPr>
            <p:cNvPr id="121" name="Oval 120">
              <a:extLst>
                <a:ext uri="{FF2B5EF4-FFF2-40B4-BE49-F238E27FC236}">
                  <a16:creationId xmlns:a16="http://schemas.microsoft.com/office/drawing/2014/main" id="{7B040564-7142-8643-BC22-33EC13BDF29B}"/>
                </a:ext>
              </a:extLst>
            </p:cNvPr>
            <p:cNvSpPr/>
            <p:nvPr/>
          </p:nvSpPr>
          <p:spPr>
            <a:xfrm>
              <a:off x="2341145" y="3360948"/>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lumMod val="50000"/>
                  </a:schemeClr>
                </a:solidFill>
              </a:endParaRPr>
            </a:p>
          </p:txBody>
        </p:sp>
        <p:sp>
          <p:nvSpPr>
            <p:cNvPr id="122" name="Oval 121">
              <a:extLst>
                <a:ext uri="{FF2B5EF4-FFF2-40B4-BE49-F238E27FC236}">
                  <a16:creationId xmlns:a16="http://schemas.microsoft.com/office/drawing/2014/main" id="{B7427260-B1DB-4B41-B71F-0796705CB01E}"/>
                </a:ext>
              </a:extLst>
            </p:cNvPr>
            <p:cNvSpPr/>
            <p:nvPr/>
          </p:nvSpPr>
          <p:spPr>
            <a:xfrm>
              <a:off x="2341145" y="3901537"/>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lumMod val="50000"/>
                  </a:schemeClr>
                </a:solidFill>
              </a:endParaRPr>
            </a:p>
          </p:txBody>
        </p:sp>
      </p:grpSp>
      <p:pic>
        <p:nvPicPr>
          <p:cNvPr id="96" name="Graphic 95" descr="Scissors">
            <a:extLst>
              <a:ext uri="{FF2B5EF4-FFF2-40B4-BE49-F238E27FC236}">
                <a16:creationId xmlns:a16="http://schemas.microsoft.com/office/drawing/2014/main" id="{BB2FD9DA-BCC1-634E-AACE-3B7BD806C0E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107261" y="98620"/>
            <a:ext cx="914400" cy="914400"/>
          </a:xfrm>
          <a:prstGeom prst="rect">
            <a:avLst/>
          </a:prstGeom>
        </p:spPr>
      </p:pic>
      <p:grpSp>
        <p:nvGrpSpPr>
          <p:cNvPr id="97" name="Group 96">
            <a:extLst>
              <a:ext uri="{FF2B5EF4-FFF2-40B4-BE49-F238E27FC236}">
                <a16:creationId xmlns:a16="http://schemas.microsoft.com/office/drawing/2014/main" id="{770E6BE4-5025-0143-B760-76A6AB489604}"/>
              </a:ext>
            </a:extLst>
          </p:cNvPr>
          <p:cNvGrpSpPr/>
          <p:nvPr/>
        </p:nvGrpSpPr>
        <p:grpSpPr>
          <a:xfrm>
            <a:off x="4788351" y="3893660"/>
            <a:ext cx="2088159" cy="982466"/>
            <a:chOff x="3340608" y="2401831"/>
            <a:chExt cx="2088159" cy="982466"/>
          </a:xfrm>
        </p:grpSpPr>
        <p:sp>
          <p:nvSpPr>
            <p:cNvPr id="98" name="Rectangle 97">
              <a:extLst>
                <a:ext uri="{FF2B5EF4-FFF2-40B4-BE49-F238E27FC236}">
                  <a16:creationId xmlns:a16="http://schemas.microsoft.com/office/drawing/2014/main" id="{C81FBFEC-0143-0D4D-8A0A-08F64B657C9A}"/>
                </a:ext>
              </a:extLst>
            </p:cNvPr>
            <p:cNvSpPr/>
            <p:nvPr/>
          </p:nvSpPr>
          <p:spPr>
            <a:xfrm>
              <a:off x="4724203" y="2401831"/>
              <a:ext cx="704564" cy="7971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9" name="Rectangle 98">
              <a:extLst>
                <a:ext uri="{FF2B5EF4-FFF2-40B4-BE49-F238E27FC236}">
                  <a16:creationId xmlns:a16="http://schemas.microsoft.com/office/drawing/2014/main" id="{6B459204-DA7C-DF4F-B9CD-A33E02763C22}"/>
                </a:ext>
              </a:extLst>
            </p:cNvPr>
            <p:cNvSpPr/>
            <p:nvPr/>
          </p:nvSpPr>
          <p:spPr>
            <a:xfrm>
              <a:off x="3340608" y="2405744"/>
              <a:ext cx="1365556" cy="9348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Run</a:t>
              </a:r>
            </a:p>
          </p:txBody>
        </p:sp>
        <p:sp>
          <p:nvSpPr>
            <p:cNvPr id="100" name="Oval 99">
              <a:extLst>
                <a:ext uri="{FF2B5EF4-FFF2-40B4-BE49-F238E27FC236}">
                  <a16:creationId xmlns:a16="http://schemas.microsoft.com/office/drawing/2014/main" id="{754480BF-5C04-3E4E-BC6F-BEFB04099466}"/>
                </a:ext>
              </a:extLst>
            </p:cNvPr>
            <p:cNvSpPr/>
            <p:nvPr/>
          </p:nvSpPr>
          <p:spPr>
            <a:xfrm>
              <a:off x="3409481" y="244853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L1</a:t>
              </a:r>
              <a:endParaRPr lang="en-GB" dirty="0">
                <a:solidFill>
                  <a:schemeClr val="tx1">
                    <a:lumMod val="50000"/>
                  </a:schemeClr>
                </a:solidFill>
              </a:endParaRPr>
            </a:p>
          </p:txBody>
        </p:sp>
        <p:sp>
          <p:nvSpPr>
            <p:cNvPr id="103" name="Oval 102">
              <a:extLst>
                <a:ext uri="{FF2B5EF4-FFF2-40B4-BE49-F238E27FC236}">
                  <a16:creationId xmlns:a16="http://schemas.microsoft.com/office/drawing/2014/main" id="{2A873812-0752-B04F-BFD7-9D34D755F001}"/>
                </a:ext>
              </a:extLst>
            </p:cNvPr>
            <p:cNvSpPr/>
            <p:nvPr/>
          </p:nvSpPr>
          <p:spPr>
            <a:xfrm>
              <a:off x="3717704" y="244853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L2</a:t>
              </a:r>
              <a:endParaRPr lang="en-GB" dirty="0">
                <a:solidFill>
                  <a:schemeClr val="tx1">
                    <a:lumMod val="50000"/>
                  </a:schemeClr>
                </a:solidFill>
              </a:endParaRPr>
            </a:p>
          </p:txBody>
        </p:sp>
        <p:sp>
          <p:nvSpPr>
            <p:cNvPr id="104" name="Oval 103">
              <a:extLst>
                <a:ext uri="{FF2B5EF4-FFF2-40B4-BE49-F238E27FC236}">
                  <a16:creationId xmlns:a16="http://schemas.microsoft.com/office/drawing/2014/main" id="{DEC8D886-BCCC-364D-9269-E6732BC5ADDB}"/>
                </a:ext>
              </a:extLst>
            </p:cNvPr>
            <p:cNvSpPr/>
            <p:nvPr/>
          </p:nvSpPr>
          <p:spPr>
            <a:xfrm>
              <a:off x="4041425" y="2455499"/>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L3</a:t>
              </a:r>
              <a:endParaRPr lang="en-GB" dirty="0">
                <a:solidFill>
                  <a:schemeClr val="tx1">
                    <a:lumMod val="50000"/>
                  </a:schemeClr>
                </a:solidFill>
              </a:endParaRPr>
            </a:p>
          </p:txBody>
        </p:sp>
        <p:sp>
          <p:nvSpPr>
            <p:cNvPr id="129" name="Oval 128">
              <a:extLst>
                <a:ext uri="{FF2B5EF4-FFF2-40B4-BE49-F238E27FC236}">
                  <a16:creationId xmlns:a16="http://schemas.microsoft.com/office/drawing/2014/main" id="{96F6D870-721A-0B40-9F6A-0A3CABBA02AD}"/>
                </a:ext>
              </a:extLst>
            </p:cNvPr>
            <p:cNvSpPr/>
            <p:nvPr/>
          </p:nvSpPr>
          <p:spPr>
            <a:xfrm>
              <a:off x="3396268" y="3087469"/>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T1</a:t>
              </a:r>
              <a:endParaRPr lang="en-GB" dirty="0">
                <a:solidFill>
                  <a:schemeClr val="tx1">
                    <a:lumMod val="50000"/>
                  </a:schemeClr>
                </a:solidFill>
              </a:endParaRPr>
            </a:p>
          </p:txBody>
        </p:sp>
        <p:sp>
          <p:nvSpPr>
            <p:cNvPr id="130" name="Oval 129">
              <a:extLst>
                <a:ext uri="{FF2B5EF4-FFF2-40B4-BE49-F238E27FC236}">
                  <a16:creationId xmlns:a16="http://schemas.microsoft.com/office/drawing/2014/main" id="{F7EF625E-927A-FD46-9768-3A6AD74EE489}"/>
                </a:ext>
              </a:extLst>
            </p:cNvPr>
            <p:cNvSpPr/>
            <p:nvPr/>
          </p:nvSpPr>
          <p:spPr>
            <a:xfrm>
              <a:off x="3704491" y="3087469"/>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T2</a:t>
              </a:r>
              <a:endParaRPr lang="en-GB" dirty="0">
                <a:solidFill>
                  <a:schemeClr val="tx1">
                    <a:lumMod val="50000"/>
                  </a:schemeClr>
                </a:solidFill>
              </a:endParaRPr>
            </a:p>
          </p:txBody>
        </p:sp>
        <p:sp>
          <p:nvSpPr>
            <p:cNvPr id="131" name="Oval 130">
              <a:extLst>
                <a:ext uri="{FF2B5EF4-FFF2-40B4-BE49-F238E27FC236}">
                  <a16:creationId xmlns:a16="http://schemas.microsoft.com/office/drawing/2014/main" id="{52DB0815-9A67-6445-BC53-B75ADEB4100C}"/>
                </a:ext>
              </a:extLst>
            </p:cNvPr>
            <p:cNvSpPr/>
            <p:nvPr/>
          </p:nvSpPr>
          <p:spPr>
            <a:xfrm>
              <a:off x="4028212" y="3094435"/>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T3</a:t>
              </a:r>
              <a:endParaRPr lang="en-GB" dirty="0">
                <a:solidFill>
                  <a:schemeClr val="tx1">
                    <a:lumMod val="50000"/>
                  </a:schemeClr>
                </a:solidFill>
              </a:endParaRPr>
            </a:p>
          </p:txBody>
        </p:sp>
        <p:sp>
          <p:nvSpPr>
            <p:cNvPr id="146" name="Oval 145">
              <a:extLst>
                <a:ext uri="{FF2B5EF4-FFF2-40B4-BE49-F238E27FC236}">
                  <a16:creationId xmlns:a16="http://schemas.microsoft.com/office/drawing/2014/main" id="{69758276-FCDA-2743-A72F-1819F93F4598}"/>
                </a:ext>
              </a:extLst>
            </p:cNvPr>
            <p:cNvSpPr/>
            <p:nvPr/>
          </p:nvSpPr>
          <p:spPr>
            <a:xfrm>
              <a:off x="4365025" y="2435161"/>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A1</a:t>
              </a:r>
              <a:endParaRPr lang="en-GB" dirty="0">
                <a:solidFill>
                  <a:schemeClr val="tx1">
                    <a:lumMod val="50000"/>
                  </a:schemeClr>
                </a:solidFill>
              </a:endParaRPr>
            </a:p>
          </p:txBody>
        </p:sp>
        <p:sp>
          <p:nvSpPr>
            <p:cNvPr id="147" name="Oval 146">
              <a:extLst>
                <a:ext uri="{FF2B5EF4-FFF2-40B4-BE49-F238E27FC236}">
                  <a16:creationId xmlns:a16="http://schemas.microsoft.com/office/drawing/2014/main" id="{3DB6F7C5-832D-0840-A60E-4291043C110E}"/>
                </a:ext>
              </a:extLst>
            </p:cNvPr>
            <p:cNvSpPr/>
            <p:nvPr/>
          </p:nvSpPr>
          <p:spPr>
            <a:xfrm>
              <a:off x="4366584" y="3098361"/>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A2</a:t>
              </a:r>
              <a:endParaRPr lang="en-GB" dirty="0">
                <a:solidFill>
                  <a:schemeClr val="tx1">
                    <a:lumMod val="50000"/>
                  </a:schemeClr>
                </a:solidFill>
              </a:endParaRPr>
            </a:p>
          </p:txBody>
        </p:sp>
        <p:sp>
          <p:nvSpPr>
            <p:cNvPr id="148" name="Oval 147">
              <a:extLst>
                <a:ext uri="{FF2B5EF4-FFF2-40B4-BE49-F238E27FC236}">
                  <a16:creationId xmlns:a16="http://schemas.microsoft.com/office/drawing/2014/main" id="{CBB0CD3E-92E0-E145-8DD6-9949CBFA5233}"/>
                </a:ext>
              </a:extLst>
            </p:cNvPr>
            <p:cNvSpPr/>
            <p:nvPr/>
          </p:nvSpPr>
          <p:spPr>
            <a:xfrm>
              <a:off x="4782960" y="2461190"/>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NO</a:t>
              </a:r>
              <a:endParaRPr lang="en-GB" dirty="0">
                <a:solidFill>
                  <a:schemeClr val="tx1">
                    <a:lumMod val="50000"/>
                  </a:schemeClr>
                </a:solidFill>
              </a:endParaRPr>
            </a:p>
          </p:txBody>
        </p:sp>
        <p:sp>
          <p:nvSpPr>
            <p:cNvPr id="149" name="Oval 148">
              <a:extLst>
                <a:ext uri="{FF2B5EF4-FFF2-40B4-BE49-F238E27FC236}">
                  <a16:creationId xmlns:a16="http://schemas.microsoft.com/office/drawing/2014/main" id="{A2AA3D50-3661-3344-B054-145E36B8F5F1}"/>
                </a:ext>
              </a:extLst>
            </p:cNvPr>
            <p:cNvSpPr/>
            <p:nvPr/>
          </p:nvSpPr>
          <p:spPr>
            <a:xfrm>
              <a:off x="4782960" y="291300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NO</a:t>
              </a:r>
              <a:endParaRPr lang="en-GB" dirty="0">
                <a:solidFill>
                  <a:schemeClr val="tx1">
                    <a:lumMod val="50000"/>
                  </a:schemeClr>
                </a:solidFill>
              </a:endParaRPr>
            </a:p>
          </p:txBody>
        </p:sp>
        <p:sp>
          <p:nvSpPr>
            <p:cNvPr id="150" name="Oval 149">
              <a:extLst>
                <a:ext uri="{FF2B5EF4-FFF2-40B4-BE49-F238E27FC236}">
                  <a16:creationId xmlns:a16="http://schemas.microsoft.com/office/drawing/2014/main" id="{7F6BC0EE-7398-A046-A894-85EA84E6BB53}"/>
                </a:ext>
              </a:extLst>
            </p:cNvPr>
            <p:cNvSpPr/>
            <p:nvPr/>
          </p:nvSpPr>
          <p:spPr>
            <a:xfrm>
              <a:off x="5142831" y="2461190"/>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NC</a:t>
              </a:r>
              <a:endParaRPr lang="en-GB" dirty="0">
                <a:solidFill>
                  <a:schemeClr val="tx1">
                    <a:lumMod val="50000"/>
                  </a:schemeClr>
                </a:solidFill>
              </a:endParaRPr>
            </a:p>
          </p:txBody>
        </p:sp>
        <p:sp>
          <p:nvSpPr>
            <p:cNvPr id="151" name="Oval 150">
              <a:extLst>
                <a:ext uri="{FF2B5EF4-FFF2-40B4-BE49-F238E27FC236}">
                  <a16:creationId xmlns:a16="http://schemas.microsoft.com/office/drawing/2014/main" id="{CE6A5BD5-0252-FE42-9393-4CB124E043EB}"/>
                </a:ext>
              </a:extLst>
            </p:cNvPr>
            <p:cNvSpPr/>
            <p:nvPr/>
          </p:nvSpPr>
          <p:spPr>
            <a:xfrm>
              <a:off x="5142831" y="291300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NC</a:t>
              </a:r>
              <a:endParaRPr lang="en-GB" dirty="0">
                <a:solidFill>
                  <a:schemeClr val="tx1">
                    <a:lumMod val="50000"/>
                  </a:schemeClr>
                </a:solidFill>
              </a:endParaRPr>
            </a:p>
          </p:txBody>
        </p:sp>
      </p:grpSp>
      <p:grpSp>
        <p:nvGrpSpPr>
          <p:cNvPr id="152" name="Group 151">
            <a:extLst>
              <a:ext uri="{FF2B5EF4-FFF2-40B4-BE49-F238E27FC236}">
                <a16:creationId xmlns:a16="http://schemas.microsoft.com/office/drawing/2014/main" id="{08822EBE-9BF1-544C-B0B2-BD2367A42649}"/>
              </a:ext>
            </a:extLst>
          </p:cNvPr>
          <p:cNvGrpSpPr/>
          <p:nvPr/>
        </p:nvGrpSpPr>
        <p:grpSpPr>
          <a:xfrm>
            <a:off x="2566946" y="2677649"/>
            <a:ext cx="1365556" cy="956709"/>
            <a:chOff x="5398716" y="3859524"/>
            <a:chExt cx="1365556" cy="956709"/>
          </a:xfrm>
        </p:grpSpPr>
        <p:grpSp>
          <p:nvGrpSpPr>
            <p:cNvPr id="153" name="Group 152">
              <a:extLst>
                <a:ext uri="{FF2B5EF4-FFF2-40B4-BE49-F238E27FC236}">
                  <a16:creationId xmlns:a16="http://schemas.microsoft.com/office/drawing/2014/main" id="{0E5A562B-66F7-5041-8CAB-8034701DA80F}"/>
                </a:ext>
              </a:extLst>
            </p:cNvPr>
            <p:cNvGrpSpPr/>
            <p:nvPr/>
          </p:nvGrpSpPr>
          <p:grpSpPr>
            <a:xfrm>
              <a:off x="5398716" y="3859524"/>
              <a:ext cx="1365556" cy="936349"/>
              <a:chOff x="3340608" y="2405744"/>
              <a:chExt cx="1365556" cy="936349"/>
            </a:xfrm>
          </p:grpSpPr>
          <p:sp>
            <p:nvSpPr>
              <p:cNvPr id="159" name="Rectangle 158">
                <a:extLst>
                  <a:ext uri="{FF2B5EF4-FFF2-40B4-BE49-F238E27FC236}">
                    <a16:creationId xmlns:a16="http://schemas.microsoft.com/office/drawing/2014/main" id="{B925BD3B-7C2C-B745-98CF-9F3F7B046FA1}"/>
                  </a:ext>
                </a:extLst>
              </p:cNvPr>
              <p:cNvSpPr/>
              <p:nvPr/>
            </p:nvSpPr>
            <p:spPr>
              <a:xfrm>
                <a:off x="3340608" y="2405744"/>
                <a:ext cx="1365556" cy="9348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ON Delay</a:t>
                </a:r>
              </a:p>
            </p:txBody>
          </p:sp>
          <p:sp>
            <p:nvSpPr>
              <p:cNvPr id="160" name="Oval 159">
                <a:extLst>
                  <a:ext uri="{FF2B5EF4-FFF2-40B4-BE49-F238E27FC236}">
                    <a16:creationId xmlns:a16="http://schemas.microsoft.com/office/drawing/2014/main" id="{9F60EBA5-D0F0-844B-862C-4ACD279C05F7}"/>
                  </a:ext>
                </a:extLst>
              </p:cNvPr>
              <p:cNvSpPr/>
              <p:nvPr/>
            </p:nvSpPr>
            <p:spPr>
              <a:xfrm>
                <a:off x="3380286" y="2435161"/>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A1</a:t>
                </a:r>
                <a:endParaRPr lang="en-GB" dirty="0">
                  <a:solidFill>
                    <a:schemeClr val="tx1">
                      <a:lumMod val="50000"/>
                    </a:schemeClr>
                  </a:solidFill>
                </a:endParaRPr>
              </a:p>
            </p:txBody>
          </p:sp>
          <p:sp>
            <p:nvSpPr>
              <p:cNvPr id="161" name="Oval 160">
                <a:extLst>
                  <a:ext uri="{FF2B5EF4-FFF2-40B4-BE49-F238E27FC236}">
                    <a16:creationId xmlns:a16="http://schemas.microsoft.com/office/drawing/2014/main" id="{EB0C356C-5EA5-9845-A737-9A615DBAD65A}"/>
                  </a:ext>
                </a:extLst>
              </p:cNvPr>
              <p:cNvSpPr/>
              <p:nvPr/>
            </p:nvSpPr>
            <p:spPr>
              <a:xfrm>
                <a:off x="3381845" y="3056157"/>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A2</a:t>
                </a:r>
                <a:endParaRPr lang="en-GB" dirty="0">
                  <a:solidFill>
                    <a:schemeClr val="tx1">
                      <a:lumMod val="50000"/>
                    </a:schemeClr>
                  </a:solidFill>
                </a:endParaRPr>
              </a:p>
            </p:txBody>
          </p:sp>
          <p:sp>
            <p:nvSpPr>
              <p:cNvPr id="162" name="Oval 161">
                <a:extLst>
                  <a:ext uri="{FF2B5EF4-FFF2-40B4-BE49-F238E27FC236}">
                    <a16:creationId xmlns:a16="http://schemas.microsoft.com/office/drawing/2014/main" id="{381154D6-C87B-9A45-9DF3-4A53A6B0664D}"/>
                  </a:ext>
                </a:extLst>
              </p:cNvPr>
              <p:cNvSpPr/>
              <p:nvPr/>
            </p:nvSpPr>
            <p:spPr>
              <a:xfrm>
                <a:off x="3745773" y="2435161"/>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NO</a:t>
                </a:r>
                <a:endParaRPr lang="en-GB" dirty="0">
                  <a:solidFill>
                    <a:schemeClr val="tx1">
                      <a:lumMod val="50000"/>
                    </a:schemeClr>
                  </a:solidFill>
                </a:endParaRPr>
              </a:p>
            </p:txBody>
          </p:sp>
          <p:sp>
            <p:nvSpPr>
              <p:cNvPr id="163" name="Oval 162">
                <a:extLst>
                  <a:ext uri="{FF2B5EF4-FFF2-40B4-BE49-F238E27FC236}">
                    <a16:creationId xmlns:a16="http://schemas.microsoft.com/office/drawing/2014/main" id="{26E40680-94B6-BB4B-B7C6-E4C2D69C7FF6}"/>
                  </a:ext>
                </a:extLst>
              </p:cNvPr>
              <p:cNvSpPr/>
              <p:nvPr/>
            </p:nvSpPr>
            <p:spPr>
              <a:xfrm>
                <a:off x="4105644" y="2435161"/>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NC</a:t>
                </a:r>
                <a:endParaRPr lang="en-GB" dirty="0">
                  <a:solidFill>
                    <a:schemeClr val="tx1">
                      <a:lumMod val="50000"/>
                    </a:schemeClr>
                  </a:solidFill>
                </a:endParaRPr>
              </a:p>
            </p:txBody>
          </p:sp>
        </p:grpSp>
        <p:sp>
          <p:nvSpPr>
            <p:cNvPr id="154" name="Oval 153">
              <a:extLst>
                <a:ext uri="{FF2B5EF4-FFF2-40B4-BE49-F238E27FC236}">
                  <a16:creationId xmlns:a16="http://schemas.microsoft.com/office/drawing/2014/main" id="{76907D93-080D-DB49-9D7D-C0C87A0930AC}"/>
                </a:ext>
              </a:extLst>
            </p:cNvPr>
            <p:cNvSpPr/>
            <p:nvPr/>
          </p:nvSpPr>
          <p:spPr>
            <a:xfrm>
              <a:off x="5822546" y="4530297"/>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NO</a:t>
              </a:r>
              <a:endParaRPr lang="en-GB" dirty="0">
                <a:solidFill>
                  <a:schemeClr val="tx1">
                    <a:lumMod val="50000"/>
                  </a:schemeClr>
                </a:solidFill>
              </a:endParaRPr>
            </a:p>
          </p:txBody>
        </p:sp>
        <p:sp>
          <p:nvSpPr>
            <p:cNvPr id="157" name="Oval 156">
              <a:extLst>
                <a:ext uri="{FF2B5EF4-FFF2-40B4-BE49-F238E27FC236}">
                  <a16:creationId xmlns:a16="http://schemas.microsoft.com/office/drawing/2014/main" id="{8053226A-0C93-4A49-9A3F-ABCCBEDFB545}"/>
                </a:ext>
              </a:extLst>
            </p:cNvPr>
            <p:cNvSpPr/>
            <p:nvPr/>
          </p:nvSpPr>
          <p:spPr>
            <a:xfrm>
              <a:off x="6182417" y="4530297"/>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NC</a:t>
              </a:r>
              <a:endParaRPr lang="en-GB" dirty="0">
                <a:solidFill>
                  <a:schemeClr val="tx1">
                    <a:lumMod val="50000"/>
                  </a:schemeClr>
                </a:solidFill>
              </a:endParaRPr>
            </a:p>
          </p:txBody>
        </p:sp>
      </p:grpSp>
      <p:grpSp>
        <p:nvGrpSpPr>
          <p:cNvPr id="164" name="Group 163">
            <a:extLst>
              <a:ext uri="{FF2B5EF4-FFF2-40B4-BE49-F238E27FC236}">
                <a16:creationId xmlns:a16="http://schemas.microsoft.com/office/drawing/2014/main" id="{6F9AB200-415F-FA42-84A3-3EBABCB84617}"/>
              </a:ext>
            </a:extLst>
          </p:cNvPr>
          <p:cNvGrpSpPr/>
          <p:nvPr/>
        </p:nvGrpSpPr>
        <p:grpSpPr>
          <a:xfrm>
            <a:off x="5705514" y="1450417"/>
            <a:ext cx="743919" cy="780591"/>
            <a:chOff x="2112154" y="2400534"/>
            <a:chExt cx="743919" cy="780591"/>
          </a:xfrm>
        </p:grpSpPr>
        <p:sp>
          <p:nvSpPr>
            <p:cNvPr id="165" name="Oval 164">
              <a:extLst>
                <a:ext uri="{FF2B5EF4-FFF2-40B4-BE49-F238E27FC236}">
                  <a16:creationId xmlns:a16="http://schemas.microsoft.com/office/drawing/2014/main" id="{A9A4A412-F3B9-694C-B2E9-3A8B9CD53078}"/>
                </a:ext>
              </a:extLst>
            </p:cNvPr>
            <p:cNvSpPr/>
            <p:nvPr/>
          </p:nvSpPr>
          <p:spPr>
            <a:xfrm>
              <a:off x="2112154" y="2460039"/>
              <a:ext cx="743919" cy="697423"/>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t>E/S</a:t>
              </a:r>
            </a:p>
          </p:txBody>
        </p:sp>
        <p:sp>
          <p:nvSpPr>
            <p:cNvPr id="166" name="Oval 165">
              <a:extLst>
                <a:ext uri="{FF2B5EF4-FFF2-40B4-BE49-F238E27FC236}">
                  <a16:creationId xmlns:a16="http://schemas.microsoft.com/office/drawing/2014/main" id="{0E7FE644-6D20-D643-8D5F-5163E5FF2D4C}"/>
                </a:ext>
              </a:extLst>
            </p:cNvPr>
            <p:cNvSpPr/>
            <p:nvPr/>
          </p:nvSpPr>
          <p:spPr>
            <a:xfrm>
              <a:off x="2341145" y="240053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lumMod val="50000"/>
                  </a:schemeClr>
                </a:solidFill>
              </a:endParaRPr>
            </a:p>
          </p:txBody>
        </p:sp>
        <p:sp>
          <p:nvSpPr>
            <p:cNvPr id="167" name="Oval 166">
              <a:extLst>
                <a:ext uri="{FF2B5EF4-FFF2-40B4-BE49-F238E27FC236}">
                  <a16:creationId xmlns:a16="http://schemas.microsoft.com/office/drawing/2014/main" id="{DC34843E-2498-4841-8695-E457E065232D}"/>
                </a:ext>
              </a:extLst>
            </p:cNvPr>
            <p:cNvSpPr/>
            <p:nvPr/>
          </p:nvSpPr>
          <p:spPr>
            <a:xfrm>
              <a:off x="2341145" y="2895189"/>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lumMod val="50000"/>
                  </a:schemeClr>
                </a:solidFill>
              </a:endParaRPr>
            </a:p>
          </p:txBody>
        </p:sp>
      </p:grpSp>
    </p:spTree>
    <p:custDataLst>
      <p:tags r:id="rId1"/>
    </p:custDataLst>
    <p:extLst>
      <p:ext uri="{BB962C8B-B14F-4D97-AF65-F5344CB8AC3E}">
        <p14:creationId xmlns:p14="http://schemas.microsoft.com/office/powerpoint/2010/main" val="1620929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Outcomes</a:t>
            </a:r>
          </a:p>
        </p:txBody>
      </p:sp>
      <p:sp>
        <p:nvSpPr>
          <p:cNvPr id="3" name="Content Placeholder 2"/>
          <p:cNvSpPr>
            <a:spLocks noGrp="1"/>
          </p:cNvSpPr>
          <p:nvPr>
            <p:ph idx="1"/>
          </p:nvPr>
        </p:nvSpPr>
        <p:spPr>
          <a:xfrm>
            <a:off x="1122531" y="1091868"/>
            <a:ext cx="8059513" cy="3911932"/>
          </a:xfrm>
        </p:spPr>
        <p:txBody>
          <a:bodyPr>
            <a:noAutofit/>
          </a:bodyPr>
          <a:lstStyle/>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endParaRPr lang="en-GB" dirty="0"/>
          </a:p>
          <a:p>
            <a:endParaRPr lang="en-GB" dirty="0"/>
          </a:p>
          <a:p>
            <a:endParaRPr lang="en-GB" dirty="0"/>
          </a:p>
        </p:txBody>
      </p:sp>
      <p:sp>
        <p:nvSpPr>
          <p:cNvPr id="4" name="Content Placeholder 2">
            <a:extLst>
              <a:ext uri="{FF2B5EF4-FFF2-40B4-BE49-F238E27FC236}">
                <a16:creationId xmlns:a16="http://schemas.microsoft.com/office/drawing/2014/main" id="{FAF059E8-2842-4E9C-8451-7347808E5181}"/>
              </a:ext>
            </a:extLst>
          </p:cNvPr>
          <p:cNvSpPr txBox="1">
            <a:spLocks/>
          </p:cNvSpPr>
          <p:nvPr/>
        </p:nvSpPr>
        <p:spPr>
          <a:xfrm>
            <a:off x="1122531" y="1091868"/>
            <a:ext cx="8059513" cy="3645525"/>
          </a:xfrm>
          <a:prstGeom prst="rect">
            <a:avLst/>
          </a:prstGeom>
        </p:spPr>
        <p:txBody>
          <a:bodyPr vert="horz" lIns="91440" tIns="45720" rIns="91440" bIns="45720" rtlCol="0">
            <a:noAutofit/>
          </a:bodyPr>
          <a:lstStyle>
            <a:lvl1pPr marL="166787" indent="-166787" algn="l" defTabSz="667146" rtl="0" eaLnBrk="1" latinLnBrk="0" hangingPunct="1">
              <a:lnSpc>
                <a:spcPct val="90000"/>
              </a:lnSpc>
              <a:spcBef>
                <a:spcPts val="730"/>
              </a:spcBef>
              <a:buFont typeface="Arial" panose="020B0604020202020204" pitchFamily="34" charset="0"/>
              <a:buChar char="•"/>
              <a:defRPr sz="2043" kern="1200">
                <a:solidFill>
                  <a:schemeClr val="tx1"/>
                </a:solidFill>
                <a:latin typeface="+mn-lt"/>
                <a:ea typeface="+mn-ea"/>
                <a:cs typeface="+mn-cs"/>
              </a:defRPr>
            </a:lvl1pPr>
            <a:lvl2pPr marL="500360" indent="-166787" algn="l" defTabSz="667146" rtl="0" eaLnBrk="1" latinLnBrk="0" hangingPunct="1">
              <a:lnSpc>
                <a:spcPct val="90000"/>
              </a:lnSpc>
              <a:spcBef>
                <a:spcPts val="365"/>
              </a:spcBef>
              <a:buFont typeface="Arial" panose="020B0604020202020204" pitchFamily="34" charset="0"/>
              <a:buChar char="•"/>
              <a:defRPr sz="1751" kern="1200">
                <a:solidFill>
                  <a:schemeClr val="tx1"/>
                </a:solidFill>
                <a:latin typeface="+mn-lt"/>
                <a:ea typeface="+mn-ea"/>
                <a:cs typeface="+mn-cs"/>
              </a:defRPr>
            </a:lvl2pPr>
            <a:lvl3pPr marL="833933" indent="-166787" algn="l" defTabSz="667146" rtl="0" eaLnBrk="1" latinLnBrk="0" hangingPunct="1">
              <a:lnSpc>
                <a:spcPct val="90000"/>
              </a:lnSpc>
              <a:spcBef>
                <a:spcPts val="365"/>
              </a:spcBef>
              <a:buFont typeface="Arial" panose="020B0604020202020204" pitchFamily="34" charset="0"/>
              <a:buChar char="•"/>
              <a:defRPr sz="1459" kern="1200">
                <a:solidFill>
                  <a:schemeClr val="tx1"/>
                </a:solidFill>
                <a:latin typeface="+mn-lt"/>
                <a:ea typeface="+mn-ea"/>
                <a:cs typeface="+mn-cs"/>
              </a:defRPr>
            </a:lvl3pPr>
            <a:lvl4pPr marL="1167506"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4pPr>
            <a:lvl5pPr marL="1501079"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5pPr>
            <a:lvl6pPr marL="183465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6pPr>
            <a:lvl7pPr marL="2168225"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7pPr>
            <a:lvl8pPr marL="2501798"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8pPr>
            <a:lvl9pPr marL="283537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9pPr>
          </a:lstStyle>
          <a:p>
            <a:pPr marL="0" indent="0">
              <a:buFont typeface="Arial" panose="020B0604020202020204" pitchFamily="34" charset="0"/>
              <a:buNone/>
            </a:pPr>
            <a:r>
              <a:rPr lang="en-GB" sz="2400" dirty="0"/>
              <a:t>By the end of this unit the learner will:</a:t>
            </a:r>
          </a:p>
          <a:p>
            <a:pPr marL="0" indent="0">
              <a:buFont typeface="Arial" panose="020B0604020202020204" pitchFamily="34" charset="0"/>
              <a:buNone/>
            </a:pPr>
            <a:endParaRPr lang="en-GB" sz="2400" dirty="0"/>
          </a:p>
          <a:p>
            <a:pPr marL="0" indent="0">
              <a:buFont typeface="Arial" panose="020B0604020202020204" pitchFamily="34" charset="0"/>
              <a:buNone/>
            </a:pPr>
            <a:endParaRPr lang="en-GB" dirty="0"/>
          </a:p>
          <a:p>
            <a:pPr marL="0" indent="0">
              <a:buFont typeface="Arial" panose="020B0604020202020204" pitchFamily="34" charset="0"/>
              <a:buNone/>
            </a:pPr>
            <a:endParaRPr lang="en-GB" dirty="0"/>
          </a:p>
          <a:p>
            <a:pPr marL="0" indent="0">
              <a:buFont typeface="Arial" panose="020B0604020202020204" pitchFamily="34" charset="0"/>
              <a:buNone/>
            </a:pPr>
            <a:endParaRPr lang="en-GB" dirty="0"/>
          </a:p>
          <a:p>
            <a:pPr marL="0" indent="0">
              <a:buFont typeface="Arial" panose="020B0604020202020204" pitchFamily="34" charset="0"/>
              <a:buNone/>
            </a:pPr>
            <a:endParaRPr lang="en-GB" dirty="0"/>
          </a:p>
          <a:p>
            <a:pPr marL="0" indent="0">
              <a:buFont typeface="Arial" panose="020B0604020202020204" pitchFamily="34" charset="0"/>
              <a:buNone/>
            </a:pPr>
            <a:endParaRPr lang="en-GB" dirty="0"/>
          </a:p>
          <a:p>
            <a:endParaRPr lang="en-GB" dirty="0"/>
          </a:p>
          <a:p>
            <a:endParaRPr lang="en-GB" dirty="0"/>
          </a:p>
          <a:p>
            <a:endParaRPr lang="en-GB" dirty="0"/>
          </a:p>
        </p:txBody>
      </p:sp>
    </p:spTree>
    <p:custDataLst>
      <p:tags r:id="rId1"/>
    </p:custDataLst>
    <p:extLst>
      <p:ext uri="{BB962C8B-B14F-4D97-AF65-F5344CB8AC3E}">
        <p14:creationId xmlns:p14="http://schemas.microsoft.com/office/powerpoint/2010/main" val="16964750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F003792-2676-5C4B-A3D8-2C0B66B378C6}"/>
              </a:ext>
            </a:extLst>
          </p:cNvPr>
          <p:cNvPicPr>
            <a:picLocks noChangeAspect="1"/>
          </p:cNvPicPr>
          <p:nvPr/>
        </p:nvPicPr>
        <p:blipFill>
          <a:blip r:embed="rId2"/>
          <a:stretch>
            <a:fillRect/>
          </a:stretch>
        </p:blipFill>
        <p:spPr>
          <a:xfrm>
            <a:off x="4190698" y="0"/>
            <a:ext cx="6048677" cy="5003800"/>
          </a:xfrm>
          <a:prstGeom prst="rect">
            <a:avLst/>
          </a:prstGeom>
        </p:spPr>
      </p:pic>
      <p:sp>
        <p:nvSpPr>
          <p:cNvPr id="5" name="Title 1">
            <a:extLst>
              <a:ext uri="{FF2B5EF4-FFF2-40B4-BE49-F238E27FC236}">
                <a16:creationId xmlns:a16="http://schemas.microsoft.com/office/drawing/2014/main" id="{E7C105F9-D49C-7943-8F9F-FEB0C750819A}"/>
              </a:ext>
            </a:extLst>
          </p:cNvPr>
          <p:cNvSpPr txBox="1">
            <a:spLocks/>
          </p:cNvSpPr>
          <p:nvPr/>
        </p:nvSpPr>
        <p:spPr>
          <a:xfrm>
            <a:off x="-50706" y="-621799"/>
            <a:ext cx="8831461" cy="967170"/>
          </a:xfrm>
          <a:prstGeom prst="rect">
            <a:avLst/>
          </a:prstGeom>
        </p:spPr>
        <p:txBody>
          <a:bodyPr/>
          <a:lstStyle>
            <a:lvl1pPr algn="l" defTabSz="667146" rtl="0" eaLnBrk="1" latinLnBrk="0" hangingPunct="1">
              <a:lnSpc>
                <a:spcPct val="90000"/>
              </a:lnSpc>
              <a:spcBef>
                <a:spcPct val="0"/>
              </a:spcBef>
              <a:buNone/>
              <a:defRPr sz="3210" kern="1200">
                <a:solidFill>
                  <a:schemeClr val="tx1"/>
                </a:solidFill>
                <a:latin typeface="+mj-lt"/>
                <a:ea typeface="+mj-ea"/>
                <a:cs typeface="+mj-cs"/>
              </a:defRPr>
            </a:lvl1pPr>
          </a:lstStyle>
          <a:p>
            <a:r>
              <a:rPr lang="en-GB" dirty="0"/>
              <a:t>Interactive Briefing – Int03 (3 of 4)</a:t>
            </a:r>
          </a:p>
        </p:txBody>
      </p:sp>
    </p:spTree>
    <p:extLst>
      <p:ext uri="{BB962C8B-B14F-4D97-AF65-F5344CB8AC3E}">
        <p14:creationId xmlns:p14="http://schemas.microsoft.com/office/powerpoint/2010/main" val="28089572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706" y="-621799"/>
            <a:ext cx="8831461" cy="967170"/>
          </a:xfrm>
        </p:spPr>
        <p:txBody>
          <a:bodyPr/>
          <a:lstStyle/>
          <a:p>
            <a:r>
              <a:rPr lang="en-GB" dirty="0"/>
              <a:t>Interactive Briefing – Int03 (4 of 4)</a:t>
            </a:r>
          </a:p>
        </p:txBody>
      </p:sp>
      <p:sp>
        <p:nvSpPr>
          <p:cNvPr id="101" name="Rectangle 100">
            <a:extLst>
              <a:ext uri="{FF2B5EF4-FFF2-40B4-BE49-F238E27FC236}">
                <a16:creationId xmlns:a16="http://schemas.microsoft.com/office/drawing/2014/main" id="{E915B420-4157-A04E-938F-DD4CCDAB7D40}"/>
              </a:ext>
            </a:extLst>
          </p:cNvPr>
          <p:cNvSpPr/>
          <p:nvPr/>
        </p:nvSpPr>
        <p:spPr>
          <a:xfrm>
            <a:off x="8430546" y="1914085"/>
            <a:ext cx="1790275" cy="49855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Test</a:t>
            </a:r>
          </a:p>
        </p:txBody>
      </p:sp>
      <p:sp>
        <p:nvSpPr>
          <p:cNvPr id="102" name="Rectangle 101">
            <a:extLst>
              <a:ext uri="{FF2B5EF4-FFF2-40B4-BE49-F238E27FC236}">
                <a16:creationId xmlns:a16="http://schemas.microsoft.com/office/drawing/2014/main" id="{3C05ECD0-0A6F-1449-9C91-B7A6DBC95085}"/>
              </a:ext>
            </a:extLst>
          </p:cNvPr>
          <p:cNvSpPr/>
          <p:nvPr/>
        </p:nvSpPr>
        <p:spPr>
          <a:xfrm>
            <a:off x="8430545" y="2562120"/>
            <a:ext cx="1790275" cy="49855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Instructions</a:t>
            </a:r>
          </a:p>
        </p:txBody>
      </p:sp>
      <p:sp>
        <p:nvSpPr>
          <p:cNvPr id="105" name="Rectangle 104">
            <a:extLst>
              <a:ext uri="{FF2B5EF4-FFF2-40B4-BE49-F238E27FC236}">
                <a16:creationId xmlns:a16="http://schemas.microsoft.com/office/drawing/2014/main" id="{92FF7254-DADD-A247-9A12-60BA99C558AD}"/>
              </a:ext>
            </a:extLst>
          </p:cNvPr>
          <p:cNvSpPr/>
          <p:nvPr/>
        </p:nvSpPr>
        <p:spPr>
          <a:xfrm>
            <a:off x="8449100" y="3227053"/>
            <a:ext cx="1790275" cy="49855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Print</a:t>
            </a:r>
          </a:p>
        </p:txBody>
      </p:sp>
      <p:cxnSp>
        <p:nvCxnSpPr>
          <p:cNvPr id="91" name="Straight Connector 90">
            <a:extLst>
              <a:ext uri="{FF2B5EF4-FFF2-40B4-BE49-F238E27FC236}">
                <a16:creationId xmlns:a16="http://schemas.microsoft.com/office/drawing/2014/main" id="{21EA23F6-6A05-B34B-8E3D-45807B51302A}"/>
              </a:ext>
            </a:extLst>
          </p:cNvPr>
          <p:cNvCxnSpPr/>
          <p:nvPr/>
        </p:nvCxnSpPr>
        <p:spPr>
          <a:xfrm>
            <a:off x="4403478" y="272219"/>
            <a:ext cx="2832094" cy="0"/>
          </a:xfrm>
          <a:prstGeom prst="line">
            <a:avLst/>
          </a:prstGeom>
          <a:ln w="3810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917998C3-220F-CA4F-AE54-6661AC8A0AF2}"/>
              </a:ext>
            </a:extLst>
          </p:cNvPr>
          <p:cNvCxnSpPr/>
          <p:nvPr/>
        </p:nvCxnSpPr>
        <p:spPr>
          <a:xfrm>
            <a:off x="4418059" y="528136"/>
            <a:ext cx="2832094" cy="0"/>
          </a:xfrm>
          <a:prstGeom prst="line">
            <a:avLst/>
          </a:prstGeom>
          <a:ln w="3810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7C3D6F1B-F314-D147-ADF1-5279BF3F3523}"/>
              </a:ext>
            </a:extLst>
          </p:cNvPr>
          <p:cNvCxnSpPr/>
          <p:nvPr/>
        </p:nvCxnSpPr>
        <p:spPr>
          <a:xfrm>
            <a:off x="4418059" y="821435"/>
            <a:ext cx="2832094" cy="0"/>
          </a:xfrm>
          <a:prstGeom prst="line">
            <a:avLst/>
          </a:prstGeom>
          <a:ln w="3810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2F022467-6D4F-6B4D-8ACB-F6CCE8D928FA}"/>
              </a:ext>
            </a:extLst>
          </p:cNvPr>
          <p:cNvSpPr txBox="1"/>
          <p:nvPr/>
        </p:nvSpPr>
        <p:spPr>
          <a:xfrm>
            <a:off x="4108359" y="74934"/>
            <a:ext cx="309700" cy="369332"/>
          </a:xfrm>
          <a:prstGeom prst="rect">
            <a:avLst/>
          </a:prstGeom>
          <a:noFill/>
        </p:spPr>
        <p:txBody>
          <a:bodyPr wrap="none" rtlCol="0">
            <a:spAutoFit/>
          </a:bodyPr>
          <a:lstStyle/>
          <a:p>
            <a:r>
              <a:rPr lang="en-GB" dirty="0"/>
              <a:t>R</a:t>
            </a:r>
          </a:p>
        </p:txBody>
      </p:sp>
      <p:sp>
        <p:nvSpPr>
          <p:cNvPr id="123" name="TextBox 122">
            <a:extLst>
              <a:ext uri="{FF2B5EF4-FFF2-40B4-BE49-F238E27FC236}">
                <a16:creationId xmlns:a16="http://schemas.microsoft.com/office/drawing/2014/main" id="{41E4592A-1D80-4F4C-92C7-9BDB4729C583}"/>
              </a:ext>
            </a:extLst>
          </p:cNvPr>
          <p:cNvSpPr txBox="1"/>
          <p:nvPr/>
        </p:nvSpPr>
        <p:spPr>
          <a:xfrm>
            <a:off x="4068284" y="305454"/>
            <a:ext cx="389850" cy="369332"/>
          </a:xfrm>
          <a:prstGeom prst="rect">
            <a:avLst/>
          </a:prstGeom>
          <a:noFill/>
        </p:spPr>
        <p:txBody>
          <a:bodyPr wrap="none" rtlCol="0">
            <a:spAutoFit/>
          </a:bodyPr>
          <a:lstStyle/>
          <a:p>
            <a:r>
              <a:rPr lang="en-GB" dirty="0"/>
              <a:t>W</a:t>
            </a:r>
          </a:p>
        </p:txBody>
      </p:sp>
      <p:sp>
        <p:nvSpPr>
          <p:cNvPr id="124" name="TextBox 123">
            <a:extLst>
              <a:ext uri="{FF2B5EF4-FFF2-40B4-BE49-F238E27FC236}">
                <a16:creationId xmlns:a16="http://schemas.microsoft.com/office/drawing/2014/main" id="{5C614748-B034-E747-BC55-FA4418D4627B}"/>
              </a:ext>
            </a:extLst>
          </p:cNvPr>
          <p:cNvSpPr txBox="1"/>
          <p:nvPr/>
        </p:nvSpPr>
        <p:spPr>
          <a:xfrm>
            <a:off x="4089479" y="623872"/>
            <a:ext cx="309700" cy="369332"/>
          </a:xfrm>
          <a:prstGeom prst="rect">
            <a:avLst/>
          </a:prstGeom>
          <a:noFill/>
        </p:spPr>
        <p:txBody>
          <a:bodyPr wrap="none" rtlCol="0">
            <a:spAutoFit/>
          </a:bodyPr>
          <a:lstStyle/>
          <a:p>
            <a:r>
              <a:rPr lang="en-GB" dirty="0"/>
              <a:t>B</a:t>
            </a:r>
          </a:p>
        </p:txBody>
      </p:sp>
      <p:sp>
        <p:nvSpPr>
          <p:cNvPr id="125" name="Oval 124">
            <a:extLst>
              <a:ext uri="{FF2B5EF4-FFF2-40B4-BE49-F238E27FC236}">
                <a16:creationId xmlns:a16="http://schemas.microsoft.com/office/drawing/2014/main" id="{AA004E3C-75CA-2B48-AE03-BEF72D1584A6}"/>
              </a:ext>
            </a:extLst>
          </p:cNvPr>
          <p:cNvSpPr/>
          <p:nvPr/>
        </p:nvSpPr>
        <p:spPr>
          <a:xfrm>
            <a:off x="4570210" y="135752"/>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lumMod val="50000"/>
                </a:schemeClr>
              </a:solidFill>
            </a:endParaRPr>
          </a:p>
        </p:txBody>
      </p:sp>
      <p:sp>
        <p:nvSpPr>
          <p:cNvPr id="126" name="Oval 125">
            <a:extLst>
              <a:ext uri="{FF2B5EF4-FFF2-40B4-BE49-F238E27FC236}">
                <a16:creationId xmlns:a16="http://schemas.microsoft.com/office/drawing/2014/main" id="{00DF85DB-2CDE-FB4A-BB6A-8A4C24F3495B}"/>
              </a:ext>
            </a:extLst>
          </p:cNvPr>
          <p:cNvSpPr/>
          <p:nvPr/>
        </p:nvSpPr>
        <p:spPr>
          <a:xfrm>
            <a:off x="5277797" y="337936"/>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lumMod val="50000"/>
                </a:schemeClr>
              </a:solidFill>
            </a:endParaRPr>
          </a:p>
        </p:txBody>
      </p:sp>
      <p:sp>
        <p:nvSpPr>
          <p:cNvPr id="127" name="Oval 126">
            <a:extLst>
              <a:ext uri="{FF2B5EF4-FFF2-40B4-BE49-F238E27FC236}">
                <a16:creationId xmlns:a16="http://schemas.microsoft.com/office/drawing/2014/main" id="{15A5FB96-A51F-1944-8E01-77CECF4A6944}"/>
              </a:ext>
            </a:extLst>
          </p:cNvPr>
          <p:cNvSpPr/>
          <p:nvPr/>
        </p:nvSpPr>
        <p:spPr>
          <a:xfrm>
            <a:off x="6109451" y="678467"/>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lumMod val="50000"/>
                </a:schemeClr>
              </a:solidFill>
            </a:endParaRPr>
          </a:p>
        </p:txBody>
      </p:sp>
      <p:sp>
        <p:nvSpPr>
          <p:cNvPr id="135" name="Rectangle 134">
            <a:extLst>
              <a:ext uri="{FF2B5EF4-FFF2-40B4-BE49-F238E27FC236}">
                <a16:creationId xmlns:a16="http://schemas.microsoft.com/office/drawing/2014/main" id="{62C1CF85-1E4D-5A4F-92D6-CD5E3E0F5396}"/>
              </a:ext>
            </a:extLst>
          </p:cNvPr>
          <p:cNvSpPr/>
          <p:nvPr/>
        </p:nvSpPr>
        <p:spPr>
          <a:xfrm>
            <a:off x="8823309" y="1087758"/>
            <a:ext cx="662236" cy="66223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6" name="Rectangle 135">
            <a:extLst>
              <a:ext uri="{FF2B5EF4-FFF2-40B4-BE49-F238E27FC236}">
                <a16:creationId xmlns:a16="http://schemas.microsoft.com/office/drawing/2014/main" id="{5C8C02F7-BDB3-FE4C-A29C-8CBF5C55D29A}"/>
              </a:ext>
            </a:extLst>
          </p:cNvPr>
          <p:cNvSpPr/>
          <p:nvPr/>
        </p:nvSpPr>
        <p:spPr>
          <a:xfrm>
            <a:off x="9534677" y="1087758"/>
            <a:ext cx="662236" cy="66223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7" name="Rectangle 136">
            <a:extLst>
              <a:ext uri="{FF2B5EF4-FFF2-40B4-BE49-F238E27FC236}">
                <a16:creationId xmlns:a16="http://schemas.microsoft.com/office/drawing/2014/main" id="{5962BEE6-6AA8-314C-8131-F704463183DF}"/>
              </a:ext>
            </a:extLst>
          </p:cNvPr>
          <p:cNvSpPr/>
          <p:nvPr/>
        </p:nvSpPr>
        <p:spPr>
          <a:xfrm>
            <a:off x="8081095" y="1087758"/>
            <a:ext cx="662236" cy="662236"/>
          </a:xfrm>
          <a:prstGeom prst="rect">
            <a:avLst/>
          </a:prstGeom>
          <a:solidFill>
            <a:schemeClr val="bg1"/>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3" name="TextBox 182">
            <a:extLst>
              <a:ext uri="{FF2B5EF4-FFF2-40B4-BE49-F238E27FC236}">
                <a16:creationId xmlns:a16="http://schemas.microsoft.com/office/drawing/2014/main" id="{E65FDF6A-EED4-694E-851B-186B32948D03}"/>
              </a:ext>
            </a:extLst>
          </p:cNvPr>
          <p:cNvSpPr txBox="1"/>
          <p:nvPr/>
        </p:nvSpPr>
        <p:spPr>
          <a:xfrm>
            <a:off x="41361" y="4446"/>
            <a:ext cx="3986848" cy="1200329"/>
          </a:xfrm>
          <a:prstGeom prst="rect">
            <a:avLst/>
          </a:prstGeom>
          <a:noFill/>
        </p:spPr>
        <p:txBody>
          <a:bodyPr wrap="square" rtlCol="0">
            <a:spAutoFit/>
          </a:bodyPr>
          <a:lstStyle/>
          <a:p>
            <a:r>
              <a:rPr lang="en-GB" sz="2400" dirty="0"/>
              <a:t>Wire up the automatic auto-transformer starter as per the diagram</a:t>
            </a:r>
          </a:p>
        </p:txBody>
      </p:sp>
      <p:sp>
        <p:nvSpPr>
          <p:cNvPr id="106" name="Rectangle 105">
            <a:extLst>
              <a:ext uri="{FF2B5EF4-FFF2-40B4-BE49-F238E27FC236}">
                <a16:creationId xmlns:a16="http://schemas.microsoft.com/office/drawing/2014/main" id="{902ADA08-1D63-FA43-B054-CDFF92E79F6F}"/>
              </a:ext>
            </a:extLst>
          </p:cNvPr>
          <p:cNvSpPr/>
          <p:nvPr/>
        </p:nvSpPr>
        <p:spPr>
          <a:xfrm>
            <a:off x="8449100" y="3920558"/>
            <a:ext cx="1790275" cy="49855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See diagram</a:t>
            </a:r>
          </a:p>
        </p:txBody>
      </p:sp>
      <p:grpSp>
        <p:nvGrpSpPr>
          <p:cNvPr id="128" name="Group 127">
            <a:extLst>
              <a:ext uri="{FF2B5EF4-FFF2-40B4-BE49-F238E27FC236}">
                <a16:creationId xmlns:a16="http://schemas.microsoft.com/office/drawing/2014/main" id="{B611E51F-F244-5C49-9DBB-E6F8CF446351}"/>
              </a:ext>
            </a:extLst>
          </p:cNvPr>
          <p:cNvGrpSpPr/>
          <p:nvPr/>
        </p:nvGrpSpPr>
        <p:grpSpPr>
          <a:xfrm>
            <a:off x="2888857" y="2627039"/>
            <a:ext cx="2088159" cy="982466"/>
            <a:chOff x="3340608" y="2401831"/>
            <a:chExt cx="2088159" cy="982466"/>
          </a:xfrm>
        </p:grpSpPr>
        <p:sp>
          <p:nvSpPr>
            <p:cNvPr id="132" name="Rectangle 131">
              <a:extLst>
                <a:ext uri="{FF2B5EF4-FFF2-40B4-BE49-F238E27FC236}">
                  <a16:creationId xmlns:a16="http://schemas.microsoft.com/office/drawing/2014/main" id="{663881F1-442C-024F-892B-BA84362F9CF6}"/>
                </a:ext>
              </a:extLst>
            </p:cNvPr>
            <p:cNvSpPr/>
            <p:nvPr/>
          </p:nvSpPr>
          <p:spPr>
            <a:xfrm>
              <a:off x="4724203" y="2401831"/>
              <a:ext cx="704564" cy="7971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3" name="Rectangle 132">
              <a:extLst>
                <a:ext uri="{FF2B5EF4-FFF2-40B4-BE49-F238E27FC236}">
                  <a16:creationId xmlns:a16="http://schemas.microsoft.com/office/drawing/2014/main" id="{892FBAA5-EAD8-3047-91FD-0EDB9399C2A0}"/>
                </a:ext>
              </a:extLst>
            </p:cNvPr>
            <p:cNvSpPr/>
            <p:nvPr/>
          </p:nvSpPr>
          <p:spPr>
            <a:xfrm>
              <a:off x="3340608" y="2405744"/>
              <a:ext cx="1365556" cy="9348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Start/</a:t>
              </a:r>
              <a:r>
                <a:rPr lang="en-GB" dirty="0" err="1"/>
                <a:t>Trfr</a:t>
              </a:r>
              <a:endParaRPr lang="en-GB" dirty="0"/>
            </a:p>
          </p:txBody>
        </p:sp>
        <p:sp>
          <p:nvSpPr>
            <p:cNvPr id="134" name="Oval 133">
              <a:extLst>
                <a:ext uri="{FF2B5EF4-FFF2-40B4-BE49-F238E27FC236}">
                  <a16:creationId xmlns:a16="http://schemas.microsoft.com/office/drawing/2014/main" id="{8BA688BD-B0B9-F64D-9349-35B1BD389783}"/>
                </a:ext>
              </a:extLst>
            </p:cNvPr>
            <p:cNvSpPr/>
            <p:nvPr/>
          </p:nvSpPr>
          <p:spPr>
            <a:xfrm>
              <a:off x="3409481" y="244853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L1</a:t>
              </a:r>
              <a:endParaRPr lang="en-GB" dirty="0">
                <a:solidFill>
                  <a:schemeClr val="tx1">
                    <a:lumMod val="50000"/>
                  </a:schemeClr>
                </a:solidFill>
              </a:endParaRPr>
            </a:p>
          </p:txBody>
        </p:sp>
        <p:sp>
          <p:nvSpPr>
            <p:cNvPr id="138" name="Oval 137">
              <a:extLst>
                <a:ext uri="{FF2B5EF4-FFF2-40B4-BE49-F238E27FC236}">
                  <a16:creationId xmlns:a16="http://schemas.microsoft.com/office/drawing/2014/main" id="{E32311B1-30DB-0D47-87BE-64644048A9B3}"/>
                </a:ext>
              </a:extLst>
            </p:cNvPr>
            <p:cNvSpPr/>
            <p:nvPr/>
          </p:nvSpPr>
          <p:spPr>
            <a:xfrm>
              <a:off x="3717704" y="244853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L2</a:t>
              </a:r>
              <a:endParaRPr lang="en-GB" dirty="0">
                <a:solidFill>
                  <a:schemeClr val="tx1">
                    <a:lumMod val="50000"/>
                  </a:schemeClr>
                </a:solidFill>
              </a:endParaRPr>
            </a:p>
          </p:txBody>
        </p:sp>
        <p:sp>
          <p:nvSpPr>
            <p:cNvPr id="139" name="Oval 138">
              <a:extLst>
                <a:ext uri="{FF2B5EF4-FFF2-40B4-BE49-F238E27FC236}">
                  <a16:creationId xmlns:a16="http://schemas.microsoft.com/office/drawing/2014/main" id="{F3F4849D-F565-5949-91B5-2CF391F53274}"/>
                </a:ext>
              </a:extLst>
            </p:cNvPr>
            <p:cNvSpPr/>
            <p:nvPr/>
          </p:nvSpPr>
          <p:spPr>
            <a:xfrm>
              <a:off x="4041425" y="2455499"/>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L3</a:t>
              </a:r>
              <a:endParaRPr lang="en-GB" dirty="0">
                <a:solidFill>
                  <a:schemeClr val="tx1">
                    <a:lumMod val="50000"/>
                  </a:schemeClr>
                </a:solidFill>
              </a:endParaRPr>
            </a:p>
          </p:txBody>
        </p:sp>
        <p:sp>
          <p:nvSpPr>
            <p:cNvPr id="140" name="Oval 139">
              <a:extLst>
                <a:ext uri="{FF2B5EF4-FFF2-40B4-BE49-F238E27FC236}">
                  <a16:creationId xmlns:a16="http://schemas.microsoft.com/office/drawing/2014/main" id="{A44F9DA6-CAD5-714E-9752-A1DA4DC99764}"/>
                </a:ext>
              </a:extLst>
            </p:cNvPr>
            <p:cNvSpPr/>
            <p:nvPr/>
          </p:nvSpPr>
          <p:spPr>
            <a:xfrm>
              <a:off x="3396268" y="3087469"/>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T1</a:t>
              </a:r>
              <a:endParaRPr lang="en-GB" dirty="0">
                <a:solidFill>
                  <a:schemeClr val="tx1">
                    <a:lumMod val="50000"/>
                  </a:schemeClr>
                </a:solidFill>
              </a:endParaRPr>
            </a:p>
          </p:txBody>
        </p:sp>
        <p:sp>
          <p:nvSpPr>
            <p:cNvPr id="141" name="Oval 140">
              <a:extLst>
                <a:ext uri="{FF2B5EF4-FFF2-40B4-BE49-F238E27FC236}">
                  <a16:creationId xmlns:a16="http://schemas.microsoft.com/office/drawing/2014/main" id="{5BA5C3B7-EE6F-D346-92DE-319D395D59C1}"/>
                </a:ext>
              </a:extLst>
            </p:cNvPr>
            <p:cNvSpPr/>
            <p:nvPr/>
          </p:nvSpPr>
          <p:spPr>
            <a:xfrm>
              <a:off x="3704491" y="3087469"/>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T2</a:t>
              </a:r>
              <a:endParaRPr lang="en-GB" dirty="0">
                <a:solidFill>
                  <a:schemeClr val="tx1">
                    <a:lumMod val="50000"/>
                  </a:schemeClr>
                </a:solidFill>
              </a:endParaRPr>
            </a:p>
          </p:txBody>
        </p:sp>
        <p:sp>
          <p:nvSpPr>
            <p:cNvPr id="142" name="Oval 141">
              <a:extLst>
                <a:ext uri="{FF2B5EF4-FFF2-40B4-BE49-F238E27FC236}">
                  <a16:creationId xmlns:a16="http://schemas.microsoft.com/office/drawing/2014/main" id="{513364F5-4155-9B44-B451-57FCCC35D23D}"/>
                </a:ext>
              </a:extLst>
            </p:cNvPr>
            <p:cNvSpPr/>
            <p:nvPr/>
          </p:nvSpPr>
          <p:spPr>
            <a:xfrm>
              <a:off x="4028212" y="3094435"/>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T3</a:t>
              </a:r>
              <a:endParaRPr lang="en-GB" dirty="0">
                <a:solidFill>
                  <a:schemeClr val="tx1">
                    <a:lumMod val="50000"/>
                  </a:schemeClr>
                </a:solidFill>
              </a:endParaRPr>
            </a:p>
          </p:txBody>
        </p:sp>
        <p:sp>
          <p:nvSpPr>
            <p:cNvPr id="143" name="Oval 142">
              <a:extLst>
                <a:ext uri="{FF2B5EF4-FFF2-40B4-BE49-F238E27FC236}">
                  <a16:creationId xmlns:a16="http://schemas.microsoft.com/office/drawing/2014/main" id="{EF794B30-F8EA-1049-A92A-8353E96B2C1F}"/>
                </a:ext>
              </a:extLst>
            </p:cNvPr>
            <p:cNvSpPr/>
            <p:nvPr/>
          </p:nvSpPr>
          <p:spPr>
            <a:xfrm>
              <a:off x="4365025" y="2435161"/>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A1</a:t>
              </a:r>
              <a:endParaRPr lang="en-GB" dirty="0">
                <a:solidFill>
                  <a:schemeClr val="tx1">
                    <a:lumMod val="50000"/>
                  </a:schemeClr>
                </a:solidFill>
              </a:endParaRPr>
            </a:p>
          </p:txBody>
        </p:sp>
        <p:sp>
          <p:nvSpPr>
            <p:cNvPr id="144" name="Oval 143">
              <a:extLst>
                <a:ext uri="{FF2B5EF4-FFF2-40B4-BE49-F238E27FC236}">
                  <a16:creationId xmlns:a16="http://schemas.microsoft.com/office/drawing/2014/main" id="{1DE3D603-4F1E-5E4B-AFCD-EABD90309068}"/>
                </a:ext>
              </a:extLst>
            </p:cNvPr>
            <p:cNvSpPr/>
            <p:nvPr/>
          </p:nvSpPr>
          <p:spPr>
            <a:xfrm>
              <a:off x="4366584" y="3098361"/>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A2</a:t>
              </a:r>
              <a:endParaRPr lang="en-GB" dirty="0">
                <a:solidFill>
                  <a:schemeClr val="tx1">
                    <a:lumMod val="50000"/>
                  </a:schemeClr>
                </a:solidFill>
              </a:endParaRPr>
            </a:p>
          </p:txBody>
        </p:sp>
        <p:sp>
          <p:nvSpPr>
            <p:cNvPr id="145" name="Oval 144">
              <a:extLst>
                <a:ext uri="{FF2B5EF4-FFF2-40B4-BE49-F238E27FC236}">
                  <a16:creationId xmlns:a16="http://schemas.microsoft.com/office/drawing/2014/main" id="{6A143CCB-ED53-EB48-BF72-C37B1AA71B09}"/>
                </a:ext>
              </a:extLst>
            </p:cNvPr>
            <p:cNvSpPr/>
            <p:nvPr/>
          </p:nvSpPr>
          <p:spPr>
            <a:xfrm>
              <a:off x="4782960" y="2461190"/>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NO</a:t>
              </a:r>
              <a:endParaRPr lang="en-GB" dirty="0">
                <a:solidFill>
                  <a:schemeClr val="tx1">
                    <a:lumMod val="50000"/>
                  </a:schemeClr>
                </a:solidFill>
              </a:endParaRPr>
            </a:p>
          </p:txBody>
        </p:sp>
        <p:sp>
          <p:nvSpPr>
            <p:cNvPr id="155" name="Oval 154">
              <a:extLst>
                <a:ext uri="{FF2B5EF4-FFF2-40B4-BE49-F238E27FC236}">
                  <a16:creationId xmlns:a16="http://schemas.microsoft.com/office/drawing/2014/main" id="{98B955D5-A783-5E48-A807-92F498C3861B}"/>
                </a:ext>
              </a:extLst>
            </p:cNvPr>
            <p:cNvSpPr/>
            <p:nvPr/>
          </p:nvSpPr>
          <p:spPr>
            <a:xfrm>
              <a:off x="4782960" y="291300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NO</a:t>
              </a:r>
              <a:endParaRPr lang="en-GB" dirty="0">
                <a:solidFill>
                  <a:schemeClr val="tx1">
                    <a:lumMod val="50000"/>
                  </a:schemeClr>
                </a:solidFill>
              </a:endParaRPr>
            </a:p>
          </p:txBody>
        </p:sp>
        <p:sp>
          <p:nvSpPr>
            <p:cNvPr id="156" name="Oval 155">
              <a:extLst>
                <a:ext uri="{FF2B5EF4-FFF2-40B4-BE49-F238E27FC236}">
                  <a16:creationId xmlns:a16="http://schemas.microsoft.com/office/drawing/2014/main" id="{78812C60-53F2-F140-8049-3149C71C6355}"/>
                </a:ext>
              </a:extLst>
            </p:cNvPr>
            <p:cNvSpPr/>
            <p:nvPr/>
          </p:nvSpPr>
          <p:spPr>
            <a:xfrm>
              <a:off x="5142831" y="2461190"/>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NC</a:t>
              </a:r>
              <a:endParaRPr lang="en-GB" dirty="0">
                <a:solidFill>
                  <a:schemeClr val="tx1">
                    <a:lumMod val="50000"/>
                  </a:schemeClr>
                </a:solidFill>
              </a:endParaRPr>
            </a:p>
          </p:txBody>
        </p:sp>
        <p:sp>
          <p:nvSpPr>
            <p:cNvPr id="158" name="Oval 157">
              <a:extLst>
                <a:ext uri="{FF2B5EF4-FFF2-40B4-BE49-F238E27FC236}">
                  <a16:creationId xmlns:a16="http://schemas.microsoft.com/office/drawing/2014/main" id="{F6C35114-E165-334C-A9BD-71FD066DA10B}"/>
                </a:ext>
              </a:extLst>
            </p:cNvPr>
            <p:cNvSpPr/>
            <p:nvPr/>
          </p:nvSpPr>
          <p:spPr>
            <a:xfrm>
              <a:off x="5142831" y="291300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NC</a:t>
              </a:r>
              <a:endParaRPr lang="en-GB" dirty="0">
                <a:solidFill>
                  <a:schemeClr val="tx1">
                    <a:lumMod val="50000"/>
                  </a:schemeClr>
                </a:solidFill>
              </a:endParaRPr>
            </a:p>
          </p:txBody>
        </p:sp>
      </p:grpSp>
      <p:grpSp>
        <p:nvGrpSpPr>
          <p:cNvPr id="184" name="Group 183">
            <a:extLst>
              <a:ext uri="{FF2B5EF4-FFF2-40B4-BE49-F238E27FC236}">
                <a16:creationId xmlns:a16="http://schemas.microsoft.com/office/drawing/2014/main" id="{D1CC6758-350C-9848-BDA5-A011B9B3DA57}"/>
              </a:ext>
            </a:extLst>
          </p:cNvPr>
          <p:cNvGrpSpPr/>
          <p:nvPr/>
        </p:nvGrpSpPr>
        <p:grpSpPr>
          <a:xfrm>
            <a:off x="5921724" y="1138981"/>
            <a:ext cx="2055200" cy="900842"/>
            <a:chOff x="1902331" y="2858863"/>
            <a:chExt cx="2055200" cy="900842"/>
          </a:xfrm>
        </p:grpSpPr>
        <p:grpSp>
          <p:nvGrpSpPr>
            <p:cNvPr id="185" name="Group 184">
              <a:extLst>
                <a:ext uri="{FF2B5EF4-FFF2-40B4-BE49-F238E27FC236}">
                  <a16:creationId xmlns:a16="http://schemas.microsoft.com/office/drawing/2014/main" id="{E4381A11-581D-F041-A16B-9772C1037422}"/>
                </a:ext>
              </a:extLst>
            </p:cNvPr>
            <p:cNvGrpSpPr/>
            <p:nvPr/>
          </p:nvGrpSpPr>
          <p:grpSpPr>
            <a:xfrm>
              <a:off x="1902331" y="2858863"/>
              <a:ext cx="1365556" cy="900842"/>
              <a:chOff x="4578102" y="1592294"/>
              <a:chExt cx="1365556" cy="900842"/>
            </a:xfrm>
          </p:grpSpPr>
          <p:sp>
            <p:nvSpPr>
              <p:cNvPr id="191" name="Rectangle 190">
                <a:extLst>
                  <a:ext uri="{FF2B5EF4-FFF2-40B4-BE49-F238E27FC236}">
                    <a16:creationId xmlns:a16="http://schemas.microsoft.com/office/drawing/2014/main" id="{C7EB8043-1261-034D-BCEF-E37600160311}"/>
                  </a:ext>
                </a:extLst>
              </p:cNvPr>
              <p:cNvSpPr/>
              <p:nvPr/>
            </p:nvSpPr>
            <p:spPr>
              <a:xfrm>
                <a:off x="4578102" y="1598855"/>
                <a:ext cx="1365556" cy="8545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Overload Relay</a:t>
                </a:r>
              </a:p>
            </p:txBody>
          </p:sp>
          <p:sp>
            <p:nvSpPr>
              <p:cNvPr id="192" name="Oval 191">
                <a:extLst>
                  <a:ext uri="{FF2B5EF4-FFF2-40B4-BE49-F238E27FC236}">
                    <a16:creationId xmlns:a16="http://schemas.microsoft.com/office/drawing/2014/main" id="{7B9BCE00-987B-EF4F-BA5D-C0C308AFBF2D}"/>
                  </a:ext>
                </a:extLst>
              </p:cNvPr>
              <p:cNvSpPr/>
              <p:nvPr/>
            </p:nvSpPr>
            <p:spPr>
              <a:xfrm>
                <a:off x="4646975" y="159229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L1</a:t>
                </a:r>
                <a:endParaRPr lang="en-GB" dirty="0">
                  <a:solidFill>
                    <a:schemeClr val="tx1">
                      <a:lumMod val="50000"/>
                    </a:schemeClr>
                  </a:solidFill>
                </a:endParaRPr>
              </a:p>
            </p:txBody>
          </p:sp>
          <p:sp>
            <p:nvSpPr>
              <p:cNvPr id="193" name="Oval 192">
                <a:extLst>
                  <a:ext uri="{FF2B5EF4-FFF2-40B4-BE49-F238E27FC236}">
                    <a16:creationId xmlns:a16="http://schemas.microsoft.com/office/drawing/2014/main" id="{B1A4C9B6-65E7-2A42-A992-9FB4A6A4DB74}"/>
                  </a:ext>
                </a:extLst>
              </p:cNvPr>
              <p:cNvSpPr/>
              <p:nvPr/>
            </p:nvSpPr>
            <p:spPr>
              <a:xfrm>
                <a:off x="4955198" y="159229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L2</a:t>
                </a:r>
                <a:endParaRPr lang="en-GB" dirty="0">
                  <a:solidFill>
                    <a:schemeClr val="tx1">
                      <a:lumMod val="50000"/>
                    </a:schemeClr>
                  </a:solidFill>
                </a:endParaRPr>
              </a:p>
            </p:txBody>
          </p:sp>
          <p:sp>
            <p:nvSpPr>
              <p:cNvPr id="194" name="Oval 193">
                <a:extLst>
                  <a:ext uri="{FF2B5EF4-FFF2-40B4-BE49-F238E27FC236}">
                    <a16:creationId xmlns:a16="http://schemas.microsoft.com/office/drawing/2014/main" id="{40000036-D2C0-F641-A46E-471C37ECCF64}"/>
                  </a:ext>
                </a:extLst>
              </p:cNvPr>
              <p:cNvSpPr/>
              <p:nvPr/>
            </p:nvSpPr>
            <p:spPr>
              <a:xfrm>
                <a:off x="5278919" y="1599260"/>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L3</a:t>
                </a:r>
                <a:endParaRPr lang="en-GB" dirty="0">
                  <a:solidFill>
                    <a:schemeClr val="tx1">
                      <a:lumMod val="50000"/>
                    </a:schemeClr>
                  </a:solidFill>
                </a:endParaRPr>
              </a:p>
            </p:txBody>
          </p:sp>
          <p:sp>
            <p:nvSpPr>
              <p:cNvPr id="195" name="Oval 194">
                <a:extLst>
                  <a:ext uri="{FF2B5EF4-FFF2-40B4-BE49-F238E27FC236}">
                    <a16:creationId xmlns:a16="http://schemas.microsoft.com/office/drawing/2014/main" id="{6A97DD7A-5027-5C4B-8CDF-9C54C23BE0EB}"/>
                  </a:ext>
                </a:extLst>
              </p:cNvPr>
              <p:cNvSpPr/>
              <p:nvPr/>
            </p:nvSpPr>
            <p:spPr>
              <a:xfrm>
                <a:off x="4633762" y="220023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T1</a:t>
                </a:r>
                <a:endParaRPr lang="en-GB" dirty="0">
                  <a:solidFill>
                    <a:schemeClr val="tx1">
                      <a:lumMod val="50000"/>
                    </a:schemeClr>
                  </a:solidFill>
                </a:endParaRPr>
              </a:p>
            </p:txBody>
          </p:sp>
          <p:sp>
            <p:nvSpPr>
              <p:cNvPr id="196" name="Oval 195">
                <a:extLst>
                  <a:ext uri="{FF2B5EF4-FFF2-40B4-BE49-F238E27FC236}">
                    <a16:creationId xmlns:a16="http://schemas.microsoft.com/office/drawing/2014/main" id="{97737C0C-CAD5-FB46-9DAD-653FA2F70EEB}"/>
                  </a:ext>
                </a:extLst>
              </p:cNvPr>
              <p:cNvSpPr/>
              <p:nvPr/>
            </p:nvSpPr>
            <p:spPr>
              <a:xfrm>
                <a:off x="4941985" y="220023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T2</a:t>
                </a:r>
                <a:endParaRPr lang="en-GB" dirty="0">
                  <a:solidFill>
                    <a:schemeClr val="tx1">
                      <a:lumMod val="50000"/>
                    </a:schemeClr>
                  </a:solidFill>
                </a:endParaRPr>
              </a:p>
            </p:txBody>
          </p:sp>
          <p:sp>
            <p:nvSpPr>
              <p:cNvPr id="197" name="Oval 196">
                <a:extLst>
                  <a:ext uri="{FF2B5EF4-FFF2-40B4-BE49-F238E27FC236}">
                    <a16:creationId xmlns:a16="http://schemas.microsoft.com/office/drawing/2014/main" id="{0B8020C5-900D-1F43-8102-A807445072BB}"/>
                  </a:ext>
                </a:extLst>
              </p:cNvPr>
              <p:cNvSpPr/>
              <p:nvPr/>
            </p:nvSpPr>
            <p:spPr>
              <a:xfrm>
                <a:off x="5265706" y="2207200"/>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T3</a:t>
                </a:r>
                <a:endParaRPr lang="en-GB" dirty="0">
                  <a:solidFill>
                    <a:schemeClr val="tx1">
                      <a:lumMod val="50000"/>
                    </a:schemeClr>
                  </a:solidFill>
                </a:endParaRPr>
              </a:p>
            </p:txBody>
          </p:sp>
        </p:grpSp>
        <p:sp>
          <p:nvSpPr>
            <p:cNvPr id="186" name="Rectangle 185">
              <a:extLst>
                <a:ext uri="{FF2B5EF4-FFF2-40B4-BE49-F238E27FC236}">
                  <a16:creationId xmlns:a16="http://schemas.microsoft.com/office/drawing/2014/main" id="{D141A966-12CE-684B-AC8C-6D6AA06B2F1A}"/>
                </a:ext>
              </a:extLst>
            </p:cNvPr>
            <p:cNvSpPr/>
            <p:nvPr/>
          </p:nvSpPr>
          <p:spPr>
            <a:xfrm>
              <a:off x="3252967" y="2860568"/>
              <a:ext cx="704564" cy="7971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7" name="Oval 186">
              <a:extLst>
                <a:ext uri="{FF2B5EF4-FFF2-40B4-BE49-F238E27FC236}">
                  <a16:creationId xmlns:a16="http://schemas.microsoft.com/office/drawing/2014/main" id="{5734D5D1-6EBA-A946-8AEA-4A8B61B23A54}"/>
                </a:ext>
              </a:extLst>
            </p:cNvPr>
            <p:cNvSpPr/>
            <p:nvPr/>
          </p:nvSpPr>
          <p:spPr>
            <a:xfrm>
              <a:off x="3308948" y="2909079"/>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NO</a:t>
              </a:r>
              <a:endParaRPr lang="en-GB" dirty="0">
                <a:solidFill>
                  <a:schemeClr val="tx1">
                    <a:lumMod val="50000"/>
                  </a:schemeClr>
                </a:solidFill>
              </a:endParaRPr>
            </a:p>
          </p:txBody>
        </p:sp>
        <p:sp>
          <p:nvSpPr>
            <p:cNvPr id="188" name="Oval 187">
              <a:extLst>
                <a:ext uri="{FF2B5EF4-FFF2-40B4-BE49-F238E27FC236}">
                  <a16:creationId xmlns:a16="http://schemas.microsoft.com/office/drawing/2014/main" id="{DEDEFA47-C5EE-EE4F-9ECB-BB6638794444}"/>
                </a:ext>
              </a:extLst>
            </p:cNvPr>
            <p:cNvSpPr/>
            <p:nvPr/>
          </p:nvSpPr>
          <p:spPr>
            <a:xfrm>
              <a:off x="3308948" y="3360892"/>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NO</a:t>
              </a:r>
              <a:endParaRPr lang="en-GB" dirty="0">
                <a:solidFill>
                  <a:schemeClr val="tx1">
                    <a:lumMod val="50000"/>
                  </a:schemeClr>
                </a:solidFill>
              </a:endParaRPr>
            </a:p>
          </p:txBody>
        </p:sp>
        <p:sp>
          <p:nvSpPr>
            <p:cNvPr id="189" name="Oval 188">
              <a:extLst>
                <a:ext uri="{FF2B5EF4-FFF2-40B4-BE49-F238E27FC236}">
                  <a16:creationId xmlns:a16="http://schemas.microsoft.com/office/drawing/2014/main" id="{B116C10D-BE3C-944B-ACEC-953BABD9BC0A}"/>
                </a:ext>
              </a:extLst>
            </p:cNvPr>
            <p:cNvSpPr/>
            <p:nvPr/>
          </p:nvSpPr>
          <p:spPr>
            <a:xfrm>
              <a:off x="3668819" y="2909079"/>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NC</a:t>
              </a:r>
              <a:endParaRPr lang="en-GB" dirty="0">
                <a:solidFill>
                  <a:schemeClr val="tx1">
                    <a:lumMod val="50000"/>
                  </a:schemeClr>
                </a:solidFill>
              </a:endParaRPr>
            </a:p>
          </p:txBody>
        </p:sp>
        <p:sp>
          <p:nvSpPr>
            <p:cNvPr id="190" name="Oval 189">
              <a:extLst>
                <a:ext uri="{FF2B5EF4-FFF2-40B4-BE49-F238E27FC236}">
                  <a16:creationId xmlns:a16="http://schemas.microsoft.com/office/drawing/2014/main" id="{8BAAF2E3-FA37-394A-9301-4E09B3E53F5C}"/>
                </a:ext>
              </a:extLst>
            </p:cNvPr>
            <p:cNvSpPr/>
            <p:nvPr/>
          </p:nvSpPr>
          <p:spPr>
            <a:xfrm>
              <a:off x="3668819" y="3360892"/>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NC</a:t>
              </a:r>
              <a:endParaRPr lang="en-GB" dirty="0">
                <a:solidFill>
                  <a:schemeClr val="tx1">
                    <a:lumMod val="50000"/>
                  </a:schemeClr>
                </a:solidFill>
              </a:endParaRPr>
            </a:p>
          </p:txBody>
        </p:sp>
      </p:grpSp>
      <p:grpSp>
        <p:nvGrpSpPr>
          <p:cNvPr id="210" name="Group 209">
            <a:extLst>
              <a:ext uri="{FF2B5EF4-FFF2-40B4-BE49-F238E27FC236}">
                <a16:creationId xmlns:a16="http://schemas.microsoft.com/office/drawing/2014/main" id="{26770C0A-19D0-6B48-B83B-0547739C758C}"/>
              </a:ext>
            </a:extLst>
          </p:cNvPr>
          <p:cNvGrpSpPr/>
          <p:nvPr/>
        </p:nvGrpSpPr>
        <p:grpSpPr>
          <a:xfrm>
            <a:off x="-202755" y="2303388"/>
            <a:ext cx="2088159" cy="982466"/>
            <a:chOff x="3340608" y="2401831"/>
            <a:chExt cx="2088159" cy="982466"/>
          </a:xfrm>
        </p:grpSpPr>
        <p:sp>
          <p:nvSpPr>
            <p:cNvPr id="211" name="Rectangle 210">
              <a:extLst>
                <a:ext uri="{FF2B5EF4-FFF2-40B4-BE49-F238E27FC236}">
                  <a16:creationId xmlns:a16="http://schemas.microsoft.com/office/drawing/2014/main" id="{0A9B8723-28B7-AB4C-86CB-CE2A69264CAF}"/>
                </a:ext>
              </a:extLst>
            </p:cNvPr>
            <p:cNvSpPr/>
            <p:nvPr/>
          </p:nvSpPr>
          <p:spPr>
            <a:xfrm>
              <a:off x="4724203" y="2401831"/>
              <a:ext cx="704564" cy="7971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2" name="Rectangle 211">
              <a:extLst>
                <a:ext uri="{FF2B5EF4-FFF2-40B4-BE49-F238E27FC236}">
                  <a16:creationId xmlns:a16="http://schemas.microsoft.com/office/drawing/2014/main" id="{8DDC357F-7CE7-AC43-A31A-B0A03D084F0B}"/>
                </a:ext>
              </a:extLst>
            </p:cNvPr>
            <p:cNvSpPr/>
            <p:nvPr/>
          </p:nvSpPr>
          <p:spPr>
            <a:xfrm>
              <a:off x="3340608" y="2405744"/>
              <a:ext cx="1365556" cy="9348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Main</a:t>
              </a:r>
            </a:p>
          </p:txBody>
        </p:sp>
        <p:sp>
          <p:nvSpPr>
            <p:cNvPr id="213" name="Oval 212">
              <a:extLst>
                <a:ext uri="{FF2B5EF4-FFF2-40B4-BE49-F238E27FC236}">
                  <a16:creationId xmlns:a16="http://schemas.microsoft.com/office/drawing/2014/main" id="{57B57447-E95C-A948-988A-CA6FA49B34AE}"/>
                </a:ext>
              </a:extLst>
            </p:cNvPr>
            <p:cNvSpPr/>
            <p:nvPr/>
          </p:nvSpPr>
          <p:spPr>
            <a:xfrm>
              <a:off x="3409481" y="244853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L1</a:t>
              </a:r>
              <a:endParaRPr lang="en-GB" dirty="0">
                <a:solidFill>
                  <a:schemeClr val="tx1">
                    <a:lumMod val="50000"/>
                  </a:schemeClr>
                </a:solidFill>
              </a:endParaRPr>
            </a:p>
          </p:txBody>
        </p:sp>
        <p:sp>
          <p:nvSpPr>
            <p:cNvPr id="214" name="Oval 213">
              <a:extLst>
                <a:ext uri="{FF2B5EF4-FFF2-40B4-BE49-F238E27FC236}">
                  <a16:creationId xmlns:a16="http://schemas.microsoft.com/office/drawing/2014/main" id="{E2A6D535-8146-8E47-B147-6BCB6B22225B}"/>
                </a:ext>
              </a:extLst>
            </p:cNvPr>
            <p:cNvSpPr/>
            <p:nvPr/>
          </p:nvSpPr>
          <p:spPr>
            <a:xfrm>
              <a:off x="3717704" y="244853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L2</a:t>
              </a:r>
              <a:endParaRPr lang="en-GB" dirty="0">
                <a:solidFill>
                  <a:schemeClr val="tx1">
                    <a:lumMod val="50000"/>
                  </a:schemeClr>
                </a:solidFill>
              </a:endParaRPr>
            </a:p>
          </p:txBody>
        </p:sp>
        <p:sp>
          <p:nvSpPr>
            <p:cNvPr id="215" name="Oval 214">
              <a:extLst>
                <a:ext uri="{FF2B5EF4-FFF2-40B4-BE49-F238E27FC236}">
                  <a16:creationId xmlns:a16="http://schemas.microsoft.com/office/drawing/2014/main" id="{4331C55B-97EB-2F45-B9CD-1A0D9339A2B7}"/>
                </a:ext>
              </a:extLst>
            </p:cNvPr>
            <p:cNvSpPr/>
            <p:nvPr/>
          </p:nvSpPr>
          <p:spPr>
            <a:xfrm>
              <a:off x="4041425" y="2455499"/>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L3</a:t>
              </a:r>
              <a:endParaRPr lang="en-GB" dirty="0">
                <a:solidFill>
                  <a:schemeClr val="tx1">
                    <a:lumMod val="50000"/>
                  </a:schemeClr>
                </a:solidFill>
              </a:endParaRPr>
            </a:p>
          </p:txBody>
        </p:sp>
        <p:sp>
          <p:nvSpPr>
            <p:cNvPr id="216" name="Oval 215">
              <a:extLst>
                <a:ext uri="{FF2B5EF4-FFF2-40B4-BE49-F238E27FC236}">
                  <a16:creationId xmlns:a16="http://schemas.microsoft.com/office/drawing/2014/main" id="{09B63DB7-DC7B-3E43-9C39-8C103BC1F383}"/>
                </a:ext>
              </a:extLst>
            </p:cNvPr>
            <p:cNvSpPr/>
            <p:nvPr/>
          </p:nvSpPr>
          <p:spPr>
            <a:xfrm>
              <a:off x="3396268" y="3087469"/>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T1</a:t>
              </a:r>
              <a:endParaRPr lang="en-GB" dirty="0">
                <a:solidFill>
                  <a:schemeClr val="tx1">
                    <a:lumMod val="50000"/>
                  </a:schemeClr>
                </a:solidFill>
              </a:endParaRPr>
            </a:p>
          </p:txBody>
        </p:sp>
        <p:sp>
          <p:nvSpPr>
            <p:cNvPr id="217" name="Oval 216">
              <a:extLst>
                <a:ext uri="{FF2B5EF4-FFF2-40B4-BE49-F238E27FC236}">
                  <a16:creationId xmlns:a16="http://schemas.microsoft.com/office/drawing/2014/main" id="{1D15BE26-C858-CB46-A185-164A31CF9682}"/>
                </a:ext>
              </a:extLst>
            </p:cNvPr>
            <p:cNvSpPr/>
            <p:nvPr/>
          </p:nvSpPr>
          <p:spPr>
            <a:xfrm>
              <a:off x="3704491" y="3087469"/>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T2</a:t>
              </a:r>
              <a:endParaRPr lang="en-GB" dirty="0">
                <a:solidFill>
                  <a:schemeClr val="tx1">
                    <a:lumMod val="50000"/>
                  </a:schemeClr>
                </a:solidFill>
              </a:endParaRPr>
            </a:p>
          </p:txBody>
        </p:sp>
        <p:sp>
          <p:nvSpPr>
            <p:cNvPr id="218" name="Oval 217">
              <a:extLst>
                <a:ext uri="{FF2B5EF4-FFF2-40B4-BE49-F238E27FC236}">
                  <a16:creationId xmlns:a16="http://schemas.microsoft.com/office/drawing/2014/main" id="{14D49494-C349-5644-A4FE-3A1763C2B04A}"/>
                </a:ext>
              </a:extLst>
            </p:cNvPr>
            <p:cNvSpPr/>
            <p:nvPr/>
          </p:nvSpPr>
          <p:spPr>
            <a:xfrm>
              <a:off x="4028212" y="3094435"/>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T3</a:t>
              </a:r>
              <a:endParaRPr lang="en-GB" dirty="0">
                <a:solidFill>
                  <a:schemeClr val="tx1">
                    <a:lumMod val="50000"/>
                  </a:schemeClr>
                </a:solidFill>
              </a:endParaRPr>
            </a:p>
          </p:txBody>
        </p:sp>
        <p:sp>
          <p:nvSpPr>
            <p:cNvPr id="219" name="Oval 218">
              <a:extLst>
                <a:ext uri="{FF2B5EF4-FFF2-40B4-BE49-F238E27FC236}">
                  <a16:creationId xmlns:a16="http://schemas.microsoft.com/office/drawing/2014/main" id="{573AF675-C3C3-D746-8D33-086FB5CF2A2D}"/>
                </a:ext>
              </a:extLst>
            </p:cNvPr>
            <p:cNvSpPr/>
            <p:nvPr/>
          </p:nvSpPr>
          <p:spPr>
            <a:xfrm>
              <a:off x="4365025" y="2435161"/>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A1</a:t>
              </a:r>
              <a:endParaRPr lang="en-GB" dirty="0">
                <a:solidFill>
                  <a:schemeClr val="tx1">
                    <a:lumMod val="50000"/>
                  </a:schemeClr>
                </a:solidFill>
              </a:endParaRPr>
            </a:p>
          </p:txBody>
        </p:sp>
        <p:sp>
          <p:nvSpPr>
            <p:cNvPr id="220" name="Oval 219">
              <a:extLst>
                <a:ext uri="{FF2B5EF4-FFF2-40B4-BE49-F238E27FC236}">
                  <a16:creationId xmlns:a16="http://schemas.microsoft.com/office/drawing/2014/main" id="{E9A5F6C5-DDC2-B544-8147-95CCE2DC10AA}"/>
                </a:ext>
              </a:extLst>
            </p:cNvPr>
            <p:cNvSpPr/>
            <p:nvPr/>
          </p:nvSpPr>
          <p:spPr>
            <a:xfrm>
              <a:off x="4366584" y="3098361"/>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A2</a:t>
              </a:r>
              <a:endParaRPr lang="en-GB" dirty="0">
                <a:solidFill>
                  <a:schemeClr val="tx1">
                    <a:lumMod val="50000"/>
                  </a:schemeClr>
                </a:solidFill>
              </a:endParaRPr>
            </a:p>
          </p:txBody>
        </p:sp>
        <p:sp>
          <p:nvSpPr>
            <p:cNvPr id="221" name="Oval 220">
              <a:extLst>
                <a:ext uri="{FF2B5EF4-FFF2-40B4-BE49-F238E27FC236}">
                  <a16:creationId xmlns:a16="http://schemas.microsoft.com/office/drawing/2014/main" id="{8B9507B1-8323-634A-A47E-533976836899}"/>
                </a:ext>
              </a:extLst>
            </p:cNvPr>
            <p:cNvSpPr/>
            <p:nvPr/>
          </p:nvSpPr>
          <p:spPr>
            <a:xfrm>
              <a:off x="4782960" y="2461190"/>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NO</a:t>
              </a:r>
              <a:endParaRPr lang="en-GB" dirty="0">
                <a:solidFill>
                  <a:schemeClr val="tx1">
                    <a:lumMod val="50000"/>
                  </a:schemeClr>
                </a:solidFill>
              </a:endParaRPr>
            </a:p>
          </p:txBody>
        </p:sp>
        <p:sp>
          <p:nvSpPr>
            <p:cNvPr id="222" name="Oval 221">
              <a:extLst>
                <a:ext uri="{FF2B5EF4-FFF2-40B4-BE49-F238E27FC236}">
                  <a16:creationId xmlns:a16="http://schemas.microsoft.com/office/drawing/2014/main" id="{54B68034-CCC8-D944-8B67-3B11F516D51E}"/>
                </a:ext>
              </a:extLst>
            </p:cNvPr>
            <p:cNvSpPr/>
            <p:nvPr/>
          </p:nvSpPr>
          <p:spPr>
            <a:xfrm>
              <a:off x="4782960" y="291300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NO</a:t>
              </a:r>
              <a:endParaRPr lang="en-GB" dirty="0">
                <a:solidFill>
                  <a:schemeClr val="tx1">
                    <a:lumMod val="50000"/>
                  </a:schemeClr>
                </a:solidFill>
              </a:endParaRPr>
            </a:p>
          </p:txBody>
        </p:sp>
        <p:sp>
          <p:nvSpPr>
            <p:cNvPr id="223" name="Oval 222">
              <a:extLst>
                <a:ext uri="{FF2B5EF4-FFF2-40B4-BE49-F238E27FC236}">
                  <a16:creationId xmlns:a16="http://schemas.microsoft.com/office/drawing/2014/main" id="{EA66FBF9-723E-4F4A-BD8C-94E0FD11385F}"/>
                </a:ext>
              </a:extLst>
            </p:cNvPr>
            <p:cNvSpPr/>
            <p:nvPr/>
          </p:nvSpPr>
          <p:spPr>
            <a:xfrm>
              <a:off x="5142831" y="2461190"/>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NC</a:t>
              </a:r>
              <a:endParaRPr lang="en-GB" dirty="0">
                <a:solidFill>
                  <a:schemeClr val="tx1">
                    <a:lumMod val="50000"/>
                  </a:schemeClr>
                </a:solidFill>
              </a:endParaRPr>
            </a:p>
          </p:txBody>
        </p:sp>
        <p:sp>
          <p:nvSpPr>
            <p:cNvPr id="224" name="Oval 223">
              <a:extLst>
                <a:ext uri="{FF2B5EF4-FFF2-40B4-BE49-F238E27FC236}">
                  <a16:creationId xmlns:a16="http://schemas.microsoft.com/office/drawing/2014/main" id="{0CCA8B52-0C29-4541-9857-61D71E94C33C}"/>
                </a:ext>
              </a:extLst>
            </p:cNvPr>
            <p:cNvSpPr/>
            <p:nvPr/>
          </p:nvSpPr>
          <p:spPr>
            <a:xfrm>
              <a:off x="5142831" y="291300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NC</a:t>
              </a:r>
              <a:endParaRPr lang="en-GB" dirty="0">
                <a:solidFill>
                  <a:schemeClr val="tx1">
                    <a:lumMod val="50000"/>
                  </a:schemeClr>
                </a:solidFill>
              </a:endParaRPr>
            </a:p>
          </p:txBody>
        </p:sp>
      </p:grpSp>
      <p:grpSp>
        <p:nvGrpSpPr>
          <p:cNvPr id="225" name="Group 224">
            <a:extLst>
              <a:ext uri="{FF2B5EF4-FFF2-40B4-BE49-F238E27FC236}">
                <a16:creationId xmlns:a16="http://schemas.microsoft.com/office/drawing/2014/main" id="{A0D9FFF7-2E22-BD43-807B-381A0A67A289}"/>
              </a:ext>
            </a:extLst>
          </p:cNvPr>
          <p:cNvGrpSpPr/>
          <p:nvPr/>
        </p:nvGrpSpPr>
        <p:grpSpPr>
          <a:xfrm>
            <a:off x="5387300" y="2657897"/>
            <a:ext cx="2088159" cy="982466"/>
            <a:chOff x="3340608" y="2401831"/>
            <a:chExt cx="2088159" cy="982466"/>
          </a:xfrm>
        </p:grpSpPr>
        <p:sp>
          <p:nvSpPr>
            <p:cNvPr id="226" name="Rectangle 225">
              <a:extLst>
                <a:ext uri="{FF2B5EF4-FFF2-40B4-BE49-F238E27FC236}">
                  <a16:creationId xmlns:a16="http://schemas.microsoft.com/office/drawing/2014/main" id="{2B2CE74C-FDFC-6840-A4A8-AD13E152EA1A}"/>
                </a:ext>
              </a:extLst>
            </p:cNvPr>
            <p:cNvSpPr/>
            <p:nvPr/>
          </p:nvSpPr>
          <p:spPr>
            <a:xfrm>
              <a:off x="4724203" y="2401831"/>
              <a:ext cx="704564" cy="7971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7" name="Rectangle 226">
              <a:extLst>
                <a:ext uri="{FF2B5EF4-FFF2-40B4-BE49-F238E27FC236}">
                  <a16:creationId xmlns:a16="http://schemas.microsoft.com/office/drawing/2014/main" id="{B9820B74-858E-FF4D-98DA-4F47457F87C8}"/>
                </a:ext>
              </a:extLst>
            </p:cNvPr>
            <p:cNvSpPr/>
            <p:nvPr/>
          </p:nvSpPr>
          <p:spPr>
            <a:xfrm>
              <a:off x="3340608" y="2405744"/>
              <a:ext cx="1365556" cy="9348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Start/Motor</a:t>
              </a:r>
            </a:p>
          </p:txBody>
        </p:sp>
        <p:sp>
          <p:nvSpPr>
            <p:cNvPr id="228" name="Oval 227">
              <a:extLst>
                <a:ext uri="{FF2B5EF4-FFF2-40B4-BE49-F238E27FC236}">
                  <a16:creationId xmlns:a16="http://schemas.microsoft.com/office/drawing/2014/main" id="{029F532D-FDCA-8842-88C1-C4D1E4EA15F9}"/>
                </a:ext>
              </a:extLst>
            </p:cNvPr>
            <p:cNvSpPr/>
            <p:nvPr/>
          </p:nvSpPr>
          <p:spPr>
            <a:xfrm>
              <a:off x="3409481" y="244853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L1</a:t>
              </a:r>
              <a:endParaRPr lang="en-GB" dirty="0">
                <a:solidFill>
                  <a:schemeClr val="tx1">
                    <a:lumMod val="50000"/>
                  </a:schemeClr>
                </a:solidFill>
              </a:endParaRPr>
            </a:p>
          </p:txBody>
        </p:sp>
        <p:sp>
          <p:nvSpPr>
            <p:cNvPr id="229" name="Oval 228">
              <a:extLst>
                <a:ext uri="{FF2B5EF4-FFF2-40B4-BE49-F238E27FC236}">
                  <a16:creationId xmlns:a16="http://schemas.microsoft.com/office/drawing/2014/main" id="{9F1C81CA-C60A-0B46-8D65-E83D074C3BBA}"/>
                </a:ext>
              </a:extLst>
            </p:cNvPr>
            <p:cNvSpPr/>
            <p:nvPr/>
          </p:nvSpPr>
          <p:spPr>
            <a:xfrm>
              <a:off x="3717704" y="244853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L2</a:t>
              </a:r>
              <a:endParaRPr lang="en-GB" dirty="0">
                <a:solidFill>
                  <a:schemeClr val="tx1">
                    <a:lumMod val="50000"/>
                  </a:schemeClr>
                </a:solidFill>
              </a:endParaRPr>
            </a:p>
          </p:txBody>
        </p:sp>
        <p:sp>
          <p:nvSpPr>
            <p:cNvPr id="230" name="Oval 229">
              <a:extLst>
                <a:ext uri="{FF2B5EF4-FFF2-40B4-BE49-F238E27FC236}">
                  <a16:creationId xmlns:a16="http://schemas.microsoft.com/office/drawing/2014/main" id="{B064F58A-BA9B-A24C-B684-76DF5640A21F}"/>
                </a:ext>
              </a:extLst>
            </p:cNvPr>
            <p:cNvSpPr/>
            <p:nvPr/>
          </p:nvSpPr>
          <p:spPr>
            <a:xfrm>
              <a:off x="4041425" y="2455499"/>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L3</a:t>
              </a:r>
              <a:endParaRPr lang="en-GB" dirty="0">
                <a:solidFill>
                  <a:schemeClr val="tx1">
                    <a:lumMod val="50000"/>
                  </a:schemeClr>
                </a:solidFill>
              </a:endParaRPr>
            </a:p>
          </p:txBody>
        </p:sp>
        <p:sp>
          <p:nvSpPr>
            <p:cNvPr id="231" name="Oval 230">
              <a:extLst>
                <a:ext uri="{FF2B5EF4-FFF2-40B4-BE49-F238E27FC236}">
                  <a16:creationId xmlns:a16="http://schemas.microsoft.com/office/drawing/2014/main" id="{6C29D41B-271A-E847-951F-546E8B266A82}"/>
                </a:ext>
              </a:extLst>
            </p:cNvPr>
            <p:cNvSpPr/>
            <p:nvPr/>
          </p:nvSpPr>
          <p:spPr>
            <a:xfrm>
              <a:off x="3396268" y="3087469"/>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T1</a:t>
              </a:r>
              <a:endParaRPr lang="en-GB" dirty="0">
                <a:solidFill>
                  <a:schemeClr val="tx1">
                    <a:lumMod val="50000"/>
                  </a:schemeClr>
                </a:solidFill>
              </a:endParaRPr>
            </a:p>
          </p:txBody>
        </p:sp>
        <p:sp>
          <p:nvSpPr>
            <p:cNvPr id="232" name="Oval 231">
              <a:extLst>
                <a:ext uri="{FF2B5EF4-FFF2-40B4-BE49-F238E27FC236}">
                  <a16:creationId xmlns:a16="http://schemas.microsoft.com/office/drawing/2014/main" id="{16BDA5BF-798B-B349-9001-34D1EF16F566}"/>
                </a:ext>
              </a:extLst>
            </p:cNvPr>
            <p:cNvSpPr/>
            <p:nvPr/>
          </p:nvSpPr>
          <p:spPr>
            <a:xfrm>
              <a:off x="3704491" y="3087469"/>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T2</a:t>
              </a:r>
              <a:endParaRPr lang="en-GB" dirty="0">
                <a:solidFill>
                  <a:schemeClr val="tx1">
                    <a:lumMod val="50000"/>
                  </a:schemeClr>
                </a:solidFill>
              </a:endParaRPr>
            </a:p>
          </p:txBody>
        </p:sp>
        <p:sp>
          <p:nvSpPr>
            <p:cNvPr id="233" name="Oval 232">
              <a:extLst>
                <a:ext uri="{FF2B5EF4-FFF2-40B4-BE49-F238E27FC236}">
                  <a16:creationId xmlns:a16="http://schemas.microsoft.com/office/drawing/2014/main" id="{621C49A7-ABCB-654E-A4CD-52C9C16BAB47}"/>
                </a:ext>
              </a:extLst>
            </p:cNvPr>
            <p:cNvSpPr/>
            <p:nvPr/>
          </p:nvSpPr>
          <p:spPr>
            <a:xfrm>
              <a:off x="4028212" y="3094435"/>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T3</a:t>
              </a:r>
              <a:endParaRPr lang="en-GB" dirty="0">
                <a:solidFill>
                  <a:schemeClr val="tx1">
                    <a:lumMod val="50000"/>
                  </a:schemeClr>
                </a:solidFill>
              </a:endParaRPr>
            </a:p>
          </p:txBody>
        </p:sp>
        <p:sp>
          <p:nvSpPr>
            <p:cNvPr id="234" name="Oval 233">
              <a:extLst>
                <a:ext uri="{FF2B5EF4-FFF2-40B4-BE49-F238E27FC236}">
                  <a16:creationId xmlns:a16="http://schemas.microsoft.com/office/drawing/2014/main" id="{2043442E-896F-0F42-AEA1-14DCEBB6B327}"/>
                </a:ext>
              </a:extLst>
            </p:cNvPr>
            <p:cNvSpPr/>
            <p:nvPr/>
          </p:nvSpPr>
          <p:spPr>
            <a:xfrm>
              <a:off x="4365025" y="2435161"/>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A1</a:t>
              </a:r>
              <a:endParaRPr lang="en-GB" dirty="0">
                <a:solidFill>
                  <a:schemeClr val="tx1">
                    <a:lumMod val="50000"/>
                  </a:schemeClr>
                </a:solidFill>
              </a:endParaRPr>
            </a:p>
          </p:txBody>
        </p:sp>
        <p:sp>
          <p:nvSpPr>
            <p:cNvPr id="235" name="Oval 234">
              <a:extLst>
                <a:ext uri="{FF2B5EF4-FFF2-40B4-BE49-F238E27FC236}">
                  <a16:creationId xmlns:a16="http://schemas.microsoft.com/office/drawing/2014/main" id="{B57E4C36-FFE4-ED4B-B2B2-4F8AC5E8BB85}"/>
                </a:ext>
              </a:extLst>
            </p:cNvPr>
            <p:cNvSpPr/>
            <p:nvPr/>
          </p:nvSpPr>
          <p:spPr>
            <a:xfrm>
              <a:off x="4366584" y="3098361"/>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A2</a:t>
              </a:r>
              <a:endParaRPr lang="en-GB" dirty="0">
                <a:solidFill>
                  <a:schemeClr val="tx1">
                    <a:lumMod val="50000"/>
                  </a:schemeClr>
                </a:solidFill>
              </a:endParaRPr>
            </a:p>
          </p:txBody>
        </p:sp>
        <p:sp>
          <p:nvSpPr>
            <p:cNvPr id="236" name="Oval 235">
              <a:extLst>
                <a:ext uri="{FF2B5EF4-FFF2-40B4-BE49-F238E27FC236}">
                  <a16:creationId xmlns:a16="http://schemas.microsoft.com/office/drawing/2014/main" id="{639F23AF-4C2B-EB4D-9B8F-C9236DAD7449}"/>
                </a:ext>
              </a:extLst>
            </p:cNvPr>
            <p:cNvSpPr/>
            <p:nvPr/>
          </p:nvSpPr>
          <p:spPr>
            <a:xfrm>
              <a:off x="4782960" y="2461190"/>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NO</a:t>
              </a:r>
              <a:endParaRPr lang="en-GB" dirty="0">
                <a:solidFill>
                  <a:schemeClr val="tx1">
                    <a:lumMod val="50000"/>
                  </a:schemeClr>
                </a:solidFill>
              </a:endParaRPr>
            </a:p>
          </p:txBody>
        </p:sp>
        <p:sp>
          <p:nvSpPr>
            <p:cNvPr id="237" name="Oval 236">
              <a:extLst>
                <a:ext uri="{FF2B5EF4-FFF2-40B4-BE49-F238E27FC236}">
                  <a16:creationId xmlns:a16="http://schemas.microsoft.com/office/drawing/2014/main" id="{D8D771E9-8C81-7749-B955-925060D836B2}"/>
                </a:ext>
              </a:extLst>
            </p:cNvPr>
            <p:cNvSpPr/>
            <p:nvPr/>
          </p:nvSpPr>
          <p:spPr>
            <a:xfrm>
              <a:off x="4782960" y="291300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NO</a:t>
              </a:r>
              <a:endParaRPr lang="en-GB" dirty="0">
                <a:solidFill>
                  <a:schemeClr val="tx1">
                    <a:lumMod val="50000"/>
                  </a:schemeClr>
                </a:solidFill>
              </a:endParaRPr>
            </a:p>
          </p:txBody>
        </p:sp>
        <p:sp>
          <p:nvSpPr>
            <p:cNvPr id="238" name="Oval 237">
              <a:extLst>
                <a:ext uri="{FF2B5EF4-FFF2-40B4-BE49-F238E27FC236}">
                  <a16:creationId xmlns:a16="http://schemas.microsoft.com/office/drawing/2014/main" id="{325374BE-FE42-7345-AB46-964237229D01}"/>
                </a:ext>
              </a:extLst>
            </p:cNvPr>
            <p:cNvSpPr/>
            <p:nvPr/>
          </p:nvSpPr>
          <p:spPr>
            <a:xfrm>
              <a:off x="5142831" y="2461190"/>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NC</a:t>
              </a:r>
              <a:endParaRPr lang="en-GB" dirty="0">
                <a:solidFill>
                  <a:schemeClr val="tx1">
                    <a:lumMod val="50000"/>
                  </a:schemeClr>
                </a:solidFill>
              </a:endParaRPr>
            </a:p>
          </p:txBody>
        </p:sp>
        <p:sp>
          <p:nvSpPr>
            <p:cNvPr id="239" name="Oval 238">
              <a:extLst>
                <a:ext uri="{FF2B5EF4-FFF2-40B4-BE49-F238E27FC236}">
                  <a16:creationId xmlns:a16="http://schemas.microsoft.com/office/drawing/2014/main" id="{FA1842CD-5816-AF47-968F-6A745D7FEF43}"/>
                </a:ext>
              </a:extLst>
            </p:cNvPr>
            <p:cNvSpPr/>
            <p:nvPr/>
          </p:nvSpPr>
          <p:spPr>
            <a:xfrm>
              <a:off x="5142831" y="291300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NC</a:t>
              </a:r>
              <a:endParaRPr lang="en-GB" dirty="0">
                <a:solidFill>
                  <a:schemeClr val="tx1">
                    <a:lumMod val="50000"/>
                  </a:schemeClr>
                </a:solidFill>
              </a:endParaRPr>
            </a:p>
          </p:txBody>
        </p:sp>
      </p:grpSp>
      <p:grpSp>
        <p:nvGrpSpPr>
          <p:cNvPr id="107" name="Group 106">
            <a:extLst>
              <a:ext uri="{FF2B5EF4-FFF2-40B4-BE49-F238E27FC236}">
                <a16:creationId xmlns:a16="http://schemas.microsoft.com/office/drawing/2014/main" id="{F841FFAC-8712-5345-A00B-60D06610F341}"/>
              </a:ext>
            </a:extLst>
          </p:cNvPr>
          <p:cNvGrpSpPr/>
          <p:nvPr/>
        </p:nvGrpSpPr>
        <p:grpSpPr>
          <a:xfrm>
            <a:off x="4441887" y="999523"/>
            <a:ext cx="642893" cy="893876"/>
            <a:chOff x="4578102" y="1592294"/>
            <a:chExt cx="642893" cy="893876"/>
          </a:xfrm>
        </p:grpSpPr>
        <p:sp>
          <p:nvSpPr>
            <p:cNvPr id="108" name="Rectangle 107">
              <a:extLst>
                <a:ext uri="{FF2B5EF4-FFF2-40B4-BE49-F238E27FC236}">
                  <a16:creationId xmlns:a16="http://schemas.microsoft.com/office/drawing/2014/main" id="{8E4609DF-0E72-9148-97F5-EA1C0229EBE7}"/>
                </a:ext>
              </a:extLst>
            </p:cNvPr>
            <p:cNvSpPr/>
            <p:nvPr/>
          </p:nvSpPr>
          <p:spPr>
            <a:xfrm>
              <a:off x="4578102" y="1598855"/>
              <a:ext cx="642893" cy="8545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Breaker1</a:t>
              </a:r>
            </a:p>
          </p:txBody>
        </p:sp>
        <p:sp>
          <p:nvSpPr>
            <p:cNvPr id="109" name="Oval 108">
              <a:extLst>
                <a:ext uri="{FF2B5EF4-FFF2-40B4-BE49-F238E27FC236}">
                  <a16:creationId xmlns:a16="http://schemas.microsoft.com/office/drawing/2014/main" id="{92A39A9E-CED7-0A4B-8EB5-6774E9216C7C}"/>
                </a:ext>
              </a:extLst>
            </p:cNvPr>
            <p:cNvSpPr/>
            <p:nvPr/>
          </p:nvSpPr>
          <p:spPr>
            <a:xfrm>
              <a:off x="4646975" y="159229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L1</a:t>
              </a:r>
              <a:endParaRPr lang="en-GB" dirty="0">
                <a:solidFill>
                  <a:schemeClr val="tx1">
                    <a:lumMod val="50000"/>
                  </a:schemeClr>
                </a:solidFill>
              </a:endParaRPr>
            </a:p>
          </p:txBody>
        </p:sp>
        <p:sp>
          <p:nvSpPr>
            <p:cNvPr id="110" name="Oval 109">
              <a:extLst>
                <a:ext uri="{FF2B5EF4-FFF2-40B4-BE49-F238E27FC236}">
                  <a16:creationId xmlns:a16="http://schemas.microsoft.com/office/drawing/2014/main" id="{AA4EDFDF-4346-F74C-BDBB-3D0FB2A36A04}"/>
                </a:ext>
              </a:extLst>
            </p:cNvPr>
            <p:cNvSpPr/>
            <p:nvPr/>
          </p:nvSpPr>
          <p:spPr>
            <a:xfrm>
              <a:off x="4633762" y="220023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T1</a:t>
              </a:r>
              <a:endParaRPr lang="en-GB" dirty="0">
                <a:solidFill>
                  <a:schemeClr val="tx1">
                    <a:lumMod val="50000"/>
                  </a:schemeClr>
                </a:solidFill>
              </a:endParaRPr>
            </a:p>
          </p:txBody>
        </p:sp>
      </p:grpSp>
      <p:grpSp>
        <p:nvGrpSpPr>
          <p:cNvPr id="111" name="Group 110">
            <a:extLst>
              <a:ext uri="{FF2B5EF4-FFF2-40B4-BE49-F238E27FC236}">
                <a16:creationId xmlns:a16="http://schemas.microsoft.com/office/drawing/2014/main" id="{972F16C7-57D7-264D-BF32-9AB81A95C288}"/>
              </a:ext>
            </a:extLst>
          </p:cNvPr>
          <p:cNvGrpSpPr/>
          <p:nvPr/>
        </p:nvGrpSpPr>
        <p:grpSpPr>
          <a:xfrm>
            <a:off x="7541810" y="43182"/>
            <a:ext cx="642893" cy="893876"/>
            <a:chOff x="4578102" y="1592294"/>
            <a:chExt cx="642893" cy="893876"/>
          </a:xfrm>
        </p:grpSpPr>
        <p:sp>
          <p:nvSpPr>
            <p:cNvPr id="112" name="Rectangle 111">
              <a:extLst>
                <a:ext uri="{FF2B5EF4-FFF2-40B4-BE49-F238E27FC236}">
                  <a16:creationId xmlns:a16="http://schemas.microsoft.com/office/drawing/2014/main" id="{37A4E360-C80A-7F45-BD13-66F1C014224A}"/>
                </a:ext>
              </a:extLst>
            </p:cNvPr>
            <p:cNvSpPr/>
            <p:nvPr/>
          </p:nvSpPr>
          <p:spPr>
            <a:xfrm>
              <a:off x="4578102" y="1598855"/>
              <a:ext cx="642893" cy="8545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Breaker2</a:t>
              </a:r>
            </a:p>
          </p:txBody>
        </p:sp>
        <p:sp>
          <p:nvSpPr>
            <p:cNvPr id="113" name="Oval 112">
              <a:extLst>
                <a:ext uri="{FF2B5EF4-FFF2-40B4-BE49-F238E27FC236}">
                  <a16:creationId xmlns:a16="http://schemas.microsoft.com/office/drawing/2014/main" id="{7E936577-4A66-B04D-B1BB-69A8EC322D5C}"/>
                </a:ext>
              </a:extLst>
            </p:cNvPr>
            <p:cNvSpPr/>
            <p:nvPr/>
          </p:nvSpPr>
          <p:spPr>
            <a:xfrm>
              <a:off x="4646975" y="159229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L1</a:t>
              </a:r>
              <a:endParaRPr lang="en-GB" dirty="0">
                <a:solidFill>
                  <a:schemeClr val="tx1">
                    <a:lumMod val="50000"/>
                  </a:schemeClr>
                </a:solidFill>
              </a:endParaRPr>
            </a:p>
          </p:txBody>
        </p:sp>
        <p:sp>
          <p:nvSpPr>
            <p:cNvPr id="114" name="Oval 113">
              <a:extLst>
                <a:ext uri="{FF2B5EF4-FFF2-40B4-BE49-F238E27FC236}">
                  <a16:creationId xmlns:a16="http://schemas.microsoft.com/office/drawing/2014/main" id="{5138CE6A-31EF-BA40-A262-4DC4D2774772}"/>
                </a:ext>
              </a:extLst>
            </p:cNvPr>
            <p:cNvSpPr/>
            <p:nvPr/>
          </p:nvSpPr>
          <p:spPr>
            <a:xfrm>
              <a:off x="4633762" y="220023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T1</a:t>
              </a:r>
              <a:endParaRPr lang="en-GB" dirty="0">
                <a:solidFill>
                  <a:schemeClr val="tx1">
                    <a:lumMod val="50000"/>
                  </a:schemeClr>
                </a:solidFill>
              </a:endParaRPr>
            </a:p>
          </p:txBody>
        </p:sp>
      </p:grpSp>
      <p:grpSp>
        <p:nvGrpSpPr>
          <p:cNvPr id="115" name="Group 114">
            <a:extLst>
              <a:ext uri="{FF2B5EF4-FFF2-40B4-BE49-F238E27FC236}">
                <a16:creationId xmlns:a16="http://schemas.microsoft.com/office/drawing/2014/main" id="{66A400F4-BCF7-F14D-AB9F-E685DC7B4971}"/>
              </a:ext>
            </a:extLst>
          </p:cNvPr>
          <p:cNvGrpSpPr/>
          <p:nvPr/>
        </p:nvGrpSpPr>
        <p:grpSpPr>
          <a:xfrm>
            <a:off x="2362951" y="1111397"/>
            <a:ext cx="743919" cy="780591"/>
            <a:chOff x="2112154" y="2400534"/>
            <a:chExt cx="743919" cy="780591"/>
          </a:xfrm>
        </p:grpSpPr>
        <p:sp>
          <p:nvSpPr>
            <p:cNvPr id="116" name="Oval 115">
              <a:extLst>
                <a:ext uri="{FF2B5EF4-FFF2-40B4-BE49-F238E27FC236}">
                  <a16:creationId xmlns:a16="http://schemas.microsoft.com/office/drawing/2014/main" id="{2BC23EE9-D3E4-8C42-816D-48DA61CA804E}"/>
                </a:ext>
              </a:extLst>
            </p:cNvPr>
            <p:cNvSpPr/>
            <p:nvPr/>
          </p:nvSpPr>
          <p:spPr>
            <a:xfrm>
              <a:off x="2112154" y="2460039"/>
              <a:ext cx="743919" cy="697423"/>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t>Stop</a:t>
              </a:r>
            </a:p>
          </p:txBody>
        </p:sp>
        <p:sp>
          <p:nvSpPr>
            <p:cNvPr id="117" name="Oval 116">
              <a:extLst>
                <a:ext uri="{FF2B5EF4-FFF2-40B4-BE49-F238E27FC236}">
                  <a16:creationId xmlns:a16="http://schemas.microsoft.com/office/drawing/2014/main" id="{8CD3D11A-4A84-404F-BF06-F89640449EE9}"/>
                </a:ext>
              </a:extLst>
            </p:cNvPr>
            <p:cNvSpPr/>
            <p:nvPr/>
          </p:nvSpPr>
          <p:spPr>
            <a:xfrm>
              <a:off x="2341145" y="240053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lumMod val="50000"/>
                  </a:schemeClr>
                </a:solidFill>
              </a:endParaRPr>
            </a:p>
          </p:txBody>
        </p:sp>
        <p:sp>
          <p:nvSpPr>
            <p:cNvPr id="118" name="Oval 117">
              <a:extLst>
                <a:ext uri="{FF2B5EF4-FFF2-40B4-BE49-F238E27FC236}">
                  <a16:creationId xmlns:a16="http://schemas.microsoft.com/office/drawing/2014/main" id="{17331102-2CAE-2A42-97E9-AE7211E481DC}"/>
                </a:ext>
              </a:extLst>
            </p:cNvPr>
            <p:cNvSpPr/>
            <p:nvPr/>
          </p:nvSpPr>
          <p:spPr>
            <a:xfrm>
              <a:off x="2341145" y="2895189"/>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lumMod val="50000"/>
                  </a:schemeClr>
                </a:solidFill>
              </a:endParaRPr>
            </a:p>
          </p:txBody>
        </p:sp>
      </p:grpSp>
      <p:grpSp>
        <p:nvGrpSpPr>
          <p:cNvPr id="119" name="Group 118">
            <a:extLst>
              <a:ext uri="{FF2B5EF4-FFF2-40B4-BE49-F238E27FC236}">
                <a16:creationId xmlns:a16="http://schemas.microsoft.com/office/drawing/2014/main" id="{89F86F05-F7BF-E340-A089-C5A78854965A}"/>
              </a:ext>
            </a:extLst>
          </p:cNvPr>
          <p:cNvGrpSpPr/>
          <p:nvPr/>
        </p:nvGrpSpPr>
        <p:grpSpPr>
          <a:xfrm>
            <a:off x="1430030" y="1150776"/>
            <a:ext cx="743919" cy="826525"/>
            <a:chOff x="2112155" y="3360948"/>
            <a:chExt cx="743919" cy="826525"/>
          </a:xfrm>
        </p:grpSpPr>
        <p:sp>
          <p:nvSpPr>
            <p:cNvPr id="120" name="Oval 119">
              <a:extLst>
                <a:ext uri="{FF2B5EF4-FFF2-40B4-BE49-F238E27FC236}">
                  <a16:creationId xmlns:a16="http://schemas.microsoft.com/office/drawing/2014/main" id="{FDD77693-E0B8-464F-98C1-91DC7C01AAED}"/>
                </a:ext>
              </a:extLst>
            </p:cNvPr>
            <p:cNvSpPr/>
            <p:nvPr/>
          </p:nvSpPr>
          <p:spPr>
            <a:xfrm>
              <a:off x="2112155" y="3412115"/>
              <a:ext cx="743919" cy="69742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t>Start</a:t>
              </a:r>
            </a:p>
          </p:txBody>
        </p:sp>
        <p:sp>
          <p:nvSpPr>
            <p:cNvPr id="121" name="Oval 120">
              <a:extLst>
                <a:ext uri="{FF2B5EF4-FFF2-40B4-BE49-F238E27FC236}">
                  <a16:creationId xmlns:a16="http://schemas.microsoft.com/office/drawing/2014/main" id="{7B040564-7142-8643-BC22-33EC13BDF29B}"/>
                </a:ext>
              </a:extLst>
            </p:cNvPr>
            <p:cNvSpPr/>
            <p:nvPr/>
          </p:nvSpPr>
          <p:spPr>
            <a:xfrm>
              <a:off x="2341145" y="3360948"/>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lumMod val="50000"/>
                  </a:schemeClr>
                </a:solidFill>
              </a:endParaRPr>
            </a:p>
          </p:txBody>
        </p:sp>
        <p:sp>
          <p:nvSpPr>
            <p:cNvPr id="122" name="Oval 121">
              <a:extLst>
                <a:ext uri="{FF2B5EF4-FFF2-40B4-BE49-F238E27FC236}">
                  <a16:creationId xmlns:a16="http://schemas.microsoft.com/office/drawing/2014/main" id="{B7427260-B1DB-4B41-B71F-0796705CB01E}"/>
                </a:ext>
              </a:extLst>
            </p:cNvPr>
            <p:cNvSpPr/>
            <p:nvPr/>
          </p:nvSpPr>
          <p:spPr>
            <a:xfrm>
              <a:off x="2341145" y="3901537"/>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lumMod val="50000"/>
                  </a:schemeClr>
                </a:solidFill>
              </a:endParaRPr>
            </a:p>
          </p:txBody>
        </p:sp>
      </p:grpSp>
      <p:pic>
        <p:nvPicPr>
          <p:cNvPr id="96" name="Graphic 95" descr="Scissors">
            <a:extLst>
              <a:ext uri="{FF2B5EF4-FFF2-40B4-BE49-F238E27FC236}">
                <a16:creationId xmlns:a16="http://schemas.microsoft.com/office/drawing/2014/main" id="{BB2FD9DA-BCC1-634E-AACE-3B7BD806C0E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107261" y="98620"/>
            <a:ext cx="914400" cy="914400"/>
          </a:xfrm>
          <a:prstGeom prst="rect">
            <a:avLst/>
          </a:prstGeom>
        </p:spPr>
      </p:pic>
      <p:grpSp>
        <p:nvGrpSpPr>
          <p:cNvPr id="97" name="Group 96">
            <a:extLst>
              <a:ext uri="{FF2B5EF4-FFF2-40B4-BE49-F238E27FC236}">
                <a16:creationId xmlns:a16="http://schemas.microsoft.com/office/drawing/2014/main" id="{770E6BE4-5025-0143-B760-76A6AB489604}"/>
              </a:ext>
            </a:extLst>
          </p:cNvPr>
          <p:cNvGrpSpPr/>
          <p:nvPr/>
        </p:nvGrpSpPr>
        <p:grpSpPr>
          <a:xfrm>
            <a:off x="2584731" y="5352873"/>
            <a:ext cx="2088159" cy="982466"/>
            <a:chOff x="3340608" y="2401831"/>
            <a:chExt cx="2088159" cy="982466"/>
          </a:xfrm>
        </p:grpSpPr>
        <p:sp>
          <p:nvSpPr>
            <p:cNvPr id="98" name="Rectangle 97">
              <a:extLst>
                <a:ext uri="{FF2B5EF4-FFF2-40B4-BE49-F238E27FC236}">
                  <a16:creationId xmlns:a16="http://schemas.microsoft.com/office/drawing/2014/main" id="{C81FBFEC-0143-0D4D-8A0A-08F64B657C9A}"/>
                </a:ext>
              </a:extLst>
            </p:cNvPr>
            <p:cNvSpPr/>
            <p:nvPr/>
          </p:nvSpPr>
          <p:spPr>
            <a:xfrm>
              <a:off x="4724203" y="2401831"/>
              <a:ext cx="704564" cy="7971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9" name="Rectangle 98">
              <a:extLst>
                <a:ext uri="{FF2B5EF4-FFF2-40B4-BE49-F238E27FC236}">
                  <a16:creationId xmlns:a16="http://schemas.microsoft.com/office/drawing/2014/main" id="{6B459204-DA7C-DF4F-B9CD-A33E02763C22}"/>
                </a:ext>
              </a:extLst>
            </p:cNvPr>
            <p:cNvSpPr/>
            <p:nvPr/>
          </p:nvSpPr>
          <p:spPr>
            <a:xfrm>
              <a:off x="3340608" y="2405744"/>
              <a:ext cx="1365556" cy="9348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Run</a:t>
              </a:r>
            </a:p>
          </p:txBody>
        </p:sp>
        <p:sp>
          <p:nvSpPr>
            <p:cNvPr id="100" name="Oval 99">
              <a:extLst>
                <a:ext uri="{FF2B5EF4-FFF2-40B4-BE49-F238E27FC236}">
                  <a16:creationId xmlns:a16="http://schemas.microsoft.com/office/drawing/2014/main" id="{754480BF-5C04-3E4E-BC6F-BEFB04099466}"/>
                </a:ext>
              </a:extLst>
            </p:cNvPr>
            <p:cNvSpPr/>
            <p:nvPr/>
          </p:nvSpPr>
          <p:spPr>
            <a:xfrm>
              <a:off x="3409481" y="244853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L1</a:t>
              </a:r>
              <a:endParaRPr lang="en-GB" dirty="0">
                <a:solidFill>
                  <a:schemeClr val="tx1">
                    <a:lumMod val="50000"/>
                  </a:schemeClr>
                </a:solidFill>
              </a:endParaRPr>
            </a:p>
          </p:txBody>
        </p:sp>
        <p:sp>
          <p:nvSpPr>
            <p:cNvPr id="103" name="Oval 102">
              <a:extLst>
                <a:ext uri="{FF2B5EF4-FFF2-40B4-BE49-F238E27FC236}">
                  <a16:creationId xmlns:a16="http://schemas.microsoft.com/office/drawing/2014/main" id="{2A873812-0752-B04F-BFD7-9D34D755F001}"/>
                </a:ext>
              </a:extLst>
            </p:cNvPr>
            <p:cNvSpPr/>
            <p:nvPr/>
          </p:nvSpPr>
          <p:spPr>
            <a:xfrm>
              <a:off x="3717704" y="244853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L2</a:t>
              </a:r>
              <a:endParaRPr lang="en-GB" dirty="0">
                <a:solidFill>
                  <a:schemeClr val="tx1">
                    <a:lumMod val="50000"/>
                  </a:schemeClr>
                </a:solidFill>
              </a:endParaRPr>
            </a:p>
          </p:txBody>
        </p:sp>
        <p:sp>
          <p:nvSpPr>
            <p:cNvPr id="104" name="Oval 103">
              <a:extLst>
                <a:ext uri="{FF2B5EF4-FFF2-40B4-BE49-F238E27FC236}">
                  <a16:creationId xmlns:a16="http://schemas.microsoft.com/office/drawing/2014/main" id="{DEC8D886-BCCC-364D-9269-E6732BC5ADDB}"/>
                </a:ext>
              </a:extLst>
            </p:cNvPr>
            <p:cNvSpPr/>
            <p:nvPr/>
          </p:nvSpPr>
          <p:spPr>
            <a:xfrm>
              <a:off x="4041425" y="2455499"/>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L3</a:t>
              </a:r>
              <a:endParaRPr lang="en-GB" dirty="0">
                <a:solidFill>
                  <a:schemeClr val="tx1">
                    <a:lumMod val="50000"/>
                  </a:schemeClr>
                </a:solidFill>
              </a:endParaRPr>
            </a:p>
          </p:txBody>
        </p:sp>
        <p:sp>
          <p:nvSpPr>
            <p:cNvPr id="129" name="Oval 128">
              <a:extLst>
                <a:ext uri="{FF2B5EF4-FFF2-40B4-BE49-F238E27FC236}">
                  <a16:creationId xmlns:a16="http://schemas.microsoft.com/office/drawing/2014/main" id="{96F6D870-721A-0B40-9F6A-0A3CABBA02AD}"/>
                </a:ext>
              </a:extLst>
            </p:cNvPr>
            <p:cNvSpPr/>
            <p:nvPr/>
          </p:nvSpPr>
          <p:spPr>
            <a:xfrm>
              <a:off x="3396268" y="3087469"/>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T1</a:t>
              </a:r>
              <a:endParaRPr lang="en-GB" dirty="0">
                <a:solidFill>
                  <a:schemeClr val="tx1">
                    <a:lumMod val="50000"/>
                  </a:schemeClr>
                </a:solidFill>
              </a:endParaRPr>
            </a:p>
          </p:txBody>
        </p:sp>
        <p:sp>
          <p:nvSpPr>
            <p:cNvPr id="130" name="Oval 129">
              <a:extLst>
                <a:ext uri="{FF2B5EF4-FFF2-40B4-BE49-F238E27FC236}">
                  <a16:creationId xmlns:a16="http://schemas.microsoft.com/office/drawing/2014/main" id="{F7EF625E-927A-FD46-9768-3A6AD74EE489}"/>
                </a:ext>
              </a:extLst>
            </p:cNvPr>
            <p:cNvSpPr/>
            <p:nvPr/>
          </p:nvSpPr>
          <p:spPr>
            <a:xfrm>
              <a:off x="3704491" y="3087469"/>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T2</a:t>
              </a:r>
              <a:endParaRPr lang="en-GB" dirty="0">
                <a:solidFill>
                  <a:schemeClr val="tx1">
                    <a:lumMod val="50000"/>
                  </a:schemeClr>
                </a:solidFill>
              </a:endParaRPr>
            </a:p>
          </p:txBody>
        </p:sp>
        <p:sp>
          <p:nvSpPr>
            <p:cNvPr id="131" name="Oval 130">
              <a:extLst>
                <a:ext uri="{FF2B5EF4-FFF2-40B4-BE49-F238E27FC236}">
                  <a16:creationId xmlns:a16="http://schemas.microsoft.com/office/drawing/2014/main" id="{52DB0815-9A67-6445-BC53-B75ADEB4100C}"/>
                </a:ext>
              </a:extLst>
            </p:cNvPr>
            <p:cNvSpPr/>
            <p:nvPr/>
          </p:nvSpPr>
          <p:spPr>
            <a:xfrm>
              <a:off x="4028212" y="3094435"/>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T3</a:t>
              </a:r>
              <a:endParaRPr lang="en-GB" dirty="0">
                <a:solidFill>
                  <a:schemeClr val="tx1">
                    <a:lumMod val="50000"/>
                  </a:schemeClr>
                </a:solidFill>
              </a:endParaRPr>
            </a:p>
          </p:txBody>
        </p:sp>
        <p:sp>
          <p:nvSpPr>
            <p:cNvPr id="146" name="Oval 145">
              <a:extLst>
                <a:ext uri="{FF2B5EF4-FFF2-40B4-BE49-F238E27FC236}">
                  <a16:creationId xmlns:a16="http://schemas.microsoft.com/office/drawing/2014/main" id="{69758276-FCDA-2743-A72F-1819F93F4598}"/>
                </a:ext>
              </a:extLst>
            </p:cNvPr>
            <p:cNvSpPr/>
            <p:nvPr/>
          </p:nvSpPr>
          <p:spPr>
            <a:xfrm>
              <a:off x="4365025" y="2435161"/>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A1</a:t>
              </a:r>
              <a:endParaRPr lang="en-GB" dirty="0">
                <a:solidFill>
                  <a:schemeClr val="tx1">
                    <a:lumMod val="50000"/>
                  </a:schemeClr>
                </a:solidFill>
              </a:endParaRPr>
            </a:p>
          </p:txBody>
        </p:sp>
        <p:sp>
          <p:nvSpPr>
            <p:cNvPr id="147" name="Oval 146">
              <a:extLst>
                <a:ext uri="{FF2B5EF4-FFF2-40B4-BE49-F238E27FC236}">
                  <a16:creationId xmlns:a16="http://schemas.microsoft.com/office/drawing/2014/main" id="{3DB6F7C5-832D-0840-A60E-4291043C110E}"/>
                </a:ext>
              </a:extLst>
            </p:cNvPr>
            <p:cNvSpPr/>
            <p:nvPr/>
          </p:nvSpPr>
          <p:spPr>
            <a:xfrm>
              <a:off x="4366584" y="3098361"/>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A2</a:t>
              </a:r>
              <a:endParaRPr lang="en-GB" dirty="0">
                <a:solidFill>
                  <a:schemeClr val="tx1">
                    <a:lumMod val="50000"/>
                  </a:schemeClr>
                </a:solidFill>
              </a:endParaRPr>
            </a:p>
          </p:txBody>
        </p:sp>
        <p:sp>
          <p:nvSpPr>
            <p:cNvPr id="148" name="Oval 147">
              <a:extLst>
                <a:ext uri="{FF2B5EF4-FFF2-40B4-BE49-F238E27FC236}">
                  <a16:creationId xmlns:a16="http://schemas.microsoft.com/office/drawing/2014/main" id="{CBB0CD3E-92E0-E145-8DD6-9949CBFA5233}"/>
                </a:ext>
              </a:extLst>
            </p:cNvPr>
            <p:cNvSpPr/>
            <p:nvPr/>
          </p:nvSpPr>
          <p:spPr>
            <a:xfrm>
              <a:off x="4782960" y="2461190"/>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NO</a:t>
              </a:r>
              <a:endParaRPr lang="en-GB" dirty="0">
                <a:solidFill>
                  <a:schemeClr val="tx1">
                    <a:lumMod val="50000"/>
                  </a:schemeClr>
                </a:solidFill>
              </a:endParaRPr>
            </a:p>
          </p:txBody>
        </p:sp>
        <p:sp>
          <p:nvSpPr>
            <p:cNvPr id="149" name="Oval 148">
              <a:extLst>
                <a:ext uri="{FF2B5EF4-FFF2-40B4-BE49-F238E27FC236}">
                  <a16:creationId xmlns:a16="http://schemas.microsoft.com/office/drawing/2014/main" id="{A2AA3D50-3661-3344-B054-145E36B8F5F1}"/>
                </a:ext>
              </a:extLst>
            </p:cNvPr>
            <p:cNvSpPr/>
            <p:nvPr/>
          </p:nvSpPr>
          <p:spPr>
            <a:xfrm>
              <a:off x="4782960" y="291300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NO</a:t>
              </a:r>
              <a:endParaRPr lang="en-GB" dirty="0">
                <a:solidFill>
                  <a:schemeClr val="tx1">
                    <a:lumMod val="50000"/>
                  </a:schemeClr>
                </a:solidFill>
              </a:endParaRPr>
            </a:p>
          </p:txBody>
        </p:sp>
        <p:sp>
          <p:nvSpPr>
            <p:cNvPr id="150" name="Oval 149">
              <a:extLst>
                <a:ext uri="{FF2B5EF4-FFF2-40B4-BE49-F238E27FC236}">
                  <a16:creationId xmlns:a16="http://schemas.microsoft.com/office/drawing/2014/main" id="{7F6BC0EE-7398-A046-A894-85EA84E6BB53}"/>
                </a:ext>
              </a:extLst>
            </p:cNvPr>
            <p:cNvSpPr/>
            <p:nvPr/>
          </p:nvSpPr>
          <p:spPr>
            <a:xfrm>
              <a:off x="5142831" y="2461190"/>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NC</a:t>
              </a:r>
              <a:endParaRPr lang="en-GB" dirty="0">
                <a:solidFill>
                  <a:schemeClr val="tx1">
                    <a:lumMod val="50000"/>
                  </a:schemeClr>
                </a:solidFill>
              </a:endParaRPr>
            </a:p>
          </p:txBody>
        </p:sp>
        <p:sp>
          <p:nvSpPr>
            <p:cNvPr id="151" name="Oval 150">
              <a:extLst>
                <a:ext uri="{FF2B5EF4-FFF2-40B4-BE49-F238E27FC236}">
                  <a16:creationId xmlns:a16="http://schemas.microsoft.com/office/drawing/2014/main" id="{CE6A5BD5-0252-FE42-9393-4CB124E043EB}"/>
                </a:ext>
              </a:extLst>
            </p:cNvPr>
            <p:cNvSpPr/>
            <p:nvPr/>
          </p:nvSpPr>
          <p:spPr>
            <a:xfrm>
              <a:off x="5142831" y="291300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NC</a:t>
              </a:r>
              <a:endParaRPr lang="en-GB" dirty="0">
                <a:solidFill>
                  <a:schemeClr val="tx1">
                    <a:lumMod val="50000"/>
                  </a:schemeClr>
                </a:solidFill>
              </a:endParaRPr>
            </a:p>
          </p:txBody>
        </p:sp>
      </p:grpSp>
      <p:grpSp>
        <p:nvGrpSpPr>
          <p:cNvPr id="152" name="Group 151">
            <a:extLst>
              <a:ext uri="{FF2B5EF4-FFF2-40B4-BE49-F238E27FC236}">
                <a16:creationId xmlns:a16="http://schemas.microsoft.com/office/drawing/2014/main" id="{08822EBE-9BF1-544C-B0B2-BD2367A42649}"/>
              </a:ext>
            </a:extLst>
          </p:cNvPr>
          <p:cNvGrpSpPr/>
          <p:nvPr/>
        </p:nvGrpSpPr>
        <p:grpSpPr>
          <a:xfrm>
            <a:off x="340585" y="3611941"/>
            <a:ext cx="1365556" cy="956709"/>
            <a:chOff x="5398716" y="3859524"/>
            <a:chExt cx="1365556" cy="956709"/>
          </a:xfrm>
        </p:grpSpPr>
        <p:grpSp>
          <p:nvGrpSpPr>
            <p:cNvPr id="153" name="Group 152">
              <a:extLst>
                <a:ext uri="{FF2B5EF4-FFF2-40B4-BE49-F238E27FC236}">
                  <a16:creationId xmlns:a16="http://schemas.microsoft.com/office/drawing/2014/main" id="{0E5A562B-66F7-5041-8CAB-8034701DA80F}"/>
                </a:ext>
              </a:extLst>
            </p:cNvPr>
            <p:cNvGrpSpPr/>
            <p:nvPr/>
          </p:nvGrpSpPr>
          <p:grpSpPr>
            <a:xfrm>
              <a:off x="5398716" y="3859524"/>
              <a:ext cx="1365556" cy="936349"/>
              <a:chOff x="3340608" y="2405744"/>
              <a:chExt cx="1365556" cy="936349"/>
            </a:xfrm>
          </p:grpSpPr>
          <p:sp>
            <p:nvSpPr>
              <p:cNvPr id="159" name="Rectangle 158">
                <a:extLst>
                  <a:ext uri="{FF2B5EF4-FFF2-40B4-BE49-F238E27FC236}">
                    <a16:creationId xmlns:a16="http://schemas.microsoft.com/office/drawing/2014/main" id="{B925BD3B-7C2C-B745-98CF-9F3F7B046FA1}"/>
                  </a:ext>
                </a:extLst>
              </p:cNvPr>
              <p:cNvSpPr/>
              <p:nvPr/>
            </p:nvSpPr>
            <p:spPr>
              <a:xfrm>
                <a:off x="3340608" y="2405744"/>
                <a:ext cx="1365556" cy="9348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ON Delay</a:t>
                </a:r>
              </a:p>
            </p:txBody>
          </p:sp>
          <p:sp>
            <p:nvSpPr>
              <p:cNvPr id="160" name="Oval 159">
                <a:extLst>
                  <a:ext uri="{FF2B5EF4-FFF2-40B4-BE49-F238E27FC236}">
                    <a16:creationId xmlns:a16="http://schemas.microsoft.com/office/drawing/2014/main" id="{9F60EBA5-D0F0-844B-862C-4ACD279C05F7}"/>
                  </a:ext>
                </a:extLst>
              </p:cNvPr>
              <p:cNvSpPr/>
              <p:nvPr/>
            </p:nvSpPr>
            <p:spPr>
              <a:xfrm>
                <a:off x="3380286" y="2435161"/>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A1</a:t>
                </a:r>
                <a:endParaRPr lang="en-GB" dirty="0">
                  <a:solidFill>
                    <a:schemeClr val="tx1">
                      <a:lumMod val="50000"/>
                    </a:schemeClr>
                  </a:solidFill>
                </a:endParaRPr>
              </a:p>
            </p:txBody>
          </p:sp>
          <p:sp>
            <p:nvSpPr>
              <p:cNvPr id="161" name="Oval 160">
                <a:extLst>
                  <a:ext uri="{FF2B5EF4-FFF2-40B4-BE49-F238E27FC236}">
                    <a16:creationId xmlns:a16="http://schemas.microsoft.com/office/drawing/2014/main" id="{EB0C356C-5EA5-9845-A737-9A615DBAD65A}"/>
                  </a:ext>
                </a:extLst>
              </p:cNvPr>
              <p:cNvSpPr/>
              <p:nvPr/>
            </p:nvSpPr>
            <p:spPr>
              <a:xfrm>
                <a:off x="3381845" y="3056157"/>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A2</a:t>
                </a:r>
                <a:endParaRPr lang="en-GB" dirty="0">
                  <a:solidFill>
                    <a:schemeClr val="tx1">
                      <a:lumMod val="50000"/>
                    </a:schemeClr>
                  </a:solidFill>
                </a:endParaRPr>
              </a:p>
            </p:txBody>
          </p:sp>
          <p:sp>
            <p:nvSpPr>
              <p:cNvPr id="162" name="Oval 161">
                <a:extLst>
                  <a:ext uri="{FF2B5EF4-FFF2-40B4-BE49-F238E27FC236}">
                    <a16:creationId xmlns:a16="http://schemas.microsoft.com/office/drawing/2014/main" id="{381154D6-C87B-9A45-9DF3-4A53A6B0664D}"/>
                  </a:ext>
                </a:extLst>
              </p:cNvPr>
              <p:cNvSpPr/>
              <p:nvPr/>
            </p:nvSpPr>
            <p:spPr>
              <a:xfrm>
                <a:off x="3745773" y="2435161"/>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NO</a:t>
                </a:r>
                <a:endParaRPr lang="en-GB" dirty="0">
                  <a:solidFill>
                    <a:schemeClr val="tx1">
                      <a:lumMod val="50000"/>
                    </a:schemeClr>
                  </a:solidFill>
                </a:endParaRPr>
              </a:p>
            </p:txBody>
          </p:sp>
          <p:sp>
            <p:nvSpPr>
              <p:cNvPr id="163" name="Oval 162">
                <a:extLst>
                  <a:ext uri="{FF2B5EF4-FFF2-40B4-BE49-F238E27FC236}">
                    <a16:creationId xmlns:a16="http://schemas.microsoft.com/office/drawing/2014/main" id="{26E40680-94B6-BB4B-B7C6-E4C2D69C7FF6}"/>
                  </a:ext>
                </a:extLst>
              </p:cNvPr>
              <p:cNvSpPr/>
              <p:nvPr/>
            </p:nvSpPr>
            <p:spPr>
              <a:xfrm>
                <a:off x="4105644" y="2435161"/>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NC</a:t>
                </a:r>
                <a:endParaRPr lang="en-GB" dirty="0">
                  <a:solidFill>
                    <a:schemeClr val="tx1">
                      <a:lumMod val="50000"/>
                    </a:schemeClr>
                  </a:solidFill>
                </a:endParaRPr>
              </a:p>
            </p:txBody>
          </p:sp>
        </p:grpSp>
        <p:sp>
          <p:nvSpPr>
            <p:cNvPr id="154" name="Oval 153">
              <a:extLst>
                <a:ext uri="{FF2B5EF4-FFF2-40B4-BE49-F238E27FC236}">
                  <a16:creationId xmlns:a16="http://schemas.microsoft.com/office/drawing/2014/main" id="{76907D93-080D-DB49-9D7D-C0C87A0930AC}"/>
                </a:ext>
              </a:extLst>
            </p:cNvPr>
            <p:cNvSpPr/>
            <p:nvPr/>
          </p:nvSpPr>
          <p:spPr>
            <a:xfrm>
              <a:off x="5822546" y="4530297"/>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NO</a:t>
              </a:r>
              <a:endParaRPr lang="en-GB" dirty="0">
                <a:solidFill>
                  <a:schemeClr val="tx1">
                    <a:lumMod val="50000"/>
                  </a:schemeClr>
                </a:solidFill>
              </a:endParaRPr>
            </a:p>
          </p:txBody>
        </p:sp>
        <p:sp>
          <p:nvSpPr>
            <p:cNvPr id="157" name="Oval 156">
              <a:extLst>
                <a:ext uri="{FF2B5EF4-FFF2-40B4-BE49-F238E27FC236}">
                  <a16:creationId xmlns:a16="http://schemas.microsoft.com/office/drawing/2014/main" id="{8053226A-0C93-4A49-9A3F-ABCCBEDFB545}"/>
                </a:ext>
              </a:extLst>
            </p:cNvPr>
            <p:cNvSpPr/>
            <p:nvPr/>
          </p:nvSpPr>
          <p:spPr>
            <a:xfrm>
              <a:off x="6182417" y="4530297"/>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NC</a:t>
              </a:r>
              <a:endParaRPr lang="en-GB" dirty="0">
                <a:solidFill>
                  <a:schemeClr val="tx1">
                    <a:lumMod val="50000"/>
                  </a:schemeClr>
                </a:solidFill>
              </a:endParaRPr>
            </a:p>
          </p:txBody>
        </p:sp>
      </p:grpSp>
      <p:grpSp>
        <p:nvGrpSpPr>
          <p:cNvPr id="164" name="Group 163">
            <a:extLst>
              <a:ext uri="{FF2B5EF4-FFF2-40B4-BE49-F238E27FC236}">
                <a16:creationId xmlns:a16="http://schemas.microsoft.com/office/drawing/2014/main" id="{45257F37-0F7A-6149-8685-F99022B3B92E}"/>
              </a:ext>
            </a:extLst>
          </p:cNvPr>
          <p:cNvGrpSpPr/>
          <p:nvPr/>
        </p:nvGrpSpPr>
        <p:grpSpPr>
          <a:xfrm>
            <a:off x="3380283" y="1077694"/>
            <a:ext cx="743919" cy="780591"/>
            <a:chOff x="2112154" y="2400534"/>
            <a:chExt cx="743919" cy="780591"/>
          </a:xfrm>
        </p:grpSpPr>
        <p:sp>
          <p:nvSpPr>
            <p:cNvPr id="165" name="Oval 164">
              <a:extLst>
                <a:ext uri="{FF2B5EF4-FFF2-40B4-BE49-F238E27FC236}">
                  <a16:creationId xmlns:a16="http://schemas.microsoft.com/office/drawing/2014/main" id="{DF174064-737E-E740-ACE1-10702334CE83}"/>
                </a:ext>
              </a:extLst>
            </p:cNvPr>
            <p:cNvSpPr/>
            <p:nvPr/>
          </p:nvSpPr>
          <p:spPr>
            <a:xfrm>
              <a:off x="2112154" y="2460039"/>
              <a:ext cx="743919" cy="697423"/>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t>E/S</a:t>
              </a:r>
            </a:p>
          </p:txBody>
        </p:sp>
        <p:sp>
          <p:nvSpPr>
            <p:cNvPr id="166" name="Oval 165">
              <a:extLst>
                <a:ext uri="{FF2B5EF4-FFF2-40B4-BE49-F238E27FC236}">
                  <a16:creationId xmlns:a16="http://schemas.microsoft.com/office/drawing/2014/main" id="{DB86CAD5-493C-4441-8F29-E54A2BCD0DC4}"/>
                </a:ext>
              </a:extLst>
            </p:cNvPr>
            <p:cNvSpPr/>
            <p:nvPr/>
          </p:nvSpPr>
          <p:spPr>
            <a:xfrm>
              <a:off x="2341145" y="240053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lumMod val="50000"/>
                  </a:schemeClr>
                </a:solidFill>
              </a:endParaRPr>
            </a:p>
          </p:txBody>
        </p:sp>
        <p:sp>
          <p:nvSpPr>
            <p:cNvPr id="167" name="Oval 166">
              <a:extLst>
                <a:ext uri="{FF2B5EF4-FFF2-40B4-BE49-F238E27FC236}">
                  <a16:creationId xmlns:a16="http://schemas.microsoft.com/office/drawing/2014/main" id="{E36DFFF8-2BC6-064F-9904-6E46BA62AB52}"/>
                </a:ext>
              </a:extLst>
            </p:cNvPr>
            <p:cNvSpPr/>
            <p:nvPr/>
          </p:nvSpPr>
          <p:spPr>
            <a:xfrm>
              <a:off x="2341145" y="2895189"/>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lumMod val="50000"/>
                  </a:schemeClr>
                </a:solidFill>
              </a:endParaRPr>
            </a:p>
          </p:txBody>
        </p:sp>
      </p:grpSp>
      <p:cxnSp>
        <p:nvCxnSpPr>
          <p:cNvPr id="168" name="Curved Connector 167">
            <a:extLst>
              <a:ext uri="{FF2B5EF4-FFF2-40B4-BE49-F238E27FC236}">
                <a16:creationId xmlns:a16="http://schemas.microsoft.com/office/drawing/2014/main" id="{D83EA9C9-F888-EC44-AFDA-D441D643A7D7}"/>
              </a:ext>
            </a:extLst>
          </p:cNvPr>
          <p:cNvCxnSpPr>
            <a:cxnSpLocks/>
            <a:stCxn id="125" idx="4"/>
            <a:endCxn id="109" idx="0"/>
          </p:cNvCxnSpPr>
          <p:nvPr/>
        </p:nvCxnSpPr>
        <p:spPr>
          <a:xfrm rot="5400000">
            <a:off x="4394536" y="680880"/>
            <a:ext cx="577835" cy="59450"/>
          </a:xfrm>
          <a:prstGeom prst="curvedConnector3">
            <a:avLst>
              <a:gd name="adj1" fmla="val 50000"/>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9" name="Curved Connector 168">
            <a:extLst>
              <a:ext uri="{FF2B5EF4-FFF2-40B4-BE49-F238E27FC236}">
                <a16:creationId xmlns:a16="http://schemas.microsoft.com/office/drawing/2014/main" id="{467D953A-90B1-CD4B-8BC6-99807B14B182}"/>
              </a:ext>
            </a:extLst>
          </p:cNvPr>
          <p:cNvCxnSpPr>
            <a:cxnSpLocks/>
            <a:stCxn id="110" idx="4"/>
            <a:endCxn id="166" idx="0"/>
          </p:cNvCxnSpPr>
          <p:nvPr/>
        </p:nvCxnSpPr>
        <p:spPr>
          <a:xfrm rot="5400000" flipH="1">
            <a:off x="3788526" y="1041411"/>
            <a:ext cx="815705" cy="888273"/>
          </a:xfrm>
          <a:prstGeom prst="curvedConnector5">
            <a:avLst>
              <a:gd name="adj1" fmla="val -28025"/>
              <a:gd name="adj2" fmla="val 50000"/>
              <a:gd name="adj3" fmla="val 128025"/>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0" name="Curved Connector 169">
            <a:extLst>
              <a:ext uri="{FF2B5EF4-FFF2-40B4-BE49-F238E27FC236}">
                <a16:creationId xmlns:a16="http://schemas.microsoft.com/office/drawing/2014/main" id="{11278814-6BD0-C84D-A521-4A751071192C}"/>
              </a:ext>
            </a:extLst>
          </p:cNvPr>
          <p:cNvCxnSpPr>
            <a:cxnSpLocks/>
            <a:stCxn id="167" idx="4"/>
            <a:endCxn id="117" idx="0"/>
          </p:cNvCxnSpPr>
          <p:nvPr/>
        </p:nvCxnSpPr>
        <p:spPr>
          <a:xfrm rot="5400000" flipH="1">
            <a:off x="2870132" y="976175"/>
            <a:ext cx="746888" cy="1017332"/>
          </a:xfrm>
          <a:prstGeom prst="curvedConnector5">
            <a:avLst>
              <a:gd name="adj1" fmla="val -30607"/>
              <a:gd name="adj2" fmla="val 50000"/>
              <a:gd name="adj3" fmla="val 130607"/>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1" name="Curved Connector 170">
            <a:extLst>
              <a:ext uri="{FF2B5EF4-FFF2-40B4-BE49-F238E27FC236}">
                <a16:creationId xmlns:a16="http://schemas.microsoft.com/office/drawing/2014/main" id="{CCFA61F1-B898-024F-AEC4-0B31799870D0}"/>
              </a:ext>
            </a:extLst>
          </p:cNvPr>
          <p:cNvCxnSpPr>
            <a:cxnSpLocks/>
            <a:stCxn id="118" idx="4"/>
            <a:endCxn id="121" idx="0"/>
          </p:cNvCxnSpPr>
          <p:nvPr/>
        </p:nvCxnSpPr>
        <p:spPr>
          <a:xfrm rot="5400000" flipH="1">
            <a:off x="1897843" y="1054921"/>
            <a:ext cx="741212" cy="932922"/>
          </a:xfrm>
          <a:prstGeom prst="curvedConnector5">
            <a:avLst>
              <a:gd name="adj1" fmla="val -30841"/>
              <a:gd name="adj2" fmla="val 50000"/>
              <a:gd name="adj3" fmla="val 130841"/>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2" name="Curved Connector 171">
            <a:extLst>
              <a:ext uri="{FF2B5EF4-FFF2-40B4-BE49-F238E27FC236}">
                <a16:creationId xmlns:a16="http://schemas.microsoft.com/office/drawing/2014/main" id="{9AA9BAD7-F280-7B42-AF05-34420CCF00F3}"/>
              </a:ext>
            </a:extLst>
          </p:cNvPr>
          <p:cNvCxnSpPr>
            <a:cxnSpLocks/>
            <a:stCxn id="122" idx="4"/>
            <a:endCxn id="219" idx="0"/>
          </p:cNvCxnSpPr>
          <p:nvPr/>
        </p:nvCxnSpPr>
        <p:spPr>
          <a:xfrm rot="5400000">
            <a:off x="1203601" y="1738330"/>
            <a:ext cx="359417" cy="837358"/>
          </a:xfrm>
          <a:prstGeom prst="curvedConnector3">
            <a:avLst>
              <a:gd name="adj1" fmla="val 50000"/>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5" name="Curved Connector 174">
            <a:extLst>
              <a:ext uri="{FF2B5EF4-FFF2-40B4-BE49-F238E27FC236}">
                <a16:creationId xmlns:a16="http://schemas.microsoft.com/office/drawing/2014/main" id="{2F8FDB64-52A7-3241-8002-56B11B4FC7B1}"/>
              </a:ext>
            </a:extLst>
          </p:cNvPr>
          <p:cNvCxnSpPr>
            <a:cxnSpLocks/>
            <a:stCxn id="220" idx="4"/>
            <a:endCxn id="190" idx="4"/>
          </p:cNvCxnSpPr>
          <p:nvPr/>
        </p:nvCxnSpPr>
        <p:spPr>
          <a:xfrm rot="5400000" flipH="1" flipV="1">
            <a:off x="3719230" y="-826096"/>
            <a:ext cx="1358908" cy="6864991"/>
          </a:xfrm>
          <a:prstGeom prst="curvedConnector3">
            <a:avLst>
              <a:gd name="adj1" fmla="val -70404"/>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6" name="Curved Connector 175">
            <a:extLst>
              <a:ext uri="{FF2B5EF4-FFF2-40B4-BE49-F238E27FC236}">
                <a16:creationId xmlns:a16="http://schemas.microsoft.com/office/drawing/2014/main" id="{108E2D4C-E4E9-D846-83E7-0B19E80230E0}"/>
              </a:ext>
            </a:extLst>
          </p:cNvPr>
          <p:cNvCxnSpPr>
            <a:cxnSpLocks/>
            <a:stCxn id="189" idx="0"/>
            <a:endCxn id="114" idx="4"/>
          </p:cNvCxnSpPr>
          <p:nvPr/>
        </p:nvCxnSpPr>
        <p:spPr>
          <a:xfrm rot="16200000" flipV="1">
            <a:off x="7659740" y="1017757"/>
            <a:ext cx="252139" cy="90742"/>
          </a:xfrm>
          <a:prstGeom prst="curvedConnector3">
            <a:avLst>
              <a:gd name="adj1" fmla="val 50000"/>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7" name="Curved Connector 176">
            <a:extLst>
              <a:ext uri="{FF2B5EF4-FFF2-40B4-BE49-F238E27FC236}">
                <a16:creationId xmlns:a16="http://schemas.microsoft.com/office/drawing/2014/main" id="{4C533683-8BDA-7548-BF1B-3FB8BD96D23C}"/>
              </a:ext>
            </a:extLst>
          </p:cNvPr>
          <p:cNvCxnSpPr>
            <a:cxnSpLocks/>
            <a:stCxn id="113" idx="0"/>
            <a:endCxn id="127" idx="0"/>
          </p:cNvCxnSpPr>
          <p:nvPr/>
        </p:nvCxnSpPr>
        <p:spPr>
          <a:xfrm rot="16200000" flipH="1" flipV="1">
            <a:off x="6685392" y="-389792"/>
            <a:ext cx="635285" cy="1501232"/>
          </a:xfrm>
          <a:prstGeom prst="curvedConnector3">
            <a:avLst>
              <a:gd name="adj1" fmla="val -35984"/>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9" name="Curved Connector 178">
            <a:extLst>
              <a:ext uri="{FF2B5EF4-FFF2-40B4-BE49-F238E27FC236}">
                <a16:creationId xmlns:a16="http://schemas.microsoft.com/office/drawing/2014/main" id="{22C61070-FFC2-0641-83BA-8D216D0C040C}"/>
              </a:ext>
            </a:extLst>
          </p:cNvPr>
          <p:cNvCxnSpPr>
            <a:cxnSpLocks/>
            <a:stCxn id="161" idx="4"/>
            <a:endCxn id="190" idx="4"/>
          </p:cNvCxnSpPr>
          <p:nvPr/>
        </p:nvCxnSpPr>
        <p:spPr>
          <a:xfrm rot="5400000" flipH="1" flipV="1">
            <a:off x="2867313" y="-415577"/>
            <a:ext cx="2621344" cy="7306390"/>
          </a:xfrm>
          <a:prstGeom prst="curvedConnector3">
            <a:avLst>
              <a:gd name="adj1" fmla="val -62337"/>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1" name="Curved Connector 180">
            <a:extLst>
              <a:ext uri="{FF2B5EF4-FFF2-40B4-BE49-F238E27FC236}">
                <a16:creationId xmlns:a16="http://schemas.microsoft.com/office/drawing/2014/main" id="{070C2408-FC9B-6048-9D4C-F3038742E722}"/>
              </a:ext>
            </a:extLst>
          </p:cNvPr>
          <p:cNvCxnSpPr>
            <a:cxnSpLocks/>
            <a:stCxn id="144" idx="4"/>
            <a:endCxn id="190" idx="4"/>
          </p:cNvCxnSpPr>
          <p:nvPr/>
        </p:nvCxnSpPr>
        <p:spPr>
          <a:xfrm rot="5400000" flipH="1" flipV="1">
            <a:off x="5103210" y="881536"/>
            <a:ext cx="1682559" cy="3773379"/>
          </a:xfrm>
          <a:prstGeom prst="curvedConnector3">
            <a:avLst>
              <a:gd name="adj1" fmla="val -13586"/>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2" name="Curved Connector 181">
            <a:extLst>
              <a:ext uri="{FF2B5EF4-FFF2-40B4-BE49-F238E27FC236}">
                <a16:creationId xmlns:a16="http://schemas.microsoft.com/office/drawing/2014/main" id="{E2D7B8FE-E14A-5445-B842-C8EC3B4D8B13}"/>
              </a:ext>
            </a:extLst>
          </p:cNvPr>
          <p:cNvCxnSpPr>
            <a:cxnSpLocks/>
            <a:endCxn id="235" idx="4"/>
          </p:cNvCxnSpPr>
          <p:nvPr/>
        </p:nvCxnSpPr>
        <p:spPr>
          <a:xfrm rot="5400000">
            <a:off x="6188539" y="1058346"/>
            <a:ext cx="2949722" cy="2214312"/>
          </a:xfrm>
          <a:prstGeom prst="curvedConnector3">
            <a:avLst>
              <a:gd name="adj1" fmla="val 107750"/>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8" name="Curved Connector 197">
            <a:extLst>
              <a:ext uri="{FF2B5EF4-FFF2-40B4-BE49-F238E27FC236}">
                <a16:creationId xmlns:a16="http://schemas.microsoft.com/office/drawing/2014/main" id="{8AFD4D9F-C356-5547-ABF6-C4F08F733E12}"/>
              </a:ext>
            </a:extLst>
          </p:cNvPr>
          <p:cNvCxnSpPr>
            <a:cxnSpLocks/>
            <a:stCxn id="147" idx="4"/>
            <a:endCxn id="190" idx="4"/>
          </p:cNvCxnSpPr>
          <p:nvPr/>
        </p:nvCxnSpPr>
        <p:spPr>
          <a:xfrm rot="5400000" flipH="1" flipV="1">
            <a:off x="3588230" y="2092390"/>
            <a:ext cx="4408393" cy="4077505"/>
          </a:xfrm>
          <a:prstGeom prst="curvedConnector3">
            <a:avLst>
              <a:gd name="adj1" fmla="val -5186"/>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9" name="Curved Connector 198">
            <a:extLst>
              <a:ext uri="{FF2B5EF4-FFF2-40B4-BE49-F238E27FC236}">
                <a16:creationId xmlns:a16="http://schemas.microsoft.com/office/drawing/2014/main" id="{9C17F676-966F-8A43-B988-C61841A4B304}"/>
              </a:ext>
            </a:extLst>
          </p:cNvPr>
          <p:cNvCxnSpPr>
            <a:cxnSpLocks/>
            <a:stCxn id="221" idx="0"/>
            <a:endCxn id="121" idx="0"/>
          </p:cNvCxnSpPr>
          <p:nvPr/>
        </p:nvCxnSpPr>
        <p:spPr>
          <a:xfrm rot="5400000" flipH="1" flipV="1">
            <a:off x="986291" y="1547051"/>
            <a:ext cx="1211971" cy="419423"/>
          </a:xfrm>
          <a:prstGeom prst="curvedConnector3">
            <a:avLst>
              <a:gd name="adj1" fmla="val 118862"/>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0" name="Curved Connector 199">
            <a:extLst>
              <a:ext uri="{FF2B5EF4-FFF2-40B4-BE49-F238E27FC236}">
                <a16:creationId xmlns:a16="http://schemas.microsoft.com/office/drawing/2014/main" id="{500A996B-B3CE-D348-99FE-7FC7250C4527}"/>
              </a:ext>
            </a:extLst>
          </p:cNvPr>
          <p:cNvCxnSpPr>
            <a:cxnSpLocks/>
            <a:stCxn id="122" idx="4"/>
            <a:endCxn id="222" idx="4"/>
          </p:cNvCxnSpPr>
          <p:nvPr/>
        </p:nvCxnSpPr>
        <p:spPr>
          <a:xfrm rot="5400000">
            <a:off x="1030680" y="2329187"/>
            <a:ext cx="1123195" cy="419423"/>
          </a:xfrm>
          <a:prstGeom prst="curvedConnector3">
            <a:avLst>
              <a:gd name="adj1" fmla="val 120353"/>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1" name="Curved Connector 200">
            <a:extLst>
              <a:ext uri="{FF2B5EF4-FFF2-40B4-BE49-F238E27FC236}">
                <a16:creationId xmlns:a16="http://schemas.microsoft.com/office/drawing/2014/main" id="{81356012-B6B7-E74A-8ABE-7531336AD7A8}"/>
              </a:ext>
            </a:extLst>
          </p:cNvPr>
          <p:cNvCxnSpPr>
            <a:cxnSpLocks/>
            <a:stCxn id="122" idx="4"/>
            <a:endCxn id="160" idx="0"/>
          </p:cNvCxnSpPr>
          <p:nvPr/>
        </p:nvCxnSpPr>
        <p:spPr>
          <a:xfrm rot="5400000">
            <a:off x="330582" y="2169951"/>
            <a:ext cx="1664057" cy="1278757"/>
          </a:xfrm>
          <a:prstGeom prst="curvedConnector3">
            <a:avLst>
              <a:gd name="adj1" fmla="val 50000"/>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2" name="Curved Connector 201">
            <a:extLst>
              <a:ext uri="{FF2B5EF4-FFF2-40B4-BE49-F238E27FC236}">
                <a16:creationId xmlns:a16="http://schemas.microsoft.com/office/drawing/2014/main" id="{92DDEB2E-C894-DC43-BA1D-BAE94B128926}"/>
              </a:ext>
            </a:extLst>
          </p:cNvPr>
          <p:cNvCxnSpPr>
            <a:cxnSpLocks/>
            <a:stCxn id="150" idx="0"/>
            <a:endCxn id="157" idx="4"/>
          </p:cNvCxnSpPr>
          <p:nvPr/>
        </p:nvCxnSpPr>
        <p:spPr>
          <a:xfrm rot="16200000" flipV="1">
            <a:off x="2476797" y="3359107"/>
            <a:ext cx="843582" cy="3262668"/>
          </a:xfrm>
          <a:prstGeom prst="curvedConnector3">
            <a:avLst>
              <a:gd name="adj1" fmla="val 50000"/>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0" name="Curved Connector 239">
            <a:extLst>
              <a:ext uri="{FF2B5EF4-FFF2-40B4-BE49-F238E27FC236}">
                <a16:creationId xmlns:a16="http://schemas.microsoft.com/office/drawing/2014/main" id="{36EBBFCB-B8D0-E649-AC30-5599B05C646E}"/>
              </a:ext>
            </a:extLst>
          </p:cNvPr>
          <p:cNvCxnSpPr>
            <a:cxnSpLocks/>
            <a:stCxn id="122" idx="4"/>
            <a:endCxn id="163" idx="0"/>
          </p:cNvCxnSpPr>
          <p:nvPr/>
        </p:nvCxnSpPr>
        <p:spPr>
          <a:xfrm rot="5400000">
            <a:off x="693261" y="2532630"/>
            <a:ext cx="1664057" cy="553399"/>
          </a:xfrm>
          <a:prstGeom prst="curvedConnector3">
            <a:avLst>
              <a:gd name="adj1" fmla="val 50000"/>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1" name="Curved Connector 240">
            <a:extLst>
              <a:ext uri="{FF2B5EF4-FFF2-40B4-BE49-F238E27FC236}">
                <a16:creationId xmlns:a16="http://schemas.microsoft.com/office/drawing/2014/main" id="{99B2D7D4-9B5A-9A43-9EC9-139B1F81D37A}"/>
              </a:ext>
            </a:extLst>
          </p:cNvPr>
          <p:cNvCxnSpPr>
            <a:cxnSpLocks/>
            <a:stCxn id="122" idx="4"/>
            <a:endCxn id="162" idx="0"/>
          </p:cNvCxnSpPr>
          <p:nvPr/>
        </p:nvCxnSpPr>
        <p:spPr>
          <a:xfrm rot="5400000">
            <a:off x="513325" y="2352694"/>
            <a:ext cx="1664057" cy="913270"/>
          </a:xfrm>
          <a:prstGeom prst="curvedConnector3">
            <a:avLst>
              <a:gd name="adj1" fmla="val 50000"/>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2" name="Curved Connector 241">
            <a:extLst>
              <a:ext uri="{FF2B5EF4-FFF2-40B4-BE49-F238E27FC236}">
                <a16:creationId xmlns:a16="http://schemas.microsoft.com/office/drawing/2014/main" id="{C07C99C2-7561-2F43-9C28-C055503C16D4}"/>
              </a:ext>
            </a:extLst>
          </p:cNvPr>
          <p:cNvCxnSpPr>
            <a:cxnSpLocks/>
            <a:stCxn id="154" idx="4"/>
            <a:endCxn id="145" idx="0"/>
          </p:cNvCxnSpPr>
          <p:nvPr/>
        </p:nvCxnSpPr>
        <p:spPr>
          <a:xfrm rot="5400000" flipH="1" flipV="1">
            <a:off x="1749654" y="1844127"/>
            <a:ext cx="1882252" cy="3566794"/>
          </a:xfrm>
          <a:prstGeom prst="curvedConnector5">
            <a:avLst>
              <a:gd name="adj1" fmla="val -12145"/>
              <a:gd name="adj2" fmla="val 50000"/>
              <a:gd name="adj3" fmla="val 112145"/>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3" name="Curved Connector 242">
            <a:extLst>
              <a:ext uri="{FF2B5EF4-FFF2-40B4-BE49-F238E27FC236}">
                <a16:creationId xmlns:a16="http://schemas.microsoft.com/office/drawing/2014/main" id="{C74E712A-911F-7245-971E-4E714C1923EA}"/>
              </a:ext>
            </a:extLst>
          </p:cNvPr>
          <p:cNvCxnSpPr>
            <a:cxnSpLocks/>
            <a:stCxn id="143" idx="0"/>
            <a:endCxn id="151" idx="4"/>
          </p:cNvCxnSpPr>
          <p:nvPr/>
        </p:nvCxnSpPr>
        <p:spPr>
          <a:xfrm rot="16200000" flipH="1">
            <a:off x="2548276" y="4168335"/>
            <a:ext cx="3489612" cy="473680"/>
          </a:xfrm>
          <a:prstGeom prst="curvedConnector5">
            <a:avLst>
              <a:gd name="adj1" fmla="val -6551"/>
              <a:gd name="adj2" fmla="val 50000"/>
              <a:gd name="adj3" fmla="val 106551"/>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4" name="Curved Connector 243">
            <a:extLst>
              <a:ext uri="{FF2B5EF4-FFF2-40B4-BE49-F238E27FC236}">
                <a16:creationId xmlns:a16="http://schemas.microsoft.com/office/drawing/2014/main" id="{198BAC40-B4BB-CF4D-8F6B-8C097C3A2CC3}"/>
              </a:ext>
            </a:extLst>
          </p:cNvPr>
          <p:cNvCxnSpPr>
            <a:cxnSpLocks/>
            <a:stCxn id="234" idx="0"/>
            <a:endCxn id="151" idx="4"/>
          </p:cNvCxnSpPr>
          <p:nvPr/>
        </p:nvCxnSpPr>
        <p:spPr>
          <a:xfrm rot="16200000" flipH="1" flipV="1">
            <a:off x="3812927" y="3408222"/>
            <a:ext cx="3458754" cy="2024763"/>
          </a:xfrm>
          <a:prstGeom prst="curvedConnector5">
            <a:avLst>
              <a:gd name="adj1" fmla="val -6609"/>
              <a:gd name="adj2" fmla="val 50000"/>
              <a:gd name="adj3" fmla="val 106609"/>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5" name="Curved Connector 244">
            <a:extLst>
              <a:ext uri="{FF2B5EF4-FFF2-40B4-BE49-F238E27FC236}">
                <a16:creationId xmlns:a16="http://schemas.microsoft.com/office/drawing/2014/main" id="{00C72EA1-EE89-8B45-9DCC-771A5E3B5981}"/>
              </a:ext>
            </a:extLst>
          </p:cNvPr>
          <p:cNvCxnSpPr>
            <a:cxnSpLocks/>
            <a:stCxn id="155" idx="4"/>
            <a:endCxn id="146" idx="0"/>
          </p:cNvCxnSpPr>
          <p:nvPr/>
        </p:nvCxnSpPr>
        <p:spPr>
          <a:xfrm rot="5400000">
            <a:off x="3132119" y="4044145"/>
            <a:ext cx="1962056" cy="722061"/>
          </a:xfrm>
          <a:prstGeom prst="curvedConnector3">
            <a:avLst>
              <a:gd name="adj1" fmla="val 50000"/>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4584475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3000" dirty="0"/>
              <a:t>Unit 3.8: Automatic Autotransformer Starter</a:t>
            </a:r>
          </a:p>
        </p:txBody>
      </p:sp>
    </p:spTree>
    <p:custDataLst>
      <p:tags r:id="rId1"/>
    </p:custDataLst>
    <p:extLst>
      <p:ext uri="{BB962C8B-B14F-4D97-AF65-F5344CB8AC3E}">
        <p14:creationId xmlns:p14="http://schemas.microsoft.com/office/powerpoint/2010/main" val="17990614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Introduction</a:t>
            </a:r>
          </a:p>
        </p:txBody>
      </p:sp>
      <p:sp>
        <p:nvSpPr>
          <p:cNvPr id="3" name="Content Placeholder 2"/>
          <p:cNvSpPr>
            <a:spLocks noGrp="1"/>
          </p:cNvSpPr>
          <p:nvPr>
            <p:ph idx="1"/>
          </p:nvPr>
        </p:nvSpPr>
        <p:spPr>
          <a:xfrm>
            <a:off x="1122531" y="1091869"/>
            <a:ext cx="4790589" cy="3911931"/>
          </a:xfrm>
        </p:spPr>
        <p:txBody>
          <a:bodyPr>
            <a:noAutofit/>
          </a:bodyPr>
          <a:lstStyle/>
          <a:p>
            <a:pPr marL="0" indent="0" algn="just">
              <a:buNone/>
            </a:pPr>
            <a:r>
              <a:rPr lang="en-GB" sz="2400" dirty="0"/>
              <a:t>In the previous unit, we learnt how to connect a motor to a fully automatic star-delta starter.</a:t>
            </a:r>
          </a:p>
          <a:p>
            <a:pPr marL="0" indent="0" algn="just">
              <a:buNone/>
            </a:pPr>
            <a:r>
              <a:rPr lang="en-GB" sz="2400" dirty="0"/>
              <a:t>In this unit, we will look at another kind of starter that can be used to reduce the starting voltage, and hence, the starting current.</a:t>
            </a:r>
          </a:p>
          <a:p>
            <a:pPr marL="0" indent="0" algn="just">
              <a:buNone/>
            </a:pPr>
            <a:r>
              <a:rPr lang="en-GB" sz="2400" dirty="0"/>
              <a:t>This is called an auto-transformer starter.</a:t>
            </a:r>
          </a:p>
        </p:txBody>
      </p:sp>
      <p:sp>
        <p:nvSpPr>
          <p:cNvPr id="5" name="Rectangle 4">
            <a:extLst>
              <a:ext uri="{FF2B5EF4-FFF2-40B4-BE49-F238E27FC236}">
                <a16:creationId xmlns:a16="http://schemas.microsoft.com/office/drawing/2014/main" id="{783D6776-6D8F-C747-A5CC-AB38B1413F3C}"/>
              </a:ext>
            </a:extLst>
          </p:cNvPr>
          <p:cNvSpPr/>
          <p:nvPr/>
        </p:nvSpPr>
        <p:spPr>
          <a:xfrm>
            <a:off x="5978321" y="1091868"/>
            <a:ext cx="3831696" cy="311437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Img01</a:t>
            </a:r>
          </a:p>
        </p:txBody>
      </p:sp>
    </p:spTree>
    <p:custDataLst>
      <p:tags r:id="rId1"/>
    </p:custDataLst>
    <p:extLst>
      <p:ext uri="{BB962C8B-B14F-4D97-AF65-F5344CB8AC3E}">
        <p14:creationId xmlns:p14="http://schemas.microsoft.com/office/powerpoint/2010/main" val="39740723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What is an auto-transformer?</a:t>
            </a:r>
          </a:p>
        </p:txBody>
      </p:sp>
      <p:sp>
        <p:nvSpPr>
          <p:cNvPr id="3" name="Content Placeholder 2"/>
          <p:cNvSpPr>
            <a:spLocks noGrp="1"/>
          </p:cNvSpPr>
          <p:nvPr>
            <p:ph idx="1"/>
          </p:nvPr>
        </p:nvSpPr>
        <p:spPr>
          <a:xfrm>
            <a:off x="1122531" y="1091869"/>
            <a:ext cx="4298119" cy="3911931"/>
          </a:xfrm>
        </p:spPr>
        <p:txBody>
          <a:bodyPr>
            <a:noAutofit/>
          </a:bodyPr>
          <a:lstStyle/>
          <a:p>
            <a:pPr marL="0" indent="0" algn="just">
              <a:buNone/>
            </a:pPr>
            <a:r>
              <a:rPr lang="en-GB" sz="2400" dirty="0"/>
              <a:t>To understand why we might want to start a motor with an auto-transformer, it would help to know what an auto-transformer is.</a:t>
            </a:r>
          </a:p>
        </p:txBody>
      </p:sp>
      <p:sp>
        <p:nvSpPr>
          <p:cNvPr id="6" name="TextBox 5">
            <a:extLst>
              <a:ext uri="{FF2B5EF4-FFF2-40B4-BE49-F238E27FC236}">
                <a16:creationId xmlns:a16="http://schemas.microsoft.com/office/drawing/2014/main" id="{F3AF6DC9-3A34-B043-8885-454ED90D7AB9}"/>
              </a:ext>
            </a:extLst>
          </p:cNvPr>
          <p:cNvSpPr txBox="1"/>
          <p:nvPr/>
        </p:nvSpPr>
        <p:spPr>
          <a:xfrm>
            <a:off x="1122531" y="2842669"/>
            <a:ext cx="4103607" cy="1569660"/>
          </a:xfrm>
          <a:prstGeom prst="rect">
            <a:avLst/>
          </a:prstGeom>
          <a:solidFill>
            <a:schemeClr val="tx2">
              <a:lumMod val="40000"/>
              <a:lumOff val="60000"/>
            </a:schemeClr>
          </a:solidFill>
        </p:spPr>
        <p:txBody>
          <a:bodyPr wrap="square" rtlCol="0">
            <a:spAutoFit/>
          </a:bodyPr>
          <a:lstStyle/>
          <a:p>
            <a:pPr algn="just"/>
            <a:r>
              <a:rPr lang="en-GB" sz="2400" i="1" dirty="0"/>
              <a:t>Watch the video to get a brief introduction to auto-transformers and how they work.</a:t>
            </a:r>
          </a:p>
        </p:txBody>
      </p:sp>
      <p:pic>
        <p:nvPicPr>
          <p:cNvPr id="7" name="Graphic 6" descr="User">
            <a:extLst>
              <a:ext uri="{FF2B5EF4-FFF2-40B4-BE49-F238E27FC236}">
                <a16:creationId xmlns:a16="http://schemas.microsoft.com/office/drawing/2014/main" id="{862F9085-D0D2-A440-98E4-7F656F0FDDB7}"/>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68485" y="2819620"/>
            <a:ext cx="854046" cy="854046"/>
          </a:xfrm>
          <a:prstGeom prst="rect">
            <a:avLst/>
          </a:prstGeom>
        </p:spPr>
      </p:pic>
      <p:sp>
        <p:nvSpPr>
          <p:cNvPr id="8" name="Rectangle 7">
            <a:extLst>
              <a:ext uri="{FF2B5EF4-FFF2-40B4-BE49-F238E27FC236}">
                <a16:creationId xmlns:a16="http://schemas.microsoft.com/office/drawing/2014/main" id="{EDBD85E4-834B-334C-A3AB-223B7300B16F}"/>
              </a:ext>
            </a:extLst>
          </p:cNvPr>
          <p:cNvSpPr/>
          <p:nvPr/>
        </p:nvSpPr>
        <p:spPr>
          <a:xfrm>
            <a:off x="5420650" y="1262617"/>
            <a:ext cx="4593975" cy="31497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Img02</a:t>
            </a:r>
          </a:p>
        </p:txBody>
      </p:sp>
    </p:spTree>
    <p:custDataLst>
      <p:tags r:id="rId1"/>
    </p:custDataLst>
    <p:extLst>
      <p:ext uri="{BB962C8B-B14F-4D97-AF65-F5344CB8AC3E}">
        <p14:creationId xmlns:p14="http://schemas.microsoft.com/office/powerpoint/2010/main" val="7635501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A quick summary</a:t>
            </a:r>
          </a:p>
        </p:txBody>
      </p:sp>
      <p:sp>
        <p:nvSpPr>
          <p:cNvPr id="3" name="Content Placeholder 2"/>
          <p:cNvSpPr>
            <a:spLocks noGrp="1"/>
          </p:cNvSpPr>
          <p:nvPr>
            <p:ph idx="1"/>
          </p:nvPr>
        </p:nvSpPr>
        <p:spPr>
          <a:xfrm>
            <a:off x="1122531" y="1091869"/>
            <a:ext cx="7607557" cy="813131"/>
          </a:xfrm>
        </p:spPr>
        <p:txBody>
          <a:bodyPr>
            <a:noAutofit/>
          </a:bodyPr>
          <a:lstStyle/>
          <a:p>
            <a:pPr marL="0" indent="0" algn="just">
              <a:buNone/>
            </a:pPr>
            <a:r>
              <a:rPr lang="en-GB" sz="2400" dirty="0"/>
              <a:t>Here is a quick summary of auto-transformers</a:t>
            </a:r>
          </a:p>
        </p:txBody>
      </p:sp>
      <p:sp>
        <p:nvSpPr>
          <p:cNvPr id="9" name="Rectangle 8">
            <a:extLst>
              <a:ext uri="{FF2B5EF4-FFF2-40B4-BE49-F238E27FC236}">
                <a16:creationId xmlns:a16="http://schemas.microsoft.com/office/drawing/2014/main" id="{3BCF908E-F5C6-574B-8253-9075787024AF}"/>
              </a:ext>
            </a:extLst>
          </p:cNvPr>
          <p:cNvSpPr/>
          <p:nvPr/>
        </p:nvSpPr>
        <p:spPr>
          <a:xfrm>
            <a:off x="1107033" y="1935996"/>
            <a:ext cx="7607557" cy="54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48000" rtlCol="0" anchor="ctr"/>
          <a:lstStyle/>
          <a:p>
            <a:r>
              <a:rPr lang="en-GB" sz="2400" dirty="0"/>
              <a:t>They only have one coil.</a:t>
            </a:r>
          </a:p>
        </p:txBody>
      </p:sp>
      <p:sp>
        <p:nvSpPr>
          <p:cNvPr id="10" name="Rectangle 9">
            <a:extLst>
              <a:ext uri="{FF2B5EF4-FFF2-40B4-BE49-F238E27FC236}">
                <a16:creationId xmlns:a16="http://schemas.microsoft.com/office/drawing/2014/main" id="{4495B6AF-EDAF-644F-9CD8-50934322519E}"/>
              </a:ext>
            </a:extLst>
          </p:cNvPr>
          <p:cNvSpPr/>
          <p:nvPr/>
        </p:nvSpPr>
        <p:spPr>
          <a:xfrm>
            <a:off x="1107033" y="2533850"/>
            <a:ext cx="7607557" cy="72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48000" rtlCol="0" anchor="ctr"/>
          <a:lstStyle/>
          <a:p>
            <a:r>
              <a:rPr lang="en-GB" sz="2400" dirty="0"/>
              <a:t>They are used to step-up or step-down a supply voltage.</a:t>
            </a:r>
            <a:endParaRPr lang="en-GB" sz="2800" dirty="0"/>
          </a:p>
        </p:txBody>
      </p:sp>
      <p:sp>
        <p:nvSpPr>
          <p:cNvPr id="11" name="Oval 10">
            <a:extLst>
              <a:ext uri="{FF2B5EF4-FFF2-40B4-BE49-F238E27FC236}">
                <a16:creationId xmlns:a16="http://schemas.microsoft.com/office/drawing/2014/main" id="{B9F90882-F618-E447-B049-FC4091366A98}"/>
              </a:ext>
            </a:extLst>
          </p:cNvPr>
          <p:cNvSpPr>
            <a:spLocks noChangeAspect="1"/>
          </p:cNvSpPr>
          <p:nvPr/>
        </p:nvSpPr>
        <p:spPr>
          <a:xfrm>
            <a:off x="1232546" y="1977974"/>
            <a:ext cx="439773" cy="43977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accent2"/>
                </a:solidFill>
              </a:rPr>
              <a:t>1</a:t>
            </a:r>
          </a:p>
        </p:txBody>
      </p:sp>
      <p:sp>
        <p:nvSpPr>
          <p:cNvPr id="12" name="Oval 11">
            <a:extLst>
              <a:ext uri="{FF2B5EF4-FFF2-40B4-BE49-F238E27FC236}">
                <a16:creationId xmlns:a16="http://schemas.microsoft.com/office/drawing/2014/main" id="{F4A88D52-EDFC-4440-A5DD-E0B0F20BD16B}"/>
              </a:ext>
            </a:extLst>
          </p:cNvPr>
          <p:cNvSpPr>
            <a:spLocks noChangeAspect="1"/>
          </p:cNvSpPr>
          <p:nvPr/>
        </p:nvSpPr>
        <p:spPr>
          <a:xfrm>
            <a:off x="1232546" y="2684188"/>
            <a:ext cx="439773" cy="43977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accent3"/>
                </a:solidFill>
              </a:rPr>
              <a:t>2</a:t>
            </a:r>
          </a:p>
        </p:txBody>
      </p:sp>
      <p:sp>
        <p:nvSpPr>
          <p:cNvPr id="13" name="Rectangle 12">
            <a:extLst>
              <a:ext uri="{FF2B5EF4-FFF2-40B4-BE49-F238E27FC236}">
                <a16:creationId xmlns:a16="http://schemas.microsoft.com/office/drawing/2014/main" id="{199F00E1-0290-2C4A-9796-B4D161E1F8FF}"/>
              </a:ext>
            </a:extLst>
          </p:cNvPr>
          <p:cNvSpPr/>
          <p:nvPr/>
        </p:nvSpPr>
        <p:spPr>
          <a:xfrm>
            <a:off x="1107033" y="3309391"/>
            <a:ext cx="7607557" cy="720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648000" rtlCol="0" anchor="ctr"/>
          <a:lstStyle/>
          <a:p>
            <a:r>
              <a:rPr lang="en-GB" sz="2400" dirty="0"/>
              <a:t>They are smaller, lighter, cheaper and more efficient than ordinary transformers.</a:t>
            </a:r>
            <a:endParaRPr lang="en-GB" sz="2800" dirty="0"/>
          </a:p>
        </p:txBody>
      </p:sp>
      <p:sp>
        <p:nvSpPr>
          <p:cNvPr id="14" name="Oval 13">
            <a:extLst>
              <a:ext uri="{FF2B5EF4-FFF2-40B4-BE49-F238E27FC236}">
                <a16:creationId xmlns:a16="http://schemas.microsoft.com/office/drawing/2014/main" id="{47ED514A-58AD-C74D-9DB1-6C21652B2E78}"/>
              </a:ext>
            </a:extLst>
          </p:cNvPr>
          <p:cNvSpPr>
            <a:spLocks noChangeAspect="1"/>
          </p:cNvSpPr>
          <p:nvPr/>
        </p:nvSpPr>
        <p:spPr>
          <a:xfrm>
            <a:off x="1232546" y="3459729"/>
            <a:ext cx="439773" cy="43977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accent4"/>
                </a:solidFill>
              </a:rPr>
              <a:t>3</a:t>
            </a:r>
          </a:p>
        </p:txBody>
      </p:sp>
      <p:sp>
        <p:nvSpPr>
          <p:cNvPr id="15" name="Rectangle 14">
            <a:extLst>
              <a:ext uri="{FF2B5EF4-FFF2-40B4-BE49-F238E27FC236}">
                <a16:creationId xmlns:a16="http://schemas.microsoft.com/office/drawing/2014/main" id="{8E1DEB0E-53C0-E240-A94A-280F97AE70F4}"/>
              </a:ext>
            </a:extLst>
          </p:cNvPr>
          <p:cNvSpPr/>
          <p:nvPr/>
        </p:nvSpPr>
        <p:spPr>
          <a:xfrm>
            <a:off x="1107033" y="4088885"/>
            <a:ext cx="7607557" cy="720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648000" rtlCol="0" anchor="ctr"/>
          <a:lstStyle/>
          <a:p>
            <a:r>
              <a:rPr lang="en-GB" sz="2400" dirty="0"/>
              <a:t>They can be used to step-up or step-down a voltage by up to 50%.</a:t>
            </a:r>
            <a:endParaRPr lang="en-GB" sz="2800" dirty="0"/>
          </a:p>
        </p:txBody>
      </p:sp>
      <p:sp>
        <p:nvSpPr>
          <p:cNvPr id="16" name="Oval 15">
            <a:extLst>
              <a:ext uri="{FF2B5EF4-FFF2-40B4-BE49-F238E27FC236}">
                <a16:creationId xmlns:a16="http://schemas.microsoft.com/office/drawing/2014/main" id="{E4A63804-1697-8A4D-8BC7-D276CE3E6FC8}"/>
              </a:ext>
            </a:extLst>
          </p:cNvPr>
          <p:cNvSpPr>
            <a:spLocks noChangeAspect="1"/>
          </p:cNvSpPr>
          <p:nvPr/>
        </p:nvSpPr>
        <p:spPr>
          <a:xfrm>
            <a:off x="1232546" y="4221970"/>
            <a:ext cx="439773" cy="43977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accent6"/>
                </a:solidFill>
              </a:rPr>
              <a:t>4</a:t>
            </a:r>
          </a:p>
        </p:txBody>
      </p:sp>
      <p:sp>
        <p:nvSpPr>
          <p:cNvPr id="17" name="Rectangle 16">
            <a:extLst>
              <a:ext uri="{FF2B5EF4-FFF2-40B4-BE49-F238E27FC236}">
                <a16:creationId xmlns:a16="http://schemas.microsoft.com/office/drawing/2014/main" id="{E42E96B2-2E3E-2243-BE30-DC503AC46903}"/>
              </a:ext>
            </a:extLst>
          </p:cNvPr>
          <p:cNvSpPr/>
          <p:nvPr/>
        </p:nvSpPr>
        <p:spPr>
          <a:xfrm>
            <a:off x="1088942" y="1444953"/>
            <a:ext cx="7641146" cy="461665"/>
          </a:xfrm>
          <a:prstGeom prst="rect">
            <a:avLst/>
          </a:prstGeom>
          <a:solidFill>
            <a:schemeClr val="tx2">
              <a:lumMod val="40000"/>
              <a:lumOff val="60000"/>
            </a:schemeClr>
          </a:solidFill>
        </p:spPr>
        <p:txBody>
          <a:bodyPr wrap="square">
            <a:spAutoFit/>
          </a:bodyPr>
          <a:lstStyle/>
          <a:p>
            <a:r>
              <a:rPr lang="en-GB" sz="2400" i="1" dirty="0"/>
              <a:t>Click on the numbers to reveal each point.</a:t>
            </a:r>
            <a:endParaRPr lang="en-ZA" sz="2400" i="1" dirty="0"/>
          </a:p>
        </p:txBody>
      </p:sp>
      <p:pic>
        <p:nvPicPr>
          <p:cNvPr id="18" name="Graphic 17" descr="User">
            <a:extLst>
              <a:ext uri="{FF2B5EF4-FFF2-40B4-BE49-F238E27FC236}">
                <a16:creationId xmlns:a16="http://schemas.microsoft.com/office/drawing/2014/main" id="{F8A9B879-0DCA-3642-89B4-4AC9E213C96B}"/>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03284" y="1373296"/>
            <a:ext cx="854046" cy="854046"/>
          </a:xfrm>
          <a:prstGeom prst="rect">
            <a:avLst/>
          </a:prstGeom>
        </p:spPr>
      </p:pic>
    </p:spTree>
    <p:custDataLst>
      <p:tags r:id="rId1"/>
    </p:custDataLst>
    <p:extLst>
      <p:ext uri="{BB962C8B-B14F-4D97-AF65-F5344CB8AC3E}">
        <p14:creationId xmlns:p14="http://schemas.microsoft.com/office/powerpoint/2010/main" val="3936714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Why use auto-transformers?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122531" y="1091869"/>
                <a:ext cx="7607557" cy="1563145"/>
              </a:xfrm>
            </p:spPr>
            <p:txBody>
              <a:bodyPr>
                <a:noAutofit/>
              </a:bodyPr>
              <a:lstStyle/>
              <a:p>
                <a:pPr marL="0" indent="0" algn="just">
                  <a:buNone/>
                </a:pPr>
                <a:r>
                  <a:rPr lang="en-GB" sz="2400" dirty="0"/>
                  <a:t>We learnt in the previous unit that a star-delta starter reduces the starting voltage (and hence the starting current) by </a:t>
                </a:r>
                <a14:m>
                  <m:oMath xmlns:m="http://schemas.openxmlformats.org/officeDocument/2006/math">
                    <m:f>
                      <m:fPr>
                        <m:ctrlPr>
                          <a:rPr lang="en-GB" sz="2400" i="1" smtClean="0">
                            <a:latin typeface="Cambria Math" panose="02040503050406030204" pitchFamily="18" charset="0"/>
                          </a:rPr>
                        </m:ctrlPr>
                      </m:fPr>
                      <m:num>
                        <m:r>
                          <a:rPr lang="en-US" sz="2400" b="0" i="1" smtClean="0">
                            <a:latin typeface="Cambria Math" panose="02040503050406030204" pitchFamily="18" charset="0"/>
                          </a:rPr>
                          <m:t>1</m:t>
                        </m:r>
                      </m:num>
                      <m:den>
                        <m:rad>
                          <m:radPr>
                            <m:degHide m:val="on"/>
                            <m:ctrlPr>
                              <a:rPr lang="en-GB" sz="2400" i="1" smtClean="0">
                                <a:latin typeface="Cambria Math" panose="02040503050406030204" pitchFamily="18" charset="0"/>
                              </a:rPr>
                            </m:ctrlPr>
                          </m:radPr>
                          <m:deg/>
                          <m:e>
                            <m:r>
                              <a:rPr lang="en-US" sz="2400" b="0" i="1" smtClean="0">
                                <a:latin typeface="Cambria Math" panose="02040503050406030204" pitchFamily="18" charset="0"/>
                              </a:rPr>
                              <m:t>3</m:t>
                            </m:r>
                          </m:e>
                        </m:rad>
                      </m:den>
                    </m:f>
                  </m:oMath>
                </a14:m>
                <a:r>
                  <a:rPr lang="en-GB" sz="2400" dirty="0"/>
                  <a:t> or about 58%. But the star-delta starter has some disadvantages.</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122531" y="1091869"/>
                <a:ext cx="7607557" cy="1563145"/>
              </a:xfrm>
              <a:blipFill>
                <a:blip r:embed="rId4"/>
                <a:stretch>
                  <a:fillRect l="-1167" t="-4032" r="-1333" b="-8871"/>
                </a:stretch>
              </a:blipFill>
            </p:spPr>
            <p:txBody>
              <a:bodyPr/>
              <a:lstStyle/>
              <a:p>
                <a:r>
                  <a:rPr lang="en-GB">
                    <a:noFill/>
                  </a:rPr>
                  <a:t> </a:t>
                </a:r>
              </a:p>
            </p:txBody>
          </p:sp>
        </mc:Fallback>
      </mc:AlternateContent>
      <p:sp>
        <p:nvSpPr>
          <p:cNvPr id="7" name="Rectangle 6">
            <a:extLst>
              <a:ext uri="{FF2B5EF4-FFF2-40B4-BE49-F238E27FC236}">
                <a16:creationId xmlns:a16="http://schemas.microsoft.com/office/drawing/2014/main" id="{71A9FFB2-C71A-9F40-BB3D-C708B5EFEE04}"/>
              </a:ext>
            </a:extLst>
          </p:cNvPr>
          <p:cNvSpPr/>
          <p:nvPr/>
        </p:nvSpPr>
        <p:spPr>
          <a:xfrm>
            <a:off x="1057330" y="2992220"/>
            <a:ext cx="3286070" cy="1569660"/>
          </a:xfrm>
          <a:prstGeom prst="rect">
            <a:avLst/>
          </a:prstGeom>
          <a:solidFill>
            <a:schemeClr val="tx2">
              <a:lumMod val="40000"/>
              <a:lumOff val="60000"/>
            </a:schemeClr>
          </a:solidFill>
        </p:spPr>
        <p:txBody>
          <a:bodyPr wrap="square">
            <a:spAutoFit/>
          </a:bodyPr>
          <a:lstStyle/>
          <a:p>
            <a:r>
              <a:rPr lang="en-GB" sz="2400" i="1" dirty="0"/>
              <a:t>Click on the buttons to learn about the disadvantages of star-delta starters.</a:t>
            </a:r>
            <a:endParaRPr lang="en-ZA" sz="2400" i="1" dirty="0"/>
          </a:p>
        </p:txBody>
      </p:sp>
      <p:pic>
        <p:nvPicPr>
          <p:cNvPr id="8" name="Graphic 7" descr="User">
            <a:extLst>
              <a:ext uri="{FF2B5EF4-FFF2-40B4-BE49-F238E27FC236}">
                <a16:creationId xmlns:a16="http://schemas.microsoft.com/office/drawing/2014/main" id="{3AAD3642-92D4-BC49-B85B-A0533E27E8A8}"/>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71672" y="2920563"/>
            <a:ext cx="854046" cy="854046"/>
          </a:xfrm>
          <a:prstGeom prst="rect">
            <a:avLst/>
          </a:prstGeom>
        </p:spPr>
      </p:pic>
      <p:sp>
        <p:nvSpPr>
          <p:cNvPr id="11" name="Rectangle 10">
            <a:extLst>
              <a:ext uri="{FF2B5EF4-FFF2-40B4-BE49-F238E27FC236}">
                <a16:creationId xmlns:a16="http://schemas.microsoft.com/office/drawing/2014/main" id="{E73BA406-FD19-6741-B643-C489B35DC189}"/>
              </a:ext>
            </a:extLst>
          </p:cNvPr>
          <p:cNvSpPr/>
          <p:nvPr/>
        </p:nvSpPr>
        <p:spPr>
          <a:xfrm>
            <a:off x="5025036" y="2659195"/>
            <a:ext cx="3705051" cy="54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48000" rtlCol="0" anchor="ctr"/>
          <a:lstStyle/>
          <a:p>
            <a:r>
              <a:rPr lang="en-GB" sz="2400" dirty="0"/>
              <a:t>Fixed step-down</a:t>
            </a:r>
          </a:p>
        </p:txBody>
      </p:sp>
      <p:sp>
        <p:nvSpPr>
          <p:cNvPr id="12" name="Rectangle 11">
            <a:extLst>
              <a:ext uri="{FF2B5EF4-FFF2-40B4-BE49-F238E27FC236}">
                <a16:creationId xmlns:a16="http://schemas.microsoft.com/office/drawing/2014/main" id="{FFC5CC7E-45FD-4549-9388-AE809805CFBA}"/>
              </a:ext>
            </a:extLst>
          </p:cNvPr>
          <p:cNvSpPr/>
          <p:nvPr/>
        </p:nvSpPr>
        <p:spPr>
          <a:xfrm>
            <a:off x="5025036" y="3291554"/>
            <a:ext cx="3705051" cy="54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48000" rtlCol="0" anchor="ctr"/>
          <a:lstStyle/>
          <a:p>
            <a:r>
              <a:rPr lang="en-GB" sz="2400" dirty="0"/>
              <a:t>Only delta motors</a:t>
            </a:r>
            <a:endParaRPr lang="en-GB" sz="2800" dirty="0"/>
          </a:p>
        </p:txBody>
      </p:sp>
      <p:sp>
        <p:nvSpPr>
          <p:cNvPr id="13" name="Oval 12">
            <a:extLst>
              <a:ext uri="{FF2B5EF4-FFF2-40B4-BE49-F238E27FC236}">
                <a16:creationId xmlns:a16="http://schemas.microsoft.com/office/drawing/2014/main" id="{86C6FB58-5671-134E-A9DF-BC2E6DC127FD}"/>
              </a:ext>
            </a:extLst>
          </p:cNvPr>
          <p:cNvSpPr>
            <a:spLocks noChangeAspect="1"/>
          </p:cNvSpPr>
          <p:nvPr/>
        </p:nvSpPr>
        <p:spPr>
          <a:xfrm>
            <a:off x="5150549" y="2718424"/>
            <a:ext cx="439773" cy="43977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accent2"/>
                </a:solidFill>
              </a:rPr>
              <a:t>1</a:t>
            </a:r>
          </a:p>
        </p:txBody>
      </p:sp>
      <p:sp>
        <p:nvSpPr>
          <p:cNvPr id="14" name="Oval 13">
            <a:extLst>
              <a:ext uri="{FF2B5EF4-FFF2-40B4-BE49-F238E27FC236}">
                <a16:creationId xmlns:a16="http://schemas.microsoft.com/office/drawing/2014/main" id="{4BF298B5-FB84-284E-8AE8-8EF53347330F}"/>
              </a:ext>
            </a:extLst>
          </p:cNvPr>
          <p:cNvSpPr>
            <a:spLocks noChangeAspect="1"/>
          </p:cNvSpPr>
          <p:nvPr/>
        </p:nvSpPr>
        <p:spPr>
          <a:xfrm>
            <a:off x="5150549" y="3355627"/>
            <a:ext cx="439773" cy="43977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accent3"/>
                </a:solidFill>
              </a:rPr>
              <a:t>2</a:t>
            </a:r>
          </a:p>
        </p:txBody>
      </p:sp>
      <p:sp>
        <p:nvSpPr>
          <p:cNvPr id="10" name="Rectangle 9">
            <a:extLst>
              <a:ext uri="{FF2B5EF4-FFF2-40B4-BE49-F238E27FC236}">
                <a16:creationId xmlns:a16="http://schemas.microsoft.com/office/drawing/2014/main" id="{2A68A99E-F195-BC4B-BDEB-E4AEF129084B}"/>
              </a:ext>
            </a:extLst>
          </p:cNvPr>
          <p:cNvSpPr/>
          <p:nvPr/>
        </p:nvSpPr>
        <p:spPr>
          <a:xfrm>
            <a:off x="5025036" y="3958420"/>
            <a:ext cx="3705051" cy="540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648000" rtlCol="0" anchor="ctr"/>
          <a:lstStyle/>
          <a:p>
            <a:r>
              <a:rPr lang="en-GB" sz="2400" dirty="0"/>
              <a:t>Adjustable torque</a:t>
            </a:r>
            <a:endParaRPr lang="en-GB" sz="2800" dirty="0"/>
          </a:p>
        </p:txBody>
      </p:sp>
      <p:sp>
        <p:nvSpPr>
          <p:cNvPr id="15" name="Oval 14">
            <a:extLst>
              <a:ext uri="{FF2B5EF4-FFF2-40B4-BE49-F238E27FC236}">
                <a16:creationId xmlns:a16="http://schemas.microsoft.com/office/drawing/2014/main" id="{96CD249A-EA71-FB40-A3E2-3BABDADE8780}"/>
              </a:ext>
            </a:extLst>
          </p:cNvPr>
          <p:cNvSpPr>
            <a:spLocks noChangeAspect="1"/>
          </p:cNvSpPr>
          <p:nvPr/>
        </p:nvSpPr>
        <p:spPr>
          <a:xfrm>
            <a:off x="5150549" y="4005243"/>
            <a:ext cx="439773" cy="43977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accent4"/>
                </a:solidFill>
              </a:rPr>
              <a:t>3</a:t>
            </a:r>
          </a:p>
        </p:txBody>
      </p:sp>
    </p:spTree>
    <p:custDataLst>
      <p:tags r:id="rId1"/>
    </p:custDataLst>
    <p:extLst>
      <p:ext uri="{BB962C8B-B14F-4D97-AF65-F5344CB8AC3E}">
        <p14:creationId xmlns:p14="http://schemas.microsoft.com/office/powerpoint/2010/main" val="10547109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84F12043-AEB4-9A4E-AF14-46963DA8CBED}"/>
              </a:ext>
            </a:extLst>
          </p:cNvPr>
          <p:cNvSpPr/>
          <p:nvPr/>
        </p:nvSpPr>
        <p:spPr>
          <a:xfrm>
            <a:off x="650929" y="1611824"/>
            <a:ext cx="8942522" cy="2355742"/>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t>Auto-transformer starters are </a:t>
            </a:r>
            <a:r>
              <a:rPr lang="en-US" sz="4000" b="1" dirty="0"/>
              <a:t>bigger</a:t>
            </a:r>
            <a:r>
              <a:rPr lang="en-US" sz="4000" dirty="0"/>
              <a:t>, </a:t>
            </a:r>
            <a:r>
              <a:rPr lang="en-US" sz="4000" b="1" dirty="0"/>
              <a:t>more expensive </a:t>
            </a:r>
            <a:r>
              <a:rPr lang="en-US" sz="4000" dirty="0"/>
              <a:t>and </a:t>
            </a:r>
            <a:r>
              <a:rPr lang="en-US" sz="4000" b="1" dirty="0"/>
              <a:t>more complicated </a:t>
            </a:r>
            <a:r>
              <a:rPr lang="en-US" sz="4000" dirty="0"/>
              <a:t>than star-delta starters. Therefore they are only used when necessary.</a:t>
            </a:r>
            <a:endParaRPr lang="en-GB" sz="4000" dirty="0"/>
          </a:p>
        </p:txBody>
      </p:sp>
    </p:spTree>
    <p:custDataLst>
      <p:tags r:id="rId1"/>
    </p:custDataLst>
    <p:extLst>
      <p:ext uri="{BB962C8B-B14F-4D97-AF65-F5344CB8AC3E}">
        <p14:creationId xmlns:p14="http://schemas.microsoft.com/office/powerpoint/2010/main" val="246136790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OFFICE THEME" val="I6SUkkga"/>
  <p:tag name="ARTICULATE_SLIDE_THUMBNAIL_REFRESH" val="1"/>
  <p:tag name="ARTICULATE_SLIDE_COUNT" val="31"/>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Custom 3">
      <a:dk1>
        <a:srgbClr val="43525A"/>
      </a:dk1>
      <a:lt1>
        <a:sysClr val="window" lastClr="FFFFFF"/>
      </a:lt1>
      <a:dk2>
        <a:srgbClr val="8FC335"/>
      </a:dk2>
      <a:lt2>
        <a:srgbClr val="E7E6E6"/>
      </a:lt2>
      <a:accent1>
        <a:srgbClr val="0C6030"/>
      </a:accent1>
      <a:accent2>
        <a:srgbClr val="F36F21"/>
      </a:accent2>
      <a:accent3>
        <a:srgbClr val="86B59C"/>
      </a:accent3>
      <a:accent4>
        <a:srgbClr val="DEC368"/>
      </a:accent4>
      <a:accent5>
        <a:srgbClr val="96692F"/>
      </a:accent5>
      <a:accent6>
        <a:srgbClr val="BE1E2D"/>
      </a:accent6>
      <a:hlink>
        <a:srgbClr val="0C6030"/>
      </a:hlink>
      <a:folHlink>
        <a:srgbClr val="F36F21"/>
      </a:folHlink>
    </a:clrScheme>
    <a:fontScheme name="Custom 2">
      <a:majorFont>
        <a:latin typeface="Open Sans"/>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22329</TotalTime>
  <Words>2974</Words>
  <Application>Microsoft Office PowerPoint</Application>
  <PresentationFormat>Custom</PresentationFormat>
  <Paragraphs>663</Paragraphs>
  <Slides>31</Slides>
  <Notes>29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31</vt:i4>
      </vt:variant>
    </vt:vector>
  </HeadingPairs>
  <TitlesOfParts>
    <vt:vector size="36" baseType="lpstr">
      <vt:lpstr>Arial</vt:lpstr>
      <vt:lpstr>Calibri</vt:lpstr>
      <vt:lpstr>Cambria Math</vt:lpstr>
      <vt:lpstr>Open Sans</vt:lpstr>
      <vt:lpstr>Office Theme</vt:lpstr>
      <vt:lpstr>Three Phase Motors</vt:lpstr>
      <vt:lpstr>Assumed prior learning</vt:lpstr>
      <vt:lpstr>Outcomes</vt:lpstr>
      <vt:lpstr>Unit 3.8: Automatic Autotransformer Starter</vt:lpstr>
      <vt:lpstr>Introduction</vt:lpstr>
      <vt:lpstr>What is an auto-transformer?</vt:lpstr>
      <vt:lpstr>A quick summary</vt:lpstr>
      <vt:lpstr>Why use auto-transformers?</vt:lpstr>
      <vt:lpstr>PowerPoint Presentation</vt:lpstr>
      <vt:lpstr>Safety first</vt:lpstr>
      <vt:lpstr>Before we begin</vt:lpstr>
      <vt:lpstr>The main circuit</vt:lpstr>
      <vt:lpstr>Wire it up</vt:lpstr>
      <vt:lpstr>Upload your control circuit diagram</vt:lpstr>
      <vt:lpstr>The control circuit</vt:lpstr>
      <vt:lpstr>How do you wire an automatic auto-transformer starter?</vt:lpstr>
      <vt:lpstr>Wire it up</vt:lpstr>
      <vt:lpstr>Upload your control circuit diagram</vt:lpstr>
      <vt:lpstr>Video Briefing – Vid01</vt:lpstr>
      <vt:lpstr>Video Briefing – Vid02</vt:lpstr>
      <vt:lpstr>Image Briefing – Img05</vt:lpstr>
      <vt:lpstr>Interactive Briefing – Int01 (1 of 4)</vt:lpstr>
      <vt:lpstr>Interactive Briefing – Int01 (2 of 4)</vt:lpstr>
      <vt:lpstr>Interactive Briefing – Int01 (3 of 4)</vt:lpstr>
      <vt:lpstr>Interactive Briefing – Int01 (4 of 4)</vt:lpstr>
      <vt:lpstr>Video Briefing – Vid03 (1 of 2)</vt:lpstr>
      <vt:lpstr>Video Briefing – Vid03 (2 of 2)</vt:lpstr>
      <vt:lpstr>Interactive Briefing – Int03 (1 of 4)</vt:lpstr>
      <vt:lpstr>Interactive Briefing – Int03 (2 of 4)</vt:lpstr>
      <vt:lpstr>PowerPoint Presentation</vt:lpstr>
      <vt:lpstr>Interactive Briefing – Int03 (4 of 4)</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Course 7: Electronics</dc:title>
  <dc:creator>Dylan Busa</dc:creator>
  <cp:lastModifiedBy>Benita Gomes</cp:lastModifiedBy>
  <cp:revision>739</cp:revision>
  <dcterms:created xsi:type="dcterms:W3CDTF">2018-02-02T12:07:09Z</dcterms:created>
  <dcterms:modified xsi:type="dcterms:W3CDTF">2018-09-20T07:09:51Z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0B72FE40-8D90-4E4C-9ECE-EAA412A5D681</vt:lpwstr>
  </property>
  <property fmtid="{D5CDD505-2E9C-101B-9397-08002B2CF9AE}" pid="3" name="ArticulatePath">
    <vt:lpwstr>07_03_01_Getting Familiar with Resistors</vt:lpwstr>
  </property>
</Properties>
</file>