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comments/comment3.xml" ContentType="application/vnd.openxmlformats-officedocument.presentationml.comment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comments/comment4.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5.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6.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7.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comments/comment8.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comments/comment9.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comments/comment10.xml" ContentType="application/vnd.openxmlformats-officedocument.presentationml.comments+xml"/>
  <Override PartName="/ppt/tags/tag24.xml" ContentType="application/vnd.openxmlformats-officedocument.presentationml.tags+xml"/>
  <Override PartName="/ppt/notesSlides/notesSlide21.xml" ContentType="application/vnd.openxmlformats-officedocument.presentationml.notesSlide+xml"/>
  <Override PartName="/ppt/comments/comment11.xml" ContentType="application/vnd.openxmlformats-officedocument.presentationml.comments+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comments/comment12.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comments/comment13.xml" ContentType="application/vnd.openxmlformats-officedocument.presentationml.comments+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comments/comment14.xml" ContentType="application/vnd.openxmlformats-officedocument.presentationml.comments+xml"/>
  <Override PartName="/ppt/tags/tag37.xml" ContentType="application/vnd.openxmlformats-officedocument.presentationml.tags+xml"/>
  <Override PartName="/ppt/notesSlides/notesSlide34.xml" ContentType="application/vnd.openxmlformats-officedocument.presentationml.notesSlide+xml"/>
  <Override PartName="/ppt/comments/comment15.xml" ContentType="application/vnd.openxmlformats-officedocument.presentationml.comments+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comments/comment16.xml" ContentType="application/vnd.openxmlformats-officedocument.presentationml.comments+xml"/>
  <Override PartName="/ppt/tags/tag50.xml" ContentType="application/vnd.openxmlformats-officedocument.presentationml.tags+xml"/>
  <Override PartName="/ppt/notesSlides/notesSlide47.xml" ContentType="application/vnd.openxmlformats-officedocument.presentationml.notesSlide+xml"/>
  <Override PartName="/ppt/comments/comment17.xml" ContentType="application/vnd.openxmlformats-officedocument.presentationml.comments+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comments/comment18.xml" ContentType="application/vnd.openxmlformats-officedocument.presentationml.comments+xml"/>
  <Override PartName="/ppt/tags/tag54.xml" ContentType="application/vnd.openxmlformats-officedocument.presentationml.tags+xml"/>
  <Override PartName="/ppt/notesSlides/notesSlide51.xml" ContentType="application/vnd.openxmlformats-officedocument.presentationml.notesSlide+xml"/>
  <Override PartName="/ppt/comments/comment19.xml" ContentType="application/vnd.openxmlformats-officedocument.presentationml.comments+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comments/comment20.xml" ContentType="application/vnd.openxmlformats-officedocument.presentationml.comments+xml"/>
  <Override PartName="/ppt/tags/tag59.xml" ContentType="application/vnd.openxmlformats-officedocument.presentationml.tags+xml"/>
  <Override PartName="/ppt/notesSlides/notesSlide56.xml" ContentType="application/vnd.openxmlformats-officedocument.presentationml.notesSlide+xml"/>
  <Override PartName="/ppt/comments/comment21.xml" ContentType="application/vnd.openxmlformats-officedocument.presentationml.comments+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comments/comment2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1"/>
  </p:notesMasterIdLst>
  <p:sldIdLst>
    <p:sldId id="256" r:id="rId2"/>
    <p:sldId id="309" r:id="rId3"/>
    <p:sldId id="268" r:id="rId4"/>
    <p:sldId id="278" r:id="rId5"/>
    <p:sldId id="478" r:id="rId6"/>
    <p:sldId id="376" r:id="rId7"/>
    <p:sldId id="479" r:id="rId8"/>
    <p:sldId id="415" r:id="rId9"/>
    <p:sldId id="333" r:id="rId10"/>
    <p:sldId id="339" r:id="rId11"/>
    <p:sldId id="480" r:id="rId12"/>
    <p:sldId id="371" r:id="rId13"/>
    <p:sldId id="427" r:id="rId14"/>
    <p:sldId id="439" r:id="rId15"/>
    <p:sldId id="442" r:id="rId16"/>
    <p:sldId id="473" r:id="rId17"/>
    <p:sldId id="444" r:id="rId18"/>
    <p:sldId id="429" r:id="rId19"/>
    <p:sldId id="435" r:id="rId20"/>
    <p:sldId id="451" r:id="rId21"/>
    <p:sldId id="477" r:id="rId22"/>
    <p:sldId id="455" r:id="rId23"/>
    <p:sldId id="501" r:id="rId24"/>
    <p:sldId id="492" r:id="rId25"/>
    <p:sldId id="456" r:id="rId26"/>
    <p:sldId id="493" r:id="rId27"/>
    <p:sldId id="487" r:id="rId28"/>
    <p:sldId id="499" r:id="rId29"/>
    <p:sldId id="488" r:id="rId30"/>
    <p:sldId id="500" r:id="rId31"/>
    <p:sldId id="472" r:id="rId32"/>
    <p:sldId id="426" r:id="rId33"/>
    <p:sldId id="436" r:id="rId34"/>
    <p:sldId id="418" r:id="rId35"/>
    <p:sldId id="481" r:id="rId36"/>
    <p:sldId id="440" r:id="rId37"/>
    <p:sldId id="469" r:id="rId38"/>
    <p:sldId id="482" r:id="rId39"/>
    <p:sldId id="483" r:id="rId40"/>
    <p:sldId id="484" r:id="rId41"/>
    <p:sldId id="443" r:id="rId42"/>
    <p:sldId id="485" r:id="rId43"/>
    <p:sldId id="474" r:id="rId44"/>
    <p:sldId id="475" r:id="rId45"/>
    <p:sldId id="432" r:id="rId46"/>
    <p:sldId id="452" r:id="rId47"/>
    <p:sldId id="453" r:id="rId48"/>
    <p:sldId id="486" r:id="rId49"/>
    <p:sldId id="458" r:id="rId50"/>
    <p:sldId id="494" r:id="rId51"/>
    <p:sldId id="495" r:id="rId52"/>
    <p:sldId id="496" r:id="rId53"/>
    <p:sldId id="498" r:id="rId54"/>
    <p:sldId id="497" r:id="rId55"/>
    <p:sldId id="502" r:id="rId56"/>
    <p:sldId id="503" r:id="rId57"/>
    <p:sldId id="507" r:id="rId58"/>
    <p:sldId id="505" r:id="rId59"/>
    <p:sldId id="506" r:id="rId60"/>
  </p:sldIdLst>
  <p:sldSz cx="10239375" cy="5003800"/>
  <p:notesSz cx="6858000" cy="91440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478"/>
            <p14:sldId id="376"/>
            <p14:sldId id="479"/>
            <p14:sldId id="415"/>
            <p14:sldId id="333"/>
            <p14:sldId id="339"/>
            <p14:sldId id="480"/>
            <p14:sldId id="371"/>
            <p14:sldId id="427"/>
            <p14:sldId id="439"/>
            <p14:sldId id="442"/>
            <p14:sldId id="473"/>
            <p14:sldId id="444"/>
            <p14:sldId id="429"/>
            <p14:sldId id="435"/>
            <p14:sldId id="451"/>
            <p14:sldId id="477"/>
            <p14:sldId id="455"/>
            <p14:sldId id="501"/>
            <p14:sldId id="492"/>
            <p14:sldId id="456"/>
            <p14:sldId id="493"/>
            <p14:sldId id="487"/>
            <p14:sldId id="499"/>
            <p14:sldId id="488"/>
            <p14:sldId id="500"/>
          </p14:sldIdLst>
        </p14:section>
        <p14:section name="Appendix" id="{61A5EB1E-5BAC-224D-8F20-5D1D8E086C2B}">
          <p14:sldIdLst>
            <p14:sldId id="472"/>
            <p14:sldId id="426"/>
            <p14:sldId id="436"/>
            <p14:sldId id="418"/>
            <p14:sldId id="481"/>
            <p14:sldId id="440"/>
            <p14:sldId id="469"/>
            <p14:sldId id="482"/>
            <p14:sldId id="483"/>
            <p14:sldId id="484"/>
            <p14:sldId id="443"/>
            <p14:sldId id="485"/>
            <p14:sldId id="474"/>
            <p14:sldId id="475"/>
            <p14:sldId id="432"/>
            <p14:sldId id="452"/>
            <p14:sldId id="453"/>
            <p14:sldId id="486"/>
            <p14:sldId id="458"/>
            <p14:sldId id="494"/>
            <p14:sldId id="495"/>
            <p14:sldId id="496"/>
            <p14:sldId id="498"/>
            <p14:sldId id="497"/>
            <p14:sldId id="502"/>
            <p14:sldId id="503"/>
            <p14:sldId id="507"/>
            <p14:sldId id="505"/>
            <p14:sldId id="50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80"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9"/>
    <p:restoredTop sz="76510" autoAdjust="0"/>
  </p:normalViewPr>
  <p:slideViewPr>
    <p:cSldViewPr snapToGrid="0" snapToObjects="1">
      <p:cViewPr varScale="1">
        <p:scale>
          <a:sx n="119" d="100"/>
          <a:sy n="119" d="100"/>
        </p:scale>
        <p:origin x="7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2T14:58:33.192" idx="70">
    <p:pos x="6042" y="510"/>
    <p:text>Img01</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Img15</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7-16T14:27:40.029" idx="74">
    <p:pos x="2955" y="2265"/>
    <p:text>Button01</p:text>
    <p:extLst mod="1">
      <p:ext uri="{C676402C-5697-4E1C-873F-D02D1690AC5C}">
        <p15:threadingInfo xmlns:p15="http://schemas.microsoft.com/office/powerpoint/2012/main" timeZoneBias="-120"/>
      </p:ext>
    </p:extLst>
  </p:cm>
  <p:cm authorId="1" dt="2018-07-16T14:27:43.679" idx="75">
    <p:pos x="4828" y="2267"/>
    <p:text>Button02</p:text>
    <p:extLst mod="1">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Img17</p:text>
    <p:extLst>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Img20</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7:05:18.282" idx="68">
    <p:pos x="6303" y="2347"/>
    <p:text>Button04</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7:05:18.282" idx="68">
    <p:pos x="6303" y="2347"/>
    <p:text>Button04</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2T14:58:24.513" idx="69">
    <p:pos x="5803" y="1053"/>
    <p:text>Img02</p:text>
    <p:extLst>
      <p:ext uri="{C676402C-5697-4E1C-873F-D02D1690AC5C}">
        <p15:threadingInfo xmlns:p15="http://schemas.microsoft.com/office/powerpoint/2012/main" timeZoneBias="-120"/>
      </p:ext>
    </p:extLst>
  </p:cm>
  <p:cm authorId="1" dt="2018-07-12T14:59:19.001" idx="71">
    <p:pos x="4020" y="1021"/>
    <p:text>Conveyor 1</p:text>
    <p:extLst>
      <p:ext uri="{C676402C-5697-4E1C-873F-D02D1690AC5C}">
        <p15:threadingInfo xmlns:p15="http://schemas.microsoft.com/office/powerpoint/2012/main" timeZoneBias="-120"/>
      </p:ext>
    </p:extLst>
  </p:cm>
  <p:cm authorId="1" dt="2018-07-12T14:59:21.114" idx="72">
    <p:pos x="4950" y="1320"/>
    <p:text>Conveyor 2</p:text>
    <p:extLst>
      <p:ext uri="{C676402C-5697-4E1C-873F-D02D1690AC5C}">
        <p15:threadingInfo xmlns:p15="http://schemas.microsoft.com/office/powerpoint/2012/main" timeZoneBias="-12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8-07-16T14:47:13.802" idx="77">
    <p:pos x="3299" y="2293"/>
    <p:text>Should be NC contact NOT NO</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12T14:58:24.513" idx="69">
    <p:pos x="5803" y="1053"/>
    <p:text>Img02</p:text>
    <p:extLst>
      <p:ext uri="{C676402C-5697-4E1C-873F-D02D1690AC5C}">
        <p15:threadingInfo xmlns:p15="http://schemas.microsoft.com/office/powerpoint/2012/main" timeZoneBias="-120"/>
      </p:ext>
    </p:extLst>
  </p:cm>
  <p:cm authorId="1" dt="2018-07-12T14:59:19.001" idx="71">
    <p:pos x="4020" y="1021"/>
    <p:text>Conveyor 1</p:text>
    <p:extLst>
      <p:ext uri="{C676402C-5697-4E1C-873F-D02D1690AC5C}">
        <p15:threadingInfo xmlns:p15="http://schemas.microsoft.com/office/powerpoint/2012/main" timeZoneBias="-120"/>
      </p:ext>
    </p:extLst>
  </p:cm>
  <p:cm authorId="1" dt="2018-07-12T14:59:21.114" idx="72">
    <p:pos x="4950" y="1320"/>
    <p:text>Conveyor 2</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3T10:47:09.344" idx="21">
    <p:pos x="5464" y="451"/>
    <p:text>Img03</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Img04</p:text>
    <p:extLst mod="1">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12T14:58:24.513" idx="69">
    <p:pos x="5977" y="227"/>
    <p:text>Img02</p:text>
    <p:extLst>
      <p:ext uri="{C676402C-5697-4E1C-873F-D02D1690AC5C}">
        <p15:threadingInfo xmlns:p15="http://schemas.microsoft.com/office/powerpoint/2012/main" timeZoneBias="-120"/>
      </p:ext>
    </p:extLst>
  </p:cm>
  <p:cm authorId="1" dt="2018-07-12T14:59:19.001" idx="71">
    <p:pos x="4140" y="597"/>
    <p:text>Conveyor 1</p:text>
    <p:extLst>
      <p:ext uri="{C676402C-5697-4E1C-873F-D02D1690AC5C}">
        <p15:threadingInfo xmlns:p15="http://schemas.microsoft.com/office/powerpoint/2012/main" timeZoneBias="-120"/>
      </p:ext>
    </p:extLst>
  </p:cm>
  <p:cm authorId="1" dt="2018-07-12T14:59:21.114" idx="72">
    <p:pos x="5081" y="787"/>
    <p:text>Conveyor 2</p:text>
    <p:extLst>
      <p:ext uri="{C676402C-5697-4E1C-873F-D02D1690AC5C}">
        <p15:threadingInfo xmlns:p15="http://schemas.microsoft.com/office/powerpoint/2012/main" timeZoneBias="-120"/>
      </p:ext>
    </p:extLst>
  </p:cm>
  <p:cm authorId="1" dt="2018-07-12T15:33:11.672" idx="73">
    <p:pos x="5890" y="1999"/>
    <p:text>Button01</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Img06</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10T14:46:56.197" idx="66">
    <p:pos x="6020" y="2423"/>
    <p:text>Button01</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Img14</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(photo or drawing) or 2 conveyors – one feeding the other coal - label the conveyors 1 and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open img05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31379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Img06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20203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screenshot of Int01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Vid01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94734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screenshot of Vid02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371005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Img09a, 09b, 09c, 09d (see briefs)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d – allow multiple chances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This is not correct. This is the the control circuit for the reversing starter. Either motor can be started and, once started, the other motor would not be able to start at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This is not correct. In this circuit, motor 1 cannot be started until motor is started BUT neither can motor 2 be started until motor 1 is started. Both motors would have to be started at exactly the same time for anything to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This is not correct but is almost there. In this circuit. Motor 2 cannot be started until motor 1 is started which is the other way around to what we want.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 Well done! You got it. In this circuit, motor 1 cannot be started until motor is started. Also, motor 2 can run without motor 1 but as soon as motor 2 is stopped, motor 1 will also be stopped if it is running.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277053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58914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Vid04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09171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screenshot of the first part of Img12 (see brief). On click open Img12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735931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screenshot of Int02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57099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Img14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13865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Img15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a:p>
            <a:pPr marL="0" indent="0">
              <a:buFont typeface="+mj-lt"/>
              <a:buNone/>
            </a:pPr>
            <a:r>
              <a:rPr lang="en-GB" sz="1200" dirty="0"/>
              <a:t>Button03 – Open Img07 (se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052138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scenario 1 in a pop-up window (slide23).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open scenario 2 in a pop-up window (slide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completion of each scenario mark the scenario as complete by dimming the box</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45146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Colour</a:t>
            </a:r>
            <a:r>
              <a:rPr lang="en-US" dirty="0"/>
              <a:t> code the slides of scenario 1 in some way</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10185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 screenshot of Int03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144590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367681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Img18 = screenshot of Vid05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671289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900084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Img19 = screenshot of Int04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026713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Img20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408524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Img20 = screenshot of Vid06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66270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89957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the redrawn Img09 in the video.</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2561227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840406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Img05)</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89769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106669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769552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547400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2389506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3071968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51995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conveyor belt on a mine or in a factory e.g. http://</a:t>
            </a:r>
            <a:r>
              <a:rPr lang="en-US" dirty="0" err="1"/>
              <a:t>ambriefonline.com</a:t>
            </a:r>
            <a:r>
              <a:rPr lang="en-US" dirty="0"/>
              <a:t>/</a:t>
            </a:r>
            <a:r>
              <a:rPr lang="en-US" dirty="0" err="1"/>
              <a:t>wp</a:t>
            </a:r>
            <a:r>
              <a:rPr lang="en-US" dirty="0"/>
              <a:t>-content/uploads/2015/11/conveyor-belt-.jpg</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435000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544300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009988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Create a series of 6 images that build up the full control circuit step by step.</a:t>
            </a:r>
          </a:p>
          <a:p>
            <a:endParaRPr lang="en-ZA" dirty="0"/>
          </a:p>
          <a:p>
            <a:r>
              <a:rPr lang="en-ZA" dirty="0"/>
              <a:t>Vitally important to standardise on all circuit symbols (TBA). On click of </a:t>
            </a:r>
            <a:r>
              <a:rPr lang="en-ZA" b="1" dirty="0"/>
              <a:t>Next</a:t>
            </a:r>
            <a:r>
              <a:rPr lang="en-ZA" dirty="0"/>
              <a:t> display the next image in the series.</a:t>
            </a:r>
          </a:p>
          <a:p>
            <a:endParaRPr lang="en-ZA" dirty="0"/>
          </a:p>
          <a:p>
            <a:r>
              <a:rPr lang="en-ZA" dirty="0"/>
              <a:t>Master diagram on far right.</a:t>
            </a:r>
          </a:p>
          <a:p>
            <a:endParaRPr lang="en-ZA" dirty="0"/>
          </a:p>
          <a:p>
            <a:r>
              <a:rPr lang="en-ZA" dirty="0"/>
              <a:t>NB that circuit components are NOT moved between images.</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424946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2 retaining contacts</a:t>
            </a:r>
          </a:p>
          <a:p>
            <a:endParaRPr lang="en-ZA" dirty="0"/>
          </a:p>
          <a:p>
            <a:r>
              <a:rPr lang="en-ZA" dirty="0"/>
              <a:t>On click of </a:t>
            </a:r>
            <a:r>
              <a:rPr lang="en-ZA" b="1" dirty="0"/>
              <a:t>Back</a:t>
            </a:r>
            <a:r>
              <a:rPr lang="en-ZA" dirty="0"/>
              <a:t> display the previous image in the series</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4093881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2 stop push buttons</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3021828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3173863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(Img13 3 of 3).</a:t>
            </a:r>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2792706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2983240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4096228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52150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(photo or drawing) or 2 conveyors – one feeding the other coal – label the conveyors 1 and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2 hotspots over the image (one over each conveyor).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Conveyor 2 should be started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That’s right. If we don’t make sure that conveyor 2 is started first, there is a chance that conveyor 1 will drop so much coal on it that the coal may fall off. Also, a big heap of coal on conveyor 2 would be heavy and would put undue strain on the motor driving it when we did try to start it. The motor may even trip or get damaged resulting in lost time and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That is not correct. We need to make sure that conveyor 2 is started first. If not, conveyor 1 may drop so much coal on conveyor 2 that the coal may to fall off. Also, a big heap of coal on conveyor 2 would be heavy and would put undue strain on the motor driving it when we did try to start it. The motor may even trip or get damaged resulting in lost time and production.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752933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2777566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9687194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833447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42675945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24272266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24504107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24414806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27382143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351355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(photo or drawing) or 2 conveyors – one feeding the other coal - label the conveyors 1 and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2 hotspots over the image (one over each conveyor).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Conveyor 1 should be started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That’s right. If we don’t make sure that conveyor 1 is stopped first or at the same time as conveyor 2, we run the risk of coal accumulating on conveyor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That is not correct. If we stop conveyor 2 first and conveyor 1 is still loading coal on conveyor 2, we run the risk of coal accumulating on conveyor 2. Either 1 must be stopped first or they must be stopped at the same time.</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72497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on click display the following popup – “Manual sequencing is when we prevent one motor being started or stopped until another motor is started or stopped by disabling the motor’s control circuit through an interlock with the other control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on click display the following popup = “Automatic sequencing is when motors are set to automatically start and/or stop in a defined sequence at defined times through the use of timers. We will cover this in the next unit.”</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159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75502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92386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288103" y="4263154"/>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6.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omments" Target="../comments/comment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comments" Target="../comments/comment8.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comments" Target="../comments/comment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tif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omments" Target="../comments/comment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comments" Target="../comments/comment11.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comments" Target="../comments/comment12.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sv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comments" Target="../comments/comment13.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5.xml"/><Relationship Id="rId5" Type="http://schemas.openxmlformats.org/officeDocument/2006/relationships/image" Target="../media/image15.sv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comments" Target="../comments/comment14.xml"/><Relationship Id="rId2" Type="http://schemas.openxmlformats.org/officeDocument/2006/relationships/slideLayout" Target="../slideLayouts/slideLayout12.xml"/><Relationship Id="rId1" Type="http://schemas.openxmlformats.org/officeDocument/2006/relationships/tags" Target="../tags/tag36.xml"/><Relationship Id="rId6" Type="http://schemas.openxmlformats.org/officeDocument/2006/relationships/image" Target="../media/image16.tiff"/><Relationship Id="rId5" Type="http://schemas.openxmlformats.org/officeDocument/2006/relationships/image" Target="../media/image15.sv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comments" Target="../comments/comment15.xml"/><Relationship Id="rId2" Type="http://schemas.openxmlformats.org/officeDocument/2006/relationships/slideLayout" Target="../slideLayouts/slideLayout12.xml"/><Relationship Id="rId1" Type="http://schemas.openxmlformats.org/officeDocument/2006/relationships/tags" Target="../tags/tag37.xml"/><Relationship Id="rId6" Type="http://schemas.openxmlformats.org/officeDocument/2006/relationships/image" Target="../media/image16.tiff"/><Relationship Id="rId5" Type="http://schemas.openxmlformats.org/officeDocument/2006/relationships/image" Target="../media/image15.sv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36.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3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37.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4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39.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38.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4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39.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4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42.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5.xml"/><Relationship Id="rId6" Type="http://schemas.openxmlformats.org/officeDocument/2006/relationships/image" Target="../media/image18.png"/><Relationship Id="rId5" Type="http://schemas.openxmlformats.org/officeDocument/2006/relationships/image" Target="../media/image17.tiff"/><Relationship Id="rId4" Type="http://schemas.openxmlformats.org/officeDocument/2006/relationships/image" Target="../media/image23.png"/><Relationship Id="rId9" Type="http://schemas.openxmlformats.org/officeDocument/2006/relationships/image" Target="../media/image21.tiff"/></Relationships>
</file>

<file path=ppt/slides/_rels/slide44.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43.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4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45.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44.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48.xml"/><Relationship Id="rId5" Type="http://schemas.openxmlformats.org/officeDocument/2006/relationships/image" Target="../media/image15.sv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49.xml"/><Relationship Id="rId6" Type="http://schemas.openxmlformats.org/officeDocument/2006/relationships/comments" Target="../comments/comment16.xml"/><Relationship Id="rId5" Type="http://schemas.openxmlformats.org/officeDocument/2006/relationships/image" Target="../media/image15.sv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tags" Target="../tags/tag50.xml"/><Relationship Id="rId6" Type="http://schemas.openxmlformats.org/officeDocument/2006/relationships/comments" Target="../comments/comment17.xml"/><Relationship Id="rId5" Type="http://schemas.openxmlformats.org/officeDocument/2006/relationships/image" Target="../media/image15.sv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21.tiff"/><Relationship Id="rId2" Type="http://schemas.openxmlformats.org/officeDocument/2006/relationships/slideLayout" Target="../slideLayouts/slideLayout12.xml"/><Relationship Id="rId1" Type="http://schemas.openxmlformats.org/officeDocument/2006/relationships/tags" Target="../tags/tag51.xml"/><Relationship Id="rId6" Type="http://schemas.openxmlformats.org/officeDocument/2006/relationships/image" Target="../media/image18.png"/><Relationship Id="rId5" Type="http://schemas.openxmlformats.org/officeDocument/2006/relationships/image" Target="../media/image17.tiff"/><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omments" Target="../comments/comment1.xml"/><Relationship Id="rId4" Type="http://schemas.openxmlformats.org/officeDocument/2006/relationships/image" Target="../media/image1.tif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52.xml"/><Relationship Id="rId5" Type="http://schemas.openxmlformats.org/officeDocument/2006/relationships/image" Target="../media/image15.sv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53.xml"/><Relationship Id="rId6" Type="http://schemas.openxmlformats.org/officeDocument/2006/relationships/comments" Target="../comments/comment18.xml"/><Relationship Id="rId5" Type="http://schemas.openxmlformats.org/officeDocument/2006/relationships/image" Target="../media/image15.sv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54.xml"/><Relationship Id="rId6" Type="http://schemas.openxmlformats.org/officeDocument/2006/relationships/comments" Target="../comments/comment19.xml"/><Relationship Id="rId5" Type="http://schemas.openxmlformats.org/officeDocument/2006/relationships/image" Target="../media/image15.sv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53.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5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57.xml"/><Relationship Id="rId5" Type="http://schemas.openxmlformats.org/officeDocument/2006/relationships/image" Target="../media/image15.sv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58.xml"/><Relationship Id="rId6" Type="http://schemas.openxmlformats.org/officeDocument/2006/relationships/comments" Target="../comments/comment20.xml"/><Relationship Id="rId5" Type="http://schemas.openxmlformats.org/officeDocument/2006/relationships/image" Target="../media/image15.sv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59.xml"/><Relationship Id="rId6" Type="http://schemas.openxmlformats.org/officeDocument/2006/relationships/comments" Target="../comments/comment21.xml"/><Relationship Id="rId5" Type="http://schemas.openxmlformats.org/officeDocument/2006/relationships/image" Target="../media/image15.sv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58.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6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 Id="rId9" Type="http://schemas.openxmlformats.org/officeDocument/2006/relationships/comments" Target="../comments/comment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3: Connecting and Starting Three </a:t>
            </a:r>
            <a:r>
              <a:rPr lang="en-GB" sz="2400"/>
              <a:t>Phase Induction  Motors</a:t>
            </a:r>
            <a:endParaRPr lang="en-GB" sz="2400" dirty="0"/>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11" name="Rectangle 10">
            <a:extLst>
              <a:ext uri="{FF2B5EF4-FFF2-40B4-BE49-F238E27FC236}">
                <a16:creationId xmlns:a16="http://schemas.microsoft.com/office/drawing/2014/main" id="{DD129920-CFDB-4A48-9626-545FB9493143}"/>
              </a:ext>
            </a:extLst>
          </p:cNvPr>
          <p:cNvSpPr/>
          <p:nvPr/>
        </p:nvSpPr>
        <p:spPr>
          <a:xfrm>
            <a:off x="1154142" y="2846145"/>
            <a:ext cx="5557209" cy="1938992"/>
          </a:xfrm>
          <a:prstGeom prst="rect">
            <a:avLst/>
          </a:prstGeom>
          <a:solidFill>
            <a:schemeClr val="tx2">
              <a:lumMod val="40000"/>
              <a:lumOff val="60000"/>
            </a:schemeClr>
          </a:solidFill>
        </p:spPr>
        <p:txBody>
          <a:bodyPr wrap="square">
            <a:spAutoFit/>
          </a:bodyPr>
          <a:lstStyle/>
          <a:p>
            <a:r>
              <a:rPr lang="en-ZA" sz="2400" i="1" dirty="0"/>
              <a:t>Draw your own </a:t>
            </a:r>
            <a:r>
              <a:rPr lang="en-ZA" sz="2400" b="1" i="1" dirty="0"/>
              <a:t>main circuit </a:t>
            </a:r>
            <a:r>
              <a:rPr lang="en-ZA" sz="2400" i="1" dirty="0"/>
              <a:t>for these 2 motors. </a:t>
            </a:r>
            <a:r>
              <a:rPr lang="en-GB" sz="2400" i="1" dirty="0"/>
              <a:t>Make sure to include a Motor Protection Circuit Breaker in the circuit as well the necessary overload relays. Have a look at the example if you need some help.</a:t>
            </a:r>
            <a:endParaRPr lang="en-ZA" sz="2400" i="1" dirty="0"/>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2859832"/>
            <a:ext cx="788845" cy="854046"/>
          </a:xfrm>
          <a:prstGeom prst="rect">
            <a:avLst/>
          </a:prstGeom>
        </p:spPr>
      </p:pic>
      <p:pic>
        <p:nvPicPr>
          <p:cNvPr id="5" name="Picture 4">
            <a:extLst>
              <a:ext uri="{FF2B5EF4-FFF2-40B4-BE49-F238E27FC236}">
                <a16:creationId xmlns:a16="http://schemas.microsoft.com/office/drawing/2014/main" id="{B3BC6F67-188A-3A46-8B76-09B7610EC2C1}"/>
              </a:ext>
            </a:extLst>
          </p:cNvPr>
          <p:cNvPicPr>
            <a:picLocks noChangeAspect="1"/>
          </p:cNvPicPr>
          <p:nvPr/>
        </p:nvPicPr>
        <p:blipFill rotWithShape="1">
          <a:blip r:embed="rId6"/>
          <a:srcRect t="17351"/>
          <a:stretch/>
        </p:blipFill>
        <p:spPr>
          <a:xfrm>
            <a:off x="5542125" y="858270"/>
            <a:ext cx="4596447" cy="1499580"/>
          </a:xfrm>
          <a:prstGeom prst="rect">
            <a:avLst/>
          </a:prstGeom>
        </p:spPr>
      </p:pic>
      <p:sp>
        <p:nvSpPr>
          <p:cNvPr id="7" name="Rectangle 6">
            <a:extLst>
              <a:ext uri="{FF2B5EF4-FFF2-40B4-BE49-F238E27FC236}">
                <a16:creationId xmlns:a16="http://schemas.microsoft.com/office/drawing/2014/main" id="{5537E29B-6054-E54F-A94F-D2D56501CAD9}"/>
              </a:ext>
            </a:extLst>
          </p:cNvPr>
          <p:cNvSpPr/>
          <p:nvPr/>
        </p:nvSpPr>
        <p:spPr>
          <a:xfrm>
            <a:off x="1154143" y="1233577"/>
            <a:ext cx="3893346" cy="1569660"/>
          </a:xfrm>
          <a:prstGeom prst="rect">
            <a:avLst/>
          </a:prstGeom>
        </p:spPr>
        <p:txBody>
          <a:bodyPr wrap="square">
            <a:spAutoFit/>
          </a:bodyPr>
          <a:lstStyle/>
          <a:p>
            <a:r>
              <a:rPr lang="en-GB" sz="2400" dirty="0"/>
              <a:t>The main circuit for these 2 motors is basically the same as the DOL starter – one for each motor.</a:t>
            </a:r>
          </a:p>
        </p:txBody>
      </p:sp>
      <p:cxnSp>
        <p:nvCxnSpPr>
          <p:cNvPr id="10" name="Straight Arrow Connector 9">
            <a:extLst>
              <a:ext uri="{FF2B5EF4-FFF2-40B4-BE49-F238E27FC236}">
                <a16:creationId xmlns:a16="http://schemas.microsoft.com/office/drawing/2014/main" id="{330D2CA3-D7CB-E84F-BA7B-DB82ABBD5B27}"/>
              </a:ext>
            </a:extLst>
          </p:cNvPr>
          <p:cNvCxnSpPr/>
          <p:nvPr/>
        </p:nvCxnSpPr>
        <p:spPr>
          <a:xfrm>
            <a:off x="6021238" y="2730468"/>
            <a:ext cx="3191773"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43076D5F-CCF5-4A49-8E45-99E093E94516}"/>
              </a:ext>
            </a:extLst>
          </p:cNvPr>
          <p:cNvSpPr/>
          <p:nvPr/>
        </p:nvSpPr>
        <p:spPr>
          <a:xfrm>
            <a:off x="6866041" y="3454456"/>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Example circuit</a:t>
            </a:r>
          </a:p>
        </p:txBody>
      </p:sp>
    </p:spTree>
    <p:custDataLst>
      <p:tags r:id="rId1"/>
    </p:custDataLst>
    <p:extLst>
      <p:ext uri="{BB962C8B-B14F-4D97-AF65-F5344CB8AC3E}">
        <p14:creationId xmlns:p14="http://schemas.microsoft.com/office/powerpoint/2010/main" val="423417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3" name="Content Placeholder 2"/>
          <p:cNvSpPr>
            <a:spLocks noGrp="1"/>
          </p:cNvSpPr>
          <p:nvPr>
            <p:ph idx="1"/>
          </p:nvPr>
        </p:nvSpPr>
        <p:spPr>
          <a:xfrm>
            <a:off x="1122532" y="1091868"/>
            <a:ext cx="5388320" cy="854046"/>
          </a:xfrm>
          <a:solidFill>
            <a:schemeClr val="tx2">
              <a:lumMod val="40000"/>
              <a:lumOff val="60000"/>
            </a:schemeClr>
          </a:solidFill>
        </p:spPr>
        <p:txBody>
          <a:bodyPr lIns="90000">
            <a:noAutofit/>
          </a:bodyPr>
          <a:lstStyle/>
          <a:p>
            <a:pPr marL="0" indent="0">
              <a:buNone/>
            </a:pPr>
            <a:r>
              <a:rPr lang="en-GB" sz="2400" i="1" dirty="0"/>
              <a:t>Take a picture of your main circuit and upload it to your online portfolio.</a:t>
            </a:r>
            <a:endParaRPr lang="en-ZA" sz="2400" i="1" dirty="0"/>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8705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75461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353174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up the main circuit</a:t>
            </a:r>
          </a:p>
        </p:txBody>
      </p:sp>
      <p:sp>
        <p:nvSpPr>
          <p:cNvPr id="3" name="Content Placeholder 2"/>
          <p:cNvSpPr>
            <a:spLocks noGrp="1"/>
          </p:cNvSpPr>
          <p:nvPr>
            <p:ph idx="1"/>
          </p:nvPr>
        </p:nvSpPr>
        <p:spPr>
          <a:xfrm>
            <a:off x="1122532" y="1091869"/>
            <a:ext cx="4114655" cy="1407491"/>
          </a:xfrm>
        </p:spPr>
        <p:txBody>
          <a:bodyPr>
            <a:noAutofit/>
          </a:bodyPr>
          <a:lstStyle/>
          <a:p>
            <a:pPr marL="0" indent="0" algn="just">
              <a:buNone/>
            </a:pPr>
            <a:r>
              <a:rPr lang="en-GB" sz="2400" dirty="0"/>
              <a:t>Using your main motor control circuit as a guide, wire a the main circuit for our two motors.</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2458962"/>
            <a:ext cx="4090717" cy="1938992"/>
          </a:xfrm>
          <a:prstGeom prst="rect">
            <a:avLst/>
          </a:prstGeom>
          <a:solidFill>
            <a:schemeClr val="tx2">
              <a:lumMod val="40000"/>
              <a:lumOff val="60000"/>
            </a:schemeClr>
          </a:solidFill>
        </p:spPr>
        <p:txBody>
          <a:bodyPr wrap="square">
            <a:spAutoFit/>
          </a:bodyPr>
          <a:lstStyle/>
          <a:p>
            <a:r>
              <a:rPr lang="en-GB" sz="2400" i="1" dirty="0"/>
              <a:t>Click on the image to access the motor wiring simulator. Click on the button below if you would like to watch a video of the motor being wired.</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387305"/>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
        <p:nvSpPr>
          <p:cNvPr id="16" name="Rounded Rectangle 15">
            <a:extLst>
              <a:ext uri="{FF2B5EF4-FFF2-40B4-BE49-F238E27FC236}">
                <a16:creationId xmlns:a16="http://schemas.microsoft.com/office/drawing/2014/main" id="{C8731488-5517-0641-B56F-288E79A8E57B}"/>
              </a:ext>
            </a:extLst>
          </p:cNvPr>
          <p:cNvSpPr/>
          <p:nvPr/>
        </p:nvSpPr>
        <p:spPr>
          <a:xfrm>
            <a:off x="5596856" y="4140449"/>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the motors being wired</a:t>
            </a:r>
          </a:p>
        </p:txBody>
      </p:sp>
    </p:spTree>
    <p:custDataLst>
      <p:tags r:id="rId1"/>
    </p:custDataLst>
    <p:extLst>
      <p:ext uri="{BB962C8B-B14F-4D97-AF65-F5344CB8AC3E}">
        <p14:creationId xmlns:p14="http://schemas.microsoft.com/office/powerpoint/2010/main" val="252162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control the motor?</a:t>
            </a:r>
          </a:p>
        </p:txBody>
      </p:sp>
      <p:sp>
        <p:nvSpPr>
          <p:cNvPr id="3" name="Content Placeholder 2"/>
          <p:cNvSpPr>
            <a:spLocks noGrp="1"/>
          </p:cNvSpPr>
          <p:nvPr>
            <p:ph idx="1"/>
          </p:nvPr>
        </p:nvSpPr>
        <p:spPr>
          <a:xfrm>
            <a:off x="1122532" y="1091869"/>
            <a:ext cx="5019475" cy="2213056"/>
          </a:xfrm>
        </p:spPr>
        <p:txBody>
          <a:bodyPr>
            <a:noAutofit/>
          </a:bodyPr>
          <a:lstStyle/>
          <a:p>
            <a:pPr marL="0" indent="0" algn="just">
              <a:buNone/>
            </a:pPr>
            <a:r>
              <a:rPr lang="en-GB" sz="2400" dirty="0"/>
              <a:t>We do not yet have any way to control the motor. We actually cannot even turn it on as there is no power to either coil yet. It is time to start wiring up the control circuit.</a:t>
            </a:r>
          </a:p>
        </p:txBody>
      </p:sp>
      <p:sp>
        <p:nvSpPr>
          <p:cNvPr id="9" name="Rectangle 8">
            <a:extLst>
              <a:ext uri="{FF2B5EF4-FFF2-40B4-BE49-F238E27FC236}">
                <a16:creationId xmlns:a16="http://schemas.microsoft.com/office/drawing/2014/main" id="{2E1B3333-11E3-AA4D-9DD0-AECE6326905B}"/>
              </a:ext>
            </a:extLst>
          </p:cNvPr>
          <p:cNvSpPr/>
          <p:nvPr/>
        </p:nvSpPr>
        <p:spPr>
          <a:xfrm>
            <a:off x="1154142" y="3186799"/>
            <a:ext cx="4987865" cy="1569660"/>
          </a:xfrm>
          <a:prstGeom prst="rect">
            <a:avLst/>
          </a:prstGeom>
          <a:solidFill>
            <a:schemeClr val="tx2">
              <a:lumMod val="40000"/>
              <a:lumOff val="60000"/>
            </a:schemeClr>
          </a:solidFill>
        </p:spPr>
        <p:txBody>
          <a:bodyPr wrap="square">
            <a:spAutoFit/>
          </a:bodyPr>
          <a:lstStyle/>
          <a:p>
            <a:r>
              <a:rPr lang="en-GB" sz="2400" i="1" dirty="0"/>
              <a:t>Watch the video to see how to wire up the control circuit with the start and stop buttons as well as the retaining and overload relay contacts.</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115142"/>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6331789" y="970945"/>
            <a:ext cx="3731604" cy="2558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Tree>
    <p:custDataLst>
      <p:tags r:id="rId1"/>
    </p:custDataLst>
    <p:extLst>
      <p:ext uri="{BB962C8B-B14F-4D97-AF65-F5344CB8AC3E}">
        <p14:creationId xmlns:p14="http://schemas.microsoft.com/office/powerpoint/2010/main" val="119187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we get the motors sequenced?</a:t>
            </a:r>
          </a:p>
        </p:txBody>
      </p:sp>
      <p:sp>
        <p:nvSpPr>
          <p:cNvPr id="3" name="Content Placeholder 2"/>
          <p:cNvSpPr>
            <a:spLocks noGrp="1"/>
          </p:cNvSpPr>
          <p:nvPr>
            <p:ph idx="1"/>
          </p:nvPr>
        </p:nvSpPr>
        <p:spPr>
          <a:xfrm>
            <a:off x="1122533" y="1091870"/>
            <a:ext cx="3322790" cy="1099240"/>
          </a:xfrm>
        </p:spPr>
        <p:txBody>
          <a:bodyPr>
            <a:noAutofit/>
          </a:bodyPr>
          <a:lstStyle/>
          <a:p>
            <a:pPr marL="0" indent="0" algn="just">
              <a:buNone/>
            </a:pPr>
            <a:r>
              <a:rPr lang="en-GB" sz="2400" dirty="0"/>
              <a:t>We know that we need to interlock motors 1 and 2 in order to sequence them but the question is how.</a:t>
            </a:r>
          </a:p>
        </p:txBody>
      </p:sp>
      <p:sp>
        <p:nvSpPr>
          <p:cNvPr id="9" name="Rectangle 8">
            <a:extLst>
              <a:ext uri="{FF2B5EF4-FFF2-40B4-BE49-F238E27FC236}">
                <a16:creationId xmlns:a16="http://schemas.microsoft.com/office/drawing/2014/main" id="{2E1B3333-11E3-AA4D-9DD0-AECE6326905B}"/>
              </a:ext>
            </a:extLst>
          </p:cNvPr>
          <p:cNvSpPr/>
          <p:nvPr/>
        </p:nvSpPr>
        <p:spPr>
          <a:xfrm>
            <a:off x="1146470" y="2789988"/>
            <a:ext cx="3303459" cy="2308324"/>
          </a:xfrm>
          <a:prstGeom prst="rect">
            <a:avLst/>
          </a:prstGeom>
          <a:solidFill>
            <a:schemeClr val="tx2">
              <a:lumMod val="40000"/>
              <a:lumOff val="60000"/>
            </a:schemeClr>
          </a:solidFill>
        </p:spPr>
        <p:txBody>
          <a:bodyPr wrap="square">
            <a:spAutoFit/>
          </a:bodyPr>
          <a:lstStyle/>
          <a:p>
            <a:r>
              <a:rPr lang="en-GB" sz="2400" i="1" dirty="0"/>
              <a:t>Which of the following diagrams would ensure that motor 2 is always started first and if it is stopped, motor 1 also stops?</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812" y="2718331"/>
            <a:ext cx="854046" cy="854046"/>
          </a:xfrm>
          <a:prstGeom prst="rect">
            <a:avLst/>
          </a:prstGeom>
        </p:spPr>
      </p:pic>
      <p:sp>
        <p:nvSpPr>
          <p:cNvPr id="7" name="Rectangle 6">
            <a:extLst>
              <a:ext uri="{FF2B5EF4-FFF2-40B4-BE49-F238E27FC236}">
                <a16:creationId xmlns:a16="http://schemas.microsoft.com/office/drawing/2014/main" id="{7E7B07A5-D738-1A40-AF47-80D3867F09F7}"/>
              </a:ext>
            </a:extLst>
          </p:cNvPr>
          <p:cNvSpPr/>
          <p:nvPr/>
        </p:nvSpPr>
        <p:spPr>
          <a:xfrm>
            <a:off x="4663763" y="1091870"/>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a:t>
            </a:r>
          </a:p>
        </p:txBody>
      </p:sp>
      <p:sp>
        <p:nvSpPr>
          <p:cNvPr id="8" name="Rectangle 7">
            <a:extLst>
              <a:ext uri="{FF2B5EF4-FFF2-40B4-BE49-F238E27FC236}">
                <a16:creationId xmlns:a16="http://schemas.microsoft.com/office/drawing/2014/main" id="{669EF01A-E388-314E-BB35-865C34A3F637}"/>
              </a:ext>
            </a:extLst>
          </p:cNvPr>
          <p:cNvSpPr/>
          <p:nvPr/>
        </p:nvSpPr>
        <p:spPr>
          <a:xfrm>
            <a:off x="7468949" y="1091870"/>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Img09b</a:t>
            </a:r>
          </a:p>
        </p:txBody>
      </p:sp>
      <p:sp>
        <p:nvSpPr>
          <p:cNvPr id="11" name="Rectangle 10">
            <a:extLst>
              <a:ext uri="{FF2B5EF4-FFF2-40B4-BE49-F238E27FC236}">
                <a16:creationId xmlns:a16="http://schemas.microsoft.com/office/drawing/2014/main" id="{DFD6F598-8A43-1044-815B-16555EDED1B9}"/>
              </a:ext>
            </a:extLst>
          </p:cNvPr>
          <p:cNvSpPr/>
          <p:nvPr/>
        </p:nvSpPr>
        <p:spPr>
          <a:xfrm>
            <a:off x="4663763" y="3118449"/>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Img09c</a:t>
            </a:r>
          </a:p>
        </p:txBody>
      </p:sp>
      <p:sp>
        <p:nvSpPr>
          <p:cNvPr id="12" name="TextBox 11">
            <a:extLst>
              <a:ext uri="{FF2B5EF4-FFF2-40B4-BE49-F238E27FC236}">
                <a16:creationId xmlns:a16="http://schemas.microsoft.com/office/drawing/2014/main" id="{A8459C1D-0996-3B44-8778-4DF0757F2834}"/>
              </a:ext>
            </a:extLst>
          </p:cNvPr>
          <p:cNvSpPr txBox="1"/>
          <p:nvPr/>
        </p:nvSpPr>
        <p:spPr>
          <a:xfrm>
            <a:off x="7010463" y="2614651"/>
            <a:ext cx="370614" cy="461665"/>
          </a:xfrm>
          <a:prstGeom prst="rect">
            <a:avLst/>
          </a:prstGeom>
          <a:noFill/>
        </p:spPr>
        <p:txBody>
          <a:bodyPr wrap="none" rtlCol="0">
            <a:spAutoFit/>
          </a:bodyPr>
          <a:lstStyle/>
          <a:p>
            <a:r>
              <a:rPr lang="en-GB" sz="2400" b="1" dirty="0"/>
              <a:t>A</a:t>
            </a:r>
          </a:p>
        </p:txBody>
      </p:sp>
      <p:sp>
        <p:nvSpPr>
          <p:cNvPr id="13" name="TextBox 12">
            <a:extLst>
              <a:ext uri="{FF2B5EF4-FFF2-40B4-BE49-F238E27FC236}">
                <a16:creationId xmlns:a16="http://schemas.microsoft.com/office/drawing/2014/main" id="{1CCC489E-5874-6047-AA79-385EBD54DF83}"/>
              </a:ext>
            </a:extLst>
          </p:cNvPr>
          <p:cNvSpPr txBox="1"/>
          <p:nvPr/>
        </p:nvSpPr>
        <p:spPr>
          <a:xfrm>
            <a:off x="9788086" y="2648914"/>
            <a:ext cx="357790" cy="461665"/>
          </a:xfrm>
          <a:prstGeom prst="rect">
            <a:avLst/>
          </a:prstGeom>
          <a:noFill/>
        </p:spPr>
        <p:txBody>
          <a:bodyPr wrap="none" rtlCol="0">
            <a:spAutoFit/>
          </a:bodyPr>
          <a:lstStyle/>
          <a:p>
            <a:r>
              <a:rPr lang="en-GB" sz="2400" b="1" dirty="0"/>
              <a:t>B</a:t>
            </a:r>
          </a:p>
        </p:txBody>
      </p:sp>
      <p:sp>
        <p:nvSpPr>
          <p:cNvPr id="14" name="TextBox 13">
            <a:extLst>
              <a:ext uri="{FF2B5EF4-FFF2-40B4-BE49-F238E27FC236}">
                <a16:creationId xmlns:a16="http://schemas.microsoft.com/office/drawing/2014/main" id="{D3091AAA-4202-B74A-AD9D-F2E12BA0A961}"/>
              </a:ext>
            </a:extLst>
          </p:cNvPr>
          <p:cNvSpPr txBox="1"/>
          <p:nvPr/>
        </p:nvSpPr>
        <p:spPr>
          <a:xfrm>
            <a:off x="9772629" y="4581816"/>
            <a:ext cx="378630" cy="461665"/>
          </a:xfrm>
          <a:prstGeom prst="rect">
            <a:avLst/>
          </a:prstGeom>
          <a:noFill/>
        </p:spPr>
        <p:txBody>
          <a:bodyPr wrap="none" rtlCol="0">
            <a:spAutoFit/>
          </a:bodyPr>
          <a:lstStyle/>
          <a:p>
            <a:r>
              <a:rPr lang="en-GB" sz="2400" b="1" dirty="0"/>
              <a:t>D</a:t>
            </a:r>
          </a:p>
        </p:txBody>
      </p:sp>
      <p:pic>
        <p:nvPicPr>
          <p:cNvPr id="16" name="Graphic 15" descr="Magnifying glass">
            <a:extLst>
              <a:ext uri="{FF2B5EF4-FFF2-40B4-BE49-F238E27FC236}">
                <a16:creationId xmlns:a16="http://schemas.microsoft.com/office/drawing/2014/main" id="{A54DFB00-A5D5-1D46-9408-3DF2CBC61E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8900" y="1091870"/>
            <a:ext cx="532520" cy="532520"/>
          </a:xfrm>
          <a:prstGeom prst="rect">
            <a:avLst/>
          </a:prstGeom>
        </p:spPr>
      </p:pic>
      <p:pic>
        <p:nvPicPr>
          <p:cNvPr id="17" name="Graphic 16" descr="Magnifying glass">
            <a:extLst>
              <a:ext uri="{FF2B5EF4-FFF2-40B4-BE49-F238E27FC236}">
                <a16:creationId xmlns:a16="http://schemas.microsoft.com/office/drawing/2014/main" id="{55774EF4-07DE-7C41-BBAC-C6B35EB522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68949" y="1091870"/>
            <a:ext cx="532520" cy="532520"/>
          </a:xfrm>
          <a:prstGeom prst="rect">
            <a:avLst/>
          </a:prstGeom>
        </p:spPr>
      </p:pic>
      <p:pic>
        <p:nvPicPr>
          <p:cNvPr id="18" name="Graphic 17" descr="Magnifying glass">
            <a:extLst>
              <a:ext uri="{FF2B5EF4-FFF2-40B4-BE49-F238E27FC236}">
                <a16:creationId xmlns:a16="http://schemas.microsoft.com/office/drawing/2014/main" id="{D428EED2-1B7F-194A-8397-DD8A09F71E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2275" y="3098240"/>
            <a:ext cx="532520" cy="532520"/>
          </a:xfrm>
          <a:prstGeom prst="rect">
            <a:avLst/>
          </a:prstGeom>
        </p:spPr>
      </p:pic>
      <p:sp>
        <p:nvSpPr>
          <p:cNvPr id="19" name="Oval 18">
            <a:extLst>
              <a:ext uri="{FF2B5EF4-FFF2-40B4-BE49-F238E27FC236}">
                <a16:creationId xmlns:a16="http://schemas.microsoft.com/office/drawing/2014/main" id="{E8D0DC2F-6298-194C-8BCD-2E113C9F501D}"/>
              </a:ext>
            </a:extLst>
          </p:cNvPr>
          <p:cNvSpPr/>
          <p:nvPr/>
        </p:nvSpPr>
        <p:spPr>
          <a:xfrm>
            <a:off x="6720412" y="2716887"/>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8DD8C0E-7365-B146-92E1-F332CDA03696}"/>
              </a:ext>
            </a:extLst>
          </p:cNvPr>
          <p:cNvSpPr/>
          <p:nvPr/>
        </p:nvSpPr>
        <p:spPr>
          <a:xfrm>
            <a:off x="9526976" y="2734720"/>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75E3757-36D1-474F-A2EE-2585BDC2E9CB}"/>
              </a:ext>
            </a:extLst>
          </p:cNvPr>
          <p:cNvSpPr/>
          <p:nvPr/>
        </p:nvSpPr>
        <p:spPr>
          <a:xfrm>
            <a:off x="9498035" y="4667621"/>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AB0F6D5-CA56-2143-BBE7-478DEE9A6CCF}"/>
              </a:ext>
            </a:extLst>
          </p:cNvPr>
          <p:cNvSpPr/>
          <p:nvPr/>
        </p:nvSpPr>
        <p:spPr>
          <a:xfrm>
            <a:off x="7468949" y="3114896"/>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Img09d</a:t>
            </a:r>
          </a:p>
        </p:txBody>
      </p:sp>
      <p:pic>
        <p:nvPicPr>
          <p:cNvPr id="23" name="Graphic 22" descr="Magnifying glass">
            <a:extLst>
              <a:ext uri="{FF2B5EF4-FFF2-40B4-BE49-F238E27FC236}">
                <a16:creationId xmlns:a16="http://schemas.microsoft.com/office/drawing/2014/main" id="{FEAAF2C0-5ACF-9649-8D87-96C89B7BE7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37461" y="3094687"/>
            <a:ext cx="532520" cy="532520"/>
          </a:xfrm>
          <a:prstGeom prst="rect">
            <a:avLst/>
          </a:prstGeom>
        </p:spPr>
      </p:pic>
      <p:sp>
        <p:nvSpPr>
          <p:cNvPr id="24" name="TextBox 23">
            <a:extLst>
              <a:ext uri="{FF2B5EF4-FFF2-40B4-BE49-F238E27FC236}">
                <a16:creationId xmlns:a16="http://schemas.microsoft.com/office/drawing/2014/main" id="{33A84384-4D9A-CD4E-9A00-D616AB00F365}"/>
              </a:ext>
            </a:extLst>
          </p:cNvPr>
          <p:cNvSpPr txBox="1"/>
          <p:nvPr/>
        </p:nvSpPr>
        <p:spPr>
          <a:xfrm>
            <a:off x="7030982" y="4623537"/>
            <a:ext cx="348172" cy="461665"/>
          </a:xfrm>
          <a:prstGeom prst="rect">
            <a:avLst/>
          </a:prstGeom>
          <a:noFill/>
        </p:spPr>
        <p:txBody>
          <a:bodyPr wrap="none" rtlCol="0">
            <a:spAutoFit/>
          </a:bodyPr>
          <a:lstStyle/>
          <a:p>
            <a:r>
              <a:rPr lang="en-GB" sz="2400" b="1" dirty="0"/>
              <a:t>C</a:t>
            </a:r>
          </a:p>
        </p:txBody>
      </p:sp>
      <p:sp>
        <p:nvSpPr>
          <p:cNvPr id="25" name="Oval 24">
            <a:extLst>
              <a:ext uri="{FF2B5EF4-FFF2-40B4-BE49-F238E27FC236}">
                <a16:creationId xmlns:a16="http://schemas.microsoft.com/office/drawing/2014/main" id="{71E78DF4-8315-7640-A998-C9ED629A0757}"/>
              </a:ext>
            </a:extLst>
          </p:cNvPr>
          <p:cNvSpPr/>
          <p:nvPr/>
        </p:nvSpPr>
        <p:spPr>
          <a:xfrm>
            <a:off x="6756388" y="4709342"/>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36411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Sequencing the motors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938992"/>
          </a:xfrm>
          <a:prstGeom prst="rect">
            <a:avLst/>
          </a:prstGeom>
          <a:noFill/>
        </p:spPr>
        <p:txBody>
          <a:bodyPr wrap="square" rtlCol="0">
            <a:spAutoFit/>
          </a:bodyPr>
          <a:lstStyle/>
          <a:p>
            <a:pPr algn="just"/>
            <a:r>
              <a:rPr lang="en-GB" sz="2400" dirty="0"/>
              <a:t>In order to sequence our motors to make sure motor 2 is always started first, we need to use a NO interlock between motors 2 and 1.</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3201187"/>
            <a:ext cx="4103606"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how we wire the motor 2 NO contact into the motor 1 control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178138"/>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Tree>
    <p:custDataLst>
      <p:tags r:id="rId1"/>
    </p:custDataLst>
    <p:extLst>
      <p:ext uri="{BB962C8B-B14F-4D97-AF65-F5344CB8AC3E}">
        <p14:creationId xmlns:p14="http://schemas.microsoft.com/office/powerpoint/2010/main" val="159088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Emergency!</a:t>
            </a:r>
          </a:p>
        </p:txBody>
      </p:sp>
      <p:sp>
        <p:nvSpPr>
          <p:cNvPr id="3" name="Content Placeholder 2"/>
          <p:cNvSpPr>
            <a:spLocks noGrp="1"/>
          </p:cNvSpPr>
          <p:nvPr>
            <p:ph idx="1"/>
          </p:nvPr>
        </p:nvSpPr>
        <p:spPr>
          <a:xfrm>
            <a:off x="1122532" y="1091869"/>
            <a:ext cx="4114655" cy="2006019"/>
          </a:xfrm>
        </p:spPr>
        <p:txBody>
          <a:bodyPr>
            <a:noAutofit/>
          </a:bodyPr>
          <a:lstStyle/>
          <a:p>
            <a:pPr marL="0" indent="0" algn="just">
              <a:buNone/>
            </a:pPr>
            <a:r>
              <a:rPr lang="en-GB" sz="2400" dirty="0"/>
              <a:t>It is always a good idea to have a single emergency stop button that is able to stop all the motors at once.</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3169545"/>
            <a:ext cx="4090717" cy="1200329"/>
          </a:xfrm>
          <a:prstGeom prst="rect">
            <a:avLst/>
          </a:prstGeom>
          <a:solidFill>
            <a:schemeClr val="tx2">
              <a:lumMod val="40000"/>
              <a:lumOff val="60000"/>
            </a:schemeClr>
          </a:solidFill>
        </p:spPr>
        <p:txBody>
          <a:bodyPr wrap="square">
            <a:spAutoFit/>
          </a:bodyPr>
          <a:lstStyle/>
          <a:p>
            <a:r>
              <a:rPr lang="en-GB" sz="2400" i="1" dirty="0"/>
              <a:t>Watch the video to see how to connect an emergency stop button to the control circuit.</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097888"/>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Tree>
    <p:custDataLst>
      <p:tags r:id="rId1"/>
    </p:custDataLst>
    <p:extLst>
      <p:ext uri="{BB962C8B-B14F-4D97-AF65-F5344CB8AC3E}">
        <p14:creationId xmlns:p14="http://schemas.microsoft.com/office/powerpoint/2010/main" val="63482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Our control circuit for the Three Phase Sequence starter is complete. Here is a short summary of what we did.</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view a full screen summary of how we wired up our motor control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Tree>
    <p:custDataLst>
      <p:tags r:id="rId1"/>
    </p:custDataLst>
    <p:extLst>
      <p:ext uri="{BB962C8B-B14F-4D97-AF65-F5344CB8AC3E}">
        <p14:creationId xmlns:p14="http://schemas.microsoft.com/office/powerpoint/2010/main" val="64596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Try it yourself</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Have a go wiring a virtual three phase Sequence starter control  circuit. You need to connect up the </a:t>
            </a:r>
            <a:r>
              <a:rPr lang="en-GB" sz="2400" b="1" dirty="0"/>
              <a:t>control</a:t>
            </a:r>
            <a:r>
              <a:rPr lang="en-GB" sz="2400" dirty="0"/>
              <a:t> circuit.</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3162878"/>
            <a:ext cx="4103606"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 When you are done, print the circuit so you can upload a copy.</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139829"/>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Tree>
    <p:custDataLst>
      <p:tags r:id="rId1"/>
    </p:custDataLst>
    <p:extLst>
      <p:ext uri="{BB962C8B-B14F-4D97-AF65-F5344CB8AC3E}">
        <p14:creationId xmlns:p14="http://schemas.microsoft.com/office/powerpoint/2010/main" val="317455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completed circuit</a:t>
            </a:r>
          </a:p>
        </p:txBody>
      </p:sp>
      <p:sp>
        <p:nvSpPr>
          <p:cNvPr id="3" name="Content Placeholder 2"/>
          <p:cNvSpPr>
            <a:spLocks noGrp="1"/>
          </p:cNvSpPr>
          <p:nvPr>
            <p:ph idx="1"/>
          </p:nvPr>
        </p:nvSpPr>
        <p:spPr>
          <a:xfrm>
            <a:off x="1122532" y="1091869"/>
            <a:ext cx="5388320" cy="1168252"/>
          </a:xfrm>
          <a:solidFill>
            <a:schemeClr val="tx2">
              <a:lumMod val="40000"/>
              <a:lumOff val="60000"/>
            </a:schemeClr>
          </a:solidFill>
        </p:spPr>
        <p:txBody>
          <a:bodyPr lIns="90000">
            <a:noAutofit/>
          </a:bodyPr>
          <a:lstStyle/>
          <a:p>
            <a:pPr marL="0" indent="0" algn="just">
              <a:buNone/>
            </a:pPr>
            <a:r>
              <a:rPr lang="en-GB" sz="2400" i="1" dirty="0"/>
              <a:t>Print out your simulated completed motor circuit and upload a copy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54483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control circuit</a:t>
            </a:r>
          </a:p>
        </p:txBody>
      </p:sp>
      <p:sp>
        <p:nvSpPr>
          <p:cNvPr id="3" name="Content Placeholder 2"/>
          <p:cNvSpPr>
            <a:spLocks noGrp="1"/>
          </p:cNvSpPr>
          <p:nvPr>
            <p:ph idx="1"/>
          </p:nvPr>
        </p:nvSpPr>
        <p:spPr>
          <a:xfrm>
            <a:off x="1122532" y="1091868"/>
            <a:ext cx="5388320" cy="2151664"/>
          </a:xfrm>
          <a:solidFill>
            <a:schemeClr val="tx2">
              <a:lumMod val="40000"/>
              <a:lumOff val="60000"/>
            </a:schemeClr>
          </a:solidFill>
        </p:spPr>
        <p:txBody>
          <a:bodyPr lIns="90000">
            <a:noAutofit/>
          </a:bodyPr>
          <a:lstStyle/>
          <a:p>
            <a:pPr marL="0" indent="0">
              <a:buNone/>
            </a:pPr>
            <a:r>
              <a:rPr lang="en-GB" sz="2400" i="1" dirty="0"/>
              <a:t>Now draw your own </a:t>
            </a:r>
            <a:r>
              <a:rPr lang="en-GB" sz="2400" b="1" i="1" dirty="0"/>
              <a:t>control circuit </a:t>
            </a:r>
            <a:r>
              <a:rPr lang="en-GB" sz="2400" i="1" dirty="0"/>
              <a:t>for a this sequence three phase motor starter. Then take a picture of your circuit and upload it to your online portfolio. Make sure to include a Motor Protection Circuit Breaker in the circuit as well.</a:t>
            </a:r>
            <a:endParaRPr lang="en-ZA" sz="2400" i="1" dirty="0"/>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8705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75461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116514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Ready to try design your own circuits?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219727"/>
            <a:ext cx="7896889" cy="1200329"/>
          </a:xfrm>
          <a:prstGeom prst="rect">
            <a:avLst/>
          </a:prstGeom>
          <a:noFill/>
        </p:spPr>
        <p:txBody>
          <a:bodyPr wrap="square" rtlCol="0">
            <a:spAutoFit/>
          </a:bodyPr>
          <a:lstStyle/>
          <a:p>
            <a:r>
              <a:rPr lang="en-ZA" sz="2400" dirty="0"/>
              <a:t>Put what you have learnt so far into practice by designing your own control circuits to meet the requirements of the following scenarios?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2594138"/>
            <a:ext cx="7896888" cy="461665"/>
          </a:xfrm>
          <a:prstGeom prst="rect">
            <a:avLst/>
          </a:prstGeom>
          <a:solidFill>
            <a:schemeClr val="tx2">
              <a:lumMod val="40000"/>
              <a:lumOff val="60000"/>
            </a:schemeClr>
          </a:solidFill>
        </p:spPr>
        <p:txBody>
          <a:bodyPr wrap="square" rtlCol="0">
            <a:spAutoFit/>
          </a:bodyPr>
          <a:lstStyle/>
          <a:p>
            <a:r>
              <a:rPr lang="en-ZA" sz="2400" i="1" dirty="0"/>
              <a:t>Click on each box to open the scenario.</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2519330"/>
            <a:ext cx="854046" cy="854046"/>
          </a:xfrm>
          <a:prstGeom prst="rect">
            <a:avLst/>
          </a:prstGeom>
        </p:spPr>
      </p:pic>
      <p:sp>
        <p:nvSpPr>
          <p:cNvPr id="10" name="Rectangle 9">
            <a:extLst>
              <a:ext uri="{FF2B5EF4-FFF2-40B4-BE49-F238E27FC236}">
                <a16:creationId xmlns:a16="http://schemas.microsoft.com/office/drawing/2014/main" id="{A23DEE0D-ACD6-9940-9434-05A5E2C7A31C}"/>
              </a:ext>
            </a:extLst>
          </p:cNvPr>
          <p:cNvSpPr/>
          <p:nvPr/>
        </p:nvSpPr>
        <p:spPr>
          <a:xfrm>
            <a:off x="2219939" y="3649923"/>
            <a:ext cx="2706754"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Scenario 1</a:t>
            </a:r>
          </a:p>
        </p:txBody>
      </p:sp>
      <p:sp>
        <p:nvSpPr>
          <p:cNvPr id="11" name="Rectangle 10">
            <a:extLst>
              <a:ext uri="{FF2B5EF4-FFF2-40B4-BE49-F238E27FC236}">
                <a16:creationId xmlns:a16="http://schemas.microsoft.com/office/drawing/2014/main" id="{55604BCF-2535-D54A-B2FA-9157649400D7}"/>
              </a:ext>
            </a:extLst>
          </p:cNvPr>
          <p:cNvSpPr/>
          <p:nvPr/>
        </p:nvSpPr>
        <p:spPr>
          <a:xfrm>
            <a:off x="5270724" y="3649923"/>
            <a:ext cx="2706754"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Scenario 2</a:t>
            </a:r>
            <a:endParaRPr lang="en-GB" sz="2800" dirty="0"/>
          </a:p>
        </p:txBody>
      </p:sp>
      <p:sp>
        <p:nvSpPr>
          <p:cNvPr id="12" name="Oval 11">
            <a:extLst>
              <a:ext uri="{FF2B5EF4-FFF2-40B4-BE49-F238E27FC236}">
                <a16:creationId xmlns:a16="http://schemas.microsoft.com/office/drawing/2014/main" id="{5C4F65B2-F3F8-0146-82CE-146AB065B734}"/>
              </a:ext>
            </a:extLst>
          </p:cNvPr>
          <p:cNvSpPr>
            <a:spLocks noChangeAspect="1"/>
          </p:cNvSpPr>
          <p:nvPr/>
        </p:nvSpPr>
        <p:spPr>
          <a:xfrm>
            <a:off x="2345451" y="3967946"/>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3" name="Oval 12">
            <a:extLst>
              <a:ext uri="{FF2B5EF4-FFF2-40B4-BE49-F238E27FC236}">
                <a16:creationId xmlns:a16="http://schemas.microsoft.com/office/drawing/2014/main" id="{635E62F4-768D-BB49-B415-C06CD0B1C684}"/>
              </a:ext>
            </a:extLst>
          </p:cNvPr>
          <p:cNvSpPr>
            <a:spLocks noChangeAspect="1"/>
          </p:cNvSpPr>
          <p:nvPr/>
        </p:nvSpPr>
        <p:spPr>
          <a:xfrm>
            <a:off x="5396236" y="3972791"/>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Tree>
    <p:custDataLst>
      <p:tags r:id="rId1"/>
    </p:custDataLst>
    <p:extLst>
      <p:ext uri="{BB962C8B-B14F-4D97-AF65-F5344CB8AC3E}">
        <p14:creationId xmlns:p14="http://schemas.microsoft.com/office/powerpoint/2010/main" val="153554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a:noFill/>
        </p:spPr>
        <p:txBody>
          <a:bodyPr>
            <a:normAutofit/>
          </a:bodyPr>
          <a:lstStyle/>
          <a:p>
            <a:r>
              <a:rPr lang="en-GB" sz="3000" dirty="0"/>
              <a:t>The conditions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2200747"/>
            <a:ext cx="7896889" cy="1938992"/>
          </a:xfrm>
          <a:prstGeom prst="rect">
            <a:avLst/>
          </a:prstGeom>
          <a:noFill/>
        </p:spPr>
        <p:txBody>
          <a:bodyPr wrap="square" rtlCol="0">
            <a:spAutoFit/>
          </a:bodyPr>
          <a:lstStyle/>
          <a:p>
            <a:pPr marL="457200" indent="-457200">
              <a:buFont typeface="+mj-lt"/>
              <a:buAutoNum type="arabicPeriod"/>
            </a:pPr>
            <a:r>
              <a:rPr lang="en-ZA" sz="2400" dirty="0"/>
              <a:t>Motor M1 must start before motor M2 can be started. </a:t>
            </a:r>
          </a:p>
          <a:p>
            <a:pPr marL="457200" indent="-457200">
              <a:buFont typeface="+mj-lt"/>
              <a:buAutoNum type="arabicPeriod"/>
            </a:pPr>
            <a:r>
              <a:rPr lang="en-ZA" sz="2400" dirty="0"/>
              <a:t>Motor M2 can be stopped without stopping motor M1. </a:t>
            </a:r>
          </a:p>
          <a:p>
            <a:pPr marL="457200" indent="-457200">
              <a:buFont typeface="+mj-lt"/>
              <a:buAutoNum type="arabicPeriod"/>
            </a:pPr>
            <a:r>
              <a:rPr lang="en-ZA" sz="2400" dirty="0"/>
              <a:t>Motor M1 cannot stop while motor M2 is still running. </a:t>
            </a:r>
          </a:p>
          <a:p>
            <a:pPr marL="457200" indent="-457200">
              <a:buFont typeface="+mj-lt"/>
              <a:buAutoNum type="arabicPeriod"/>
            </a:pPr>
            <a:r>
              <a:rPr lang="en-ZA" sz="2400" dirty="0"/>
              <a:t>If M1 overload trips M2 must stop as well. </a:t>
            </a:r>
          </a:p>
          <a:p>
            <a:pPr marL="457200" indent="-457200">
              <a:buFont typeface="+mj-lt"/>
              <a:buAutoNum type="arabicPeriod"/>
            </a:pPr>
            <a:r>
              <a:rPr lang="en-ZA" sz="2400" dirty="0"/>
              <a:t>An emergency stop must stop both motors.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1256626"/>
            <a:ext cx="7896889" cy="830997"/>
          </a:xfrm>
          <a:prstGeom prst="rect">
            <a:avLst/>
          </a:prstGeom>
          <a:solidFill>
            <a:schemeClr val="tx2">
              <a:lumMod val="40000"/>
              <a:lumOff val="60000"/>
            </a:schemeClr>
          </a:solidFill>
        </p:spPr>
        <p:txBody>
          <a:bodyPr wrap="square" rtlCol="0">
            <a:spAutoFit/>
          </a:bodyPr>
          <a:lstStyle/>
          <a:p>
            <a:r>
              <a:rPr lang="en-ZA" sz="2400" i="1" dirty="0"/>
              <a:t>Work out and draw the control circuit for 2 motors for these conditions:</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233577"/>
            <a:ext cx="854046" cy="854046"/>
          </a:xfrm>
          <a:prstGeom prst="rect">
            <a:avLst/>
          </a:prstGeom>
        </p:spPr>
      </p:pic>
      <p:sp>
        <p:nvSpPr>
          <p:cNvPr id="3" name="Rectangle 2">
            <a:extLst>
              <a:ext uri="{FF2B5EF4-FFF2-40B4-BE49-F238E27FC236}">
                <a16:creationId xmlns:a16="http://schemas.microsoft.com/office/drawing/2014/main" id="{D0037CE0-9B9F-404A-A337-D6518B49FEA3}"/>
              </a:ext>
            </a:extLst>
          </p:cNvPr>
          <p:cNvSpPr/>
          <p:nvPr/>
        </p:nvSpPr>
        <p:spPr>
          <a:xfrm rot="2088772">
            <a:off x="6418050" y="292792"/>
            <a:ext cx="545189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1</a:t>
            </a:r>
          </a:p>
        </p:txBody>
      </p:sp>
    </p:spTree>
    <p:custDataLst>
      <p:tags r:id="rId1"/>
    </p:custDataLst>
    <p:extLst>
      <p:ext uri="{BB962C8B-B14F-4D97-AF65-F5344CB8AC3E}">
        <p14:creationId xmlns:p14="http://schemas.microsoft.com/office/powerpoint/2010/main" val="409483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Now, test your scenario 1 control circuit by wiring it up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
        <p:nvSpPr>
          <p:cNvPr id="8" name="Rectangle 7">
            <a:extLst>
              <a:ext uri="{FF2B5EF4-FFF2-40B4-BE49-F238E27FC236}">
                <a16:creationId xmlns:a16="http://schemas.microsoft.com/office/drawing/2014/main" id="{3DDD39C1-A21D-E249-909E-C8C9F29888B9}"/>
              </a:ext>
            </a:extLst>
          </p:cNvPr>
          <p:cNvSpPr/>
          <p:nvPr/>
        </p:nvSpPr>
        <p:spPr>
          <a:xfrm rot="2088772">
            <a:off x="6418050" y="292792"/>
            <a:ext cx="545189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1</a:t>
            </a:r>
          </a:p>
        </p:txBody>
      </p:sp>
    </p:spTree>
    <p:custDataLst>
      <p:tags r:id="rId1"/>
    </p:custDataLst>
    <p:extLst>
      <p:ext uri="{BB962C8B-B14F-4D97-AF65-F5344CB8AC3E}">
        <p14:creationId xmlns:p14="http://schemas.microsoft.com/office/powerpoint/2010/main" val="263731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circuit diagram</a:t>
            </a:r>
          </a:p>
        </p:txBody>
      </p:sp>
      <p:sp>
        <p:nvSpPr>
          <p:cNvPr id="3" name="Content Placeholder 2"/>
          <p:cNvSpPr>
            <a:spLocks noGrp="1"/>
          </p:cNvSpPr>
          <p:nvPr>
            <p:ph idx="1"/>
          </p:nvPr>
        </p:nvSpPr>
        <p:spPr>
          <a:xfrm>
            <a:off x="1122532" y="1091868"/>
            <a:ext cx="5388320" cy="1081767"/>
          </a:xfrm>
          <a:solidFill>
            <a:schemeClr val="tx2">
              <a:lumMod val="40000"/>
              <a:lumOff val="60000"/>
            </a:schemeClr>
          </a:solidFill>
        </p:spPr>
        <p:txBody>
          <a:bodyPr lIns="90000">
            <a:noAutofit/>
          </a:bodyPr>
          <a:lstStyle/>
          <a:p>
            <a:pPr marL="0" indent="0" algn="just">
              <a:buNone/>
            </a:pPr>
            <a:r>
              <a:rPr lang="en-GB" sz="2400" i="1" dirty="0"/>
              <a:t>Take a photo of your completed control circuit for scenario 1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
        <p:nvSpPr>
          <p:cNvPr id="9" name="Rectangle 8">
            <a:extLst>
              <a:ext uri="{FF2B5EF4-FFF2-40B4-BE49-F238E27FC236}">
                <a16:creationId xmlns:a16="http://schemas.microsoft.com/office/drawing/2014/main" id="{E107C857-76C2-884C-BE29-783DA66837DB}"/>
              </a:ext>
            </a:extLst>
          </p:cNvPr>
          <p:cNvSpPr/>
          <p:nvPr/>
        </p:nvSpPr>
        <p:spPr>
          <a:xfrm rot="2088772">
            <a:off x="6418050" y="292792"/>
            <a:ext cx="545189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1</a:t>
            </a:r>
          </a:p>
        </p:txBody>
      </p:sp>
    </p:spTree>
    <p:custDataLst>
      <p:tags r:id="rId1"/>
    </p:custDataLst>
    <p:extLst>
      <p:ext uri="{BB962C8B-B14F-4D97-AF65-F5344CB8AC3E}">
        <p14:creationId xmlns:p14="http://schemas.microsoft.com/office/powerpoint/2010/main" val="2090057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did you do?</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Did you manage to design the control circuit for scenario 1? Compare your design with this one.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design the control circuit for scenario 1.</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Img18</a:t>
            </a:r>
          </a:p>
        </p:txBody>
      </p:sp>
      <p:sp>
        <p:nvSpPr>
          <p:cNvPr id="8" name="Rectangle 7">
            <a:extLst>
              <a:ext uri="{FF2B5EF4-FFF2-40B4-BE49-F238E27FC236}">
                <a16:creationId xmlns:a16="http://schemas.microsoft.com/office/drawing/2014/main" id="{64CE71D4-09F3-9047-A7CB-7E286D526EB1}"/>
              </a:ext>
            </a:extLst>
          </p:cNvPr>
          <p:cNvSpPr/>
          <p:nvPr/>
        </p:nvSpPr>
        <p:spPr>
          <a:xfrm rot="2088772">
            <a:off x="6418050" y="292792"/>
            <a:ext cx="545189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1</a:t>
            </a:r>
          </a:p>
        </p:txBody>
      </p:sp>
    </p:spTree>
    <p:custDataLst>
      <p:tags r:id="rId1"/>
    </p:custDataLst>
    <p:extLst>
      <p:ext uri="{BB962C8B-B14F-4D97-AF65-F5344CB8AC3E}">
        <p14:creationId xmlns:p14="http://schemas.microsoft.com/office/powerpoint/2010/main" val="537773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conditions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2" y="1124872"/>
            <a:ext cx="7672756" cy="830997"/>
          </a:xfrm>
          <a:prstGeom prst="rect">
            <a:avLst/>
          </a:prstGeom>
          <a:solidFill>
            <a:schemeClr val="tx2">
              <a:lumMod val="40000"/>
              <a:lumOff val="60000"/>
            </a:schemeClr>
          </a:solidFill>
        </p:spPr>
        <p:txBody>
          <a:bodyPr wrap="square" rtlCol="0">
            <a:spAutoFit/>
          </a:bodyPr>
          <a:lstStyle/>
          <a:p>
            <a:r>
              <a:rPr lang="en-ZA" sz="2400" i="1" dirty="0"/>
              <a:t>Work out and draw the control circuit for 2 motors for these conditions:</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5" y="1101823"/>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57330" y="2178897"/>
            <a:ext cx="7672758" cy="2677656"/>
          </a:xfrm>
          <a:prstGeom prst="rect">
            <a:avLst/>
          </a:prstGeom>
          <a:noFill/>
        </p:spPr>
        <p:txBody>
          <a:bodyPr wrap="square" rtlCol="0">
            <a:spAutoFit/>
          </a:bodyPr>
          <a:lstStyle/>
          <a:p>
            <a:pPr marL="342900" indent="-342900">
              <a:buFont typeface="+mj-lt"/>
              <a:buAutoNum type="arabicPeriod"/>
            </a:pPr>
            <a:r>
              <a:rPr lang="en-ZA" sz="2400" dirty="0"/>
              <a:t>Motor M2 can only be started after motor M1 is running. </a:t>
            </a:r>
          </a:p>
          <a:p>
            <a:pPr marL="342900" indent="-342900">
              <a:buFont typeface="+mj-lt"/>
              <a:buAutoNum type="arabicPeriod"/>
            </a:pPr>
            <a:r>
              <a:rPr lang="en-ZA" sz="2400" dirty="0"/>
              <a:t>The emergency stop button must stop both motors at all times. </a:t>
            </a:r>
          </a:p>
          <a:p>
            <a:pPr marL="342900" indent="-342900">
              <a:buFont typeface="+mj-lt"/>
              <a:buAutoNum type="arabicPeriod"/>
            </a:pPr>
            <a:r>
              <a:rPr lang="en-ZA" sz="2400" dirty="0"/>
              <a:t>When both motors are running, they can be stopped independently by their respective stop buttons. </a:t>
            </a:r>
          </a:p>
          <a:p>
            <a:pPr marL="342900" indent="-342900">
              <a:buFont typeface="+mj-lt"/>
              <a:buAutoNum type="arabicPeriod"/>
            </a:pPr>
            <a:r>
              <a:rPr lang="en-ZA" sz="2400" dirty="0"/>
              <a:t>Motor M1 cannot be restarted unless motor M2 is stopped. </a:t>
            </a:r>
          </a:p>
        </p:txBody>
      </p:sp>
      <p:sp>
        <p:nvSpPr>
          <p:cNvPr id="8" name="Rectangle 7">
            <a:extLst>
              <a:ext uri="{FF2B5EF4-FFF2-40B4-BE49-F238E27FC236}">
                <a16:creationId xmlns:a16="http://schemas.microsoft.com/office/drawing/2014/main" id="{67AED9B5-0BD8-4A43-84D1-7371BF435946}"/>
              </a:ext>
            </a:extLst>
          </p:cNvPr>
          <p:cNvSpPr/>
          <p:nvPr/>
        </p:nvSpPr>
        <p:spPr>
          <a:xfrm rot="2088772">
            <a:off x="6418050" y="292792"/>
            <a:ext cx="545189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2</a:t>
            </a:r>
          </a:p>
        </p:txBody>
      </p:sp>
    </p:spTree>
    <p:custDataLst>
      <p:tags r:id="rId1"/>
    </p:custDataLst>
    <p:extLst>
      <p:ext uri="{BB962C8B-B14F-4D97-AF65-F5344CB8AC3E}">
        <p14:creationId xmlns:p14="http://schemas.microsoft.com/office/powerpoint/2010/main" val="3749084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Now, test your scenario 2 control circuit by wiring it up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Img19</a:t>
            </a:r>
          </a:p>
        </p:txBody>
      </p:sp>
      <p:sp>
        <p:nvSpPr>
          <p:cNvPr id="8" name="Rectangle 7">
            <a:extLst>
              <a:ext uri="{FF2B5EF4-FFF2-40B4-BE49-F238E27FC236}">
                <a16:creationId xmlns:a16="http://schemas.microsoft.com/office/drawing/2014/main" id="{3C9CA8F8-F1BD-6F49-BF78-9CBD44557FDA}"/>
              </a:ext>
            </a:extLst>
          </p:cNvPr>
          <p:cNvSpPr/>
          <p:nvPr/>
        </p:nvSpPr>
        <p:spPr>
          <a:xfrm rot="2088772">
            <a:off x="6418050" y="292792"/>
            <a:ext cx="545189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2</a:t>
            </a:r>
          </a:p>
        </p:txBody>
      </p:sp>
    </p:spTree>
    <p:custDataLst>
      <p:tags r:id="rId1"/>
    </p:custDataLst>
    <p:extLst>
      <p:ext uri="{BB962C8B-B14F-4D97-AF65-F5344CB8AC3E}">
        <p14:creationId xmlns:p14="http://schemas.microsoft.com/office/powerpoint/2010/main" val="35285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control circuit diagram</a:t>
            </a:r>
          </a:p>
        </p:txBody>
      </p:sp>
      <p:sp>
        <p:nvSpPr>
          <p:cNvPr id="3" name="Content Placeholder 2"/>
          <p:cNvSpPr>
            <a:spLocks noGrp="1"/>
          </p:cNvSpPr>
          <p:nvPr>
            <p:ph idx="1"/>
          </p:nvPr>
        </p:nvSpPr>
        <p:spPr>
          <a:xfrm>
            <a:off x="1122532" y="1091868"/>
            <a:ext cx="5388320" cy="1081767"/>
          </a:xfrm>
          <a:solidFill>
            <a:schemeClr val="tx2">
              <a:lumMod val="40000"/>
              <a:lumOff val="60000"/>
            </a:schemeClr>
          </a:solidFill>
        </p:spPr>
        <p:txBody>
          <a:bodyPr lIns="90000">
            <a:noAutofit/>
          </a:bodyPr>
          <a:lstStyle/>
          <a:p>
            <a:pPr marL="0" indent="0" algn="just">
              <a:buNone/>
            </a:pPr>
            <a:r>
              <a:rPr lang="en-GB" sz="2400" i="1" dirty="0"/>
              <a:t>Take a photo of your completed control circuit for scenario 2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
        <p:nvSpPr>
          <p:cNvPr id="9" name="Rectangle 8">
            <a:extLst>
              <a:ext uri="{FF2B5EF4-FFF2-40B4-BE49-F238E27FC236}">
                <a16:creationId xmlns:a16="http://schemas.microsoft.com/office/drawing/2014/main" id="{A8543DFF-841A-DB45-BD10-EBBD32C0C191}"/>
              </a:ext>
            </a:extLst>
          </p:cNvPr>
          <p:cNvSpPr/>
          <p:nvPr/>
        </p:nvSpPr>
        <p:spPr>
          <a:xfrm rot="2088772">
            <a:off x="6418050" y="292792"/>
            <a:ext cx="545189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2</a:t>
            </a:r>
          </a:p>
        </p:txBody>
      </p:sp>
    </p:spTree>
    <p:custDataLst>
      <p:tags r:id="rId1"/>
    </p:custDataLst>
    <p:extLst>
      <p:ext uri="{BB962C8B-B14F-4D97-AF65-F5344CB8AC3E}">
        <p14:creationId xmlns:p14="http://schemas.microsoft.com/office/powerpoint/2010/main" val="339872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did you do?</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Did you manage to design the control circuit for scenario 2? Compare your design with this one.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design the control circuit for scenario 2.</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Img20</a:t>
            </a:r>
          </a:p>
        </p:txBody>
      </p:sp>
      <p:sp>
        <p:nvSpPr>
          <p:cNvPr id="8" name="Rectangle 7">
            <a:extLst>
              <a:ext uri="{FF2B5EF4-FFF2-40B4-BE49-F238E27FC236}">
                <a16:creationId xmlns:a16="http://schemas.microsoft.com/office/drawing/2014/main" id="{5C5F3CBB-B5CC-264D-8BD1-55C968E4121B}"/>
              </a:ext>
            </a:extLst>
          </p:cNvPr>
          <p:cNvSpPr/>
          <p:nvPr/>
        </p:nvSpPr>
        <p:spPr>
          <a:xfrm rot="2088772">
            <a:off x="6418050" y="292792"/>
            <a:ext cx="545189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Scenario 2</a:t>
            </a:r>
          </a:p>
        </p:txBody>
      </p:sp>
    </p:spTree>
    <p:custDataLst>
      <p:tags r:id="rId1"/>
    </p:custDataLst>
    <p:extLst>
      <p:ext uri="{BB962C8B-B14F-4D97-AF65-F5344CB8AC3E}">
        <p14:creationId xmlns:p14="http://schemas.microsoft.com/office/powerpoint/2010/main" val="67464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a:t>
            </a:r>
          </a:p>
        </p:txBody>
      </p:sp>
      <p:pic>
        <p:nvPicPr>
          <p:cNvPr id="93" name="Picture 92">
            <a:extLst>
              <a:ext uri="{FF2B5EF4-FFF2-40B4-BE49-F238E27FC236}">
                <a16:creationId xmlns:a16="http://schemas.microsoft.com/office/drawing/2014/main" id="{6A68A6F1-7B55-C14A-A208-F91F75C00A0C}"/>
              </a:ext>
            </a:extLst>
          </p:cNvPr>
          <p:cNvPicPr>
            <a:picLocks noChangeAspect="1"/>
          </p:cNvPicPr>
          <p:nvPr/>
        </p:nvPicPr>
        <p:blipFill>
          <a:blip r:embed="rId4"/>
          <a:stretch>
            <a:fillRect/>
          </a:stretch>
        </p:blipFill>
        <p:spPr>
          <a:xfrm>
            <a:off x="4675478" y="321122"/>
            <a:ext cx="1604491" cy="1348795"/>
          </a:xfrm>
          <a:prstGeom prst="rect">
            <a:avLst/>
          </a:prstGeom>
        </p:spPr>
      </p:pic>
      <p:pic>
        <p:nvPicPr>
          <p:cNvPr id="95" name="Picture 94">
            <a:extLst>
              <a:ext uri="{FF2B5EF4-FFF2-40B4-BE49-F238E27FC236}">
                <a16:creationId xmlns:a16="http://schemas.microsoft.com/office/drawing/2014/main" id="{44F42572-FAC0-BB4D-A622-0C15A31FCAA4}"/>
              </a:ext>
            </a:extLst>
          </p:cNvPr>
          <p:cNvPicPr>
            <a:picLocks noChangeAspect="1"/>
          </p:cNvPicPr>
          <p:nvPr/>
        </p:nvPicPr>
        <p:blipFill>
          <a:blip r:embed="rId5"/>
          <a:stretch>
            <a:fillRect/>
          </a:stretch>
        </p:blipFill>
        <p:spPr>
          <a:xfrm>
            <a:off x="4903614" y="3288325"/>
            <a:ext cx="1469169" cy="1068486"/>
          </a:xfrm>
          <a:prstGeom prst="rect">
            <a:avLst/>
          </a:prstGeom>
        </p:spPr>
      </p:pic>
      <p:pic>
        <p:nvPicPr>
          <p:cNvPr id="3" name="Picture 2">
            <a:extLst>
              <a:ext uri="{FF2B5EF4-FFF2-40B4-BE49-F238E27FC236}">
                <a16:creationId xmlns:a16="http://schemas.microsoft.com/office/drawing/2014/main" id="{DAC90890-94D0-0A40-8639-304820232977}"/>
              </a:ext>
            </a:extLst>
          </p:cNvPr>
          <p:cNvPicPr>
            <a:picLocks noChangeAspect="1"/>
          </p:cNvPicPr>
          <p:nvPr/>
        </p:nvPicPr>
        <p:blipFill>
          <a:blip r:embed="rId6"/>
          <a:stretch>
            <a:fillRect/>
          </a:stretch>
        </p:blipFill>
        <p:spPr>
          <a:xfrm>
            <a:off x="4942152" y="4688940"/>
            <a:ext cx="1430631" cy="1126379"/>
          </a:xfrm>
          <a:prstGeom prst="rect">
            <a:avLst/>
          </a:prstGeom>
        </p:spPr>
      </p:pic>
      <p:pic>
        <p:nvPicPr>
          <p:cNvPr id="4" name="Picture 3">
            <a:extLst>
              <a:ext uri="{FF2B5EF4-FFF2-40B4-BE49-F238E27FC236}">
                <a16:creationId xmlns:a16="http://schemas.microsoft.com/office/drawing/2014/main" id="{171068B5-5EC3-D744-96AA-B30658287917}"/>
              </a:ext>
            </a:extLst>
          </p:cNvPr>
          <p:cNvPicPr>
            <a:picLocks noChangeAspect="1"/>
          </p:cNvPicPr>
          <p:nvPr/>
        </p:nvPicPr>
        <p:blipFill>
          <a:blip r:embed="rId7"/>
          <a:stretch>
            <a:fillRect/>
          </a:stretch>
        </p:blipFill>
        <p:spPr>
          <a:xfrm>
            <a:off x="4985428" y="1921493"/>
            <a:ext cx="1305543" cy="1136884"/>
          </a:xfrm>
          <a:prstGeom prst="rect">
            <a:avLst/>
          </a:prstGeom>
        </p:spPr>
      </p:pic>
      <p:pic>
        <p:nvPicPr>
          <p:cNvPr id="96" name="Picture 95">
            <a:extLst>
              <a:ext uri="{FF2B5EF4-FFF2-40B4-BE49-F238E27FC236}">
                <a16:creationId xmlns:a16="http://schemas.microsoft.com/office/drawing/2014/main" id="{754C62C3-761B-874A-BE2D-C4B5AA6F880D}"/>
              </a:ext>
            </a:extLst>
          </p:cNvPr>
          <p:cNvPicPr>
            <a:picLocks noChangeAspect="1"/>
          </p:cNvPicPr>
          <p:nvPr/>
        </p:nvPicPr>
        <p:blipFill>
          <a:blip r:embed="rId7"/>
          <a:stretch>
            <a:fillRect/>
          </a:stretch>
        </p:blipFill>
        <p:spPr>
          <a:xfrm>
            <a:off x="7755262" y="1883947"/>
            <a:ext cx="1305543" cy="1136884"/>
          </a:xfrm>
          <a:prstGeom prst="rect">
            <a:avLst/>
          </a:prstGeom>
        </p:spPr>
      </p:pic>
      <p:cxnSp>
        <p:nvCxnSpPr>
          <p:cNvPr id="97" name="Straight Connector 96">
            <a:extLst>
              <a:ext uri="{FF2B5EF4-FFF2-40B4-BE49-F238E27FC236}">
                <a16:creationId xmlns:a16="http://schemas.microsoft.com/office/drawing/2014/main" id="{D9B7B50B-9F4B-044E-B6D7-A9401974F722}"/>
              </a:ext>
            </a:extLst>
          </p:cNvPr>
          <p:cNvCxnSpPr>
            <a:cxnSpLocks/>
          </p:cNvCxnSpPr>
          <p:nvPr/>
        </p:nvCxnSpPr>
        <p:spPr>
          <a:xfrm flipV="1">
            <a:off x="6086984" y="-106010"/>
            <a:ext cx="13250" cy="4520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9E86589-8B7C-3E4C-9930-BB46EDD727C1}"/>
              </a:ext>
            </a:extLst>
          </p:cNvPr>
          <p:cNvCxnSpPr>
            <a:cxnSpLocks/>
          </p:cNvCxnSpPr>
          <p:nvPr/>
        </p:nvCxnSpPr>
        <p:spPr>
          <a:xfrm flipV="1">
            <a:off x="5299026" y="-158137"/>
            <a:ext cx="0" cy="498266"/>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691ADA5-26A7-C04E-B971-6197791E2F82}"/>
              </a:ext>
            </a:extLst>
          </p:cNvPr>
          <p:cNvCxnSpPr>
            <a:cxnSpLocks/>
          </p:cNvCxnSpPr>
          <p:nvPr/>
        </p:nvCxnSpPr>
        <p:spPr>
          <a:xfrm flipV="1">
            <a:off x="5684843" y="-121143"/>
            <a:ext cx="0" cy="45994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224CB04-F2AE-F34C-A934-8AF7766A8C97}"/>
              </a:ext>
            </a:extLst>
          </p:cNvPr>
          <p:cNvSpPr txBox="1"/>
          <p:nvPr/>
        </p:nvSpPr>
        <p:spPr>
          <a:xfrm>
            <a:off x="5103650" y="-415450"/>
            <a:ext cx="399468" cy="406265"/>
          </a:xfrm>
          <a:prstGeom prst="rect">
            <a:avLst/>
          </a:prstGeom>
          <a:noFill/>
        </p:spPr>
        <p:txBody>
          <a:bodyPr wrap="none" rtlCol="0">
            <a:spAutoFit/>
          </a:bodyPr>
          <a:lstStyle/>
          <a:p>
            <a:r>
              <a:rPr lang="en-GB" b="1" dirty="0"/>
              <a:t>L1</a:t>
            </a:r>
          </a:p>
        </p:txBody>
      </p:sp>
      <p:sp>
        <p:nvSpPr>
          <p:cNvPr id="108" name="TextBox 107">
            <a:extLst>
              <a:ext uri="{FF2B5EF4-FFF2-40B4-BE49-F238E27FC236}">
                <a16:creationId xmlns:a16="http://schemas.microsoft.com/office/drawing/2014/main" id="{B5770E68-2AC4-8742-8536-70CD24C800EB}"/>
              </a:ext>
            </a:extLst>
          </p:cNvPr>
          <p:cNvSpPr txBox="1"/>
          <p:nvPr/>
        </p:nvSpPr>
        <p:spPr>
          <a:xfrm>
            <a:off x="5489362" y="-388798"/>
            <a:ext cx="399468" cy="406265"/>
          </a:xfrm>
          <a:prstGeom prst="rect">
            <a:avLst/>
          </a:prstGeom>
          <a:noFill/>
        </p:spPr>
        <p:txBody>
          <a:bodyPr wrap="none" rtlCol="0">
            <a:spAutoFit/>
          </a:bodyPr>
          <a:lstStyle/>
          <a:p>
            <a:r>
              <a:rPr lang="en-GB" b="1" dirty="0"/>
              <a:t>L2</a:t>
            </a:r>
          </a:p>
        </p:txBody>
      </p:sp>
      <p:sp>
        <p:nvSpPr>
          <p:cNvPr id="128" name="TextBox 127">
            <a:extLst>
              <a:ext uri="{FF2B5EF4-FFF2-40B4-BE49-F238E27FC236}">
                <a16:creationId xmlns:a16="http://schemas.microsoft.com/office/drawing/2014/main" id="{DB7C1890-6597-1D4C-ADD6-90F95C7E593B}"/>
              </a:ext>
            </a:extLst>
          </p:cNvPr>
          <p:cNvSpPr txBox="1"/>
          <p:nvPr/>
        </p:nvSpPr>
        <p:spPr>
          <a:xfrm>
            <a:off x="5891503" y="-389271"/>
            <a:ext cx="399468" cy="406265"/>
          </a:xfrm>
          <a:prstGeom prst="rect">
            <a:avLst/>
          </a:prstGeom>
          <a:noFill/>
        </p:spPr>
        <p:txBody>
          <a:bodyPr wrap="none" rtlCol="0">
            <a:spAutoFit/>
          </a:bodyPr>
          <a:lstStyle/>
          <a:p>
            <a:r>
              <a:rPr lang="en-GB" b="1" dirty="0"/>
              <a:t>L3</a:t>
            </a:r>
          </a:p>
        </p:txBody>
      </p:sp>
      <p:cxnSp>
        <p:nvCxnSpPr>
          <p:cNvPr id="130" name="Straight Connector 129">
            <a:extLst>
              <a:ext uri="{FF2B5EF4-FFF2-40B4-BE49-F238E27FC236}">
                <a16:creationId xmlns:a16="http://schemas.microsoft.com/office/drawing/2014/main" id="{B9D20104-73BE-D547-AAEA-C25A578137F2}"/>
              </a:ext>
            </a:extLst>
          </p:cNvPr>
          <p:cNvCxnSpPr>
            <a:cxnSpLocks/>
          </p:cNvCxnSpPr>
          <p:nvPr/>
        </p:nvCxnSpPr>
        <p:spPr>
          <a:xfrm flipV="1">
            <a:off x="5194850" y="4334326"/>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A871412-64BB-F246-AD50-315BF5ED91D1}"/>
              </a:ext>
            </a:extLst>
          </p:cNvPr>
          <p:cNvCxnSpPr>
            <a:cxnSpLocks/>
          </p:cNvCxnSpPr>
          <p:nvPr/>
        </p:nvCxnSpPr>
        <p:spPr>
          <a:xfrm flipV="1">
            <a:off x="5615474" y="4364806"/>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5C98329-9FD3-A246-A68C-28BC4925F19C}"/>
              </a:ext>
            </a:extLst>
          </p:cNvPr>
          <p:cNvCxnSpPr>
            <a:cxnSpLocks/>
          </p:cNvCxnSpPr>
          <p:nvPr/>
        </p:nvCxnSpPr>
        <p:spPr>
          <a:xfrm flipV="1">
            <a:off x="6066578" y="4340422"/>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43FBD58-C92E-3543-9E27-25C7BD4699B4}"/>
              </a:ext>
            </a:extLst>
          </p:cNvPr>
          <p:cNvCxnSpPr>
            <a:cxnSpLocks/>
          </p:cNvCxnSpPr>
          <p:nvPr/>
        </p:nvCxnSpPr>
        <p:spPr>
          <a:xfrm flipV="1">
            <a:off x="5228506" y="3014735"/>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424126D-C0E5-9847-AB83-B2FEDDCDE182}"/>
              </a:ext>
            </a:extLst>
          </p:cNvPr>
          <p:cNvCxnSpPr>
            <a:cxnSpLocks/>
          </p:cNvCxnSpPr>
          <p:nvPr/>
        </p:nvCxnSpPr>
        <p:spPr>
          <a:xfrm flipV="1">
            <a:off x="5661322" y="2984255"/>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D78CD43-A116-1D46-8011-872C3A263589}"/>
              </a:ext>
            </a:extLst>
          </p:cNvPr>
          <p:cNvCxnSpPr>
            <a:cxnSpLocks/>
          </p:cNvCxnSpPr>
          <p:nvPr/>
        </p:nvCxnSpPr>
        <p:spPr>
          <a:xfrm flipV="1">
            <a:off x="6100234" y="3020831"/>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9FE1D47-CDEF-4548-908B-A0A6C28A7BDA}"/>
              </a:ext>
            </a:extLst>
          </p:cNvPr>
          <p:cNvCxnSpPr>
            <a:cxnSpLocks/>
          </p:cNvCxnSpPr>
          <p:nvPr/>
        </p:nvCxnSpPr>
        <p:spPr>
          <a:xfrm flipV="1">
            <a:off x="5228506" y="1560783"/>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EA9A5D4-39A8-F74E-BB17-8114BA34D910}"/>
              </a:ext>
            </a:extLst>
          </p:cNvPr>
          <p:cNvCxnSpPr>
            <a:cxnSpLocks/>
          </p:cNvCxnSpPr>
          <p:nvPr/>
        </p:nvCxnSpPr>
        <p:spPr>
          <a:xfrm flipV="1">
            <a:off x="5661322" y="1530303"/>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AE04D47-31B1-9C4A-ADFE-7C87ADAFBCA9}"/>
              </a:ext>
            </a:extLst>
          </p:cNvPr>
          <p:cNvCxnSpPr>
            <a:cxnSpLocks/>
          </p:cNvCxnSpPr>
          <p:nvPr/>
        </p:nvCxnSpPr>
        <p:spPr>
          <a:xfrm flipV="1">
            <a:off x="6100234" y="1566879"/>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715B687-AC27-B141-A803-A09F06FBE2CF}"/>
              </a:ext>
            </a:extLst>
          </p:cNvPr>
          <p:cNvPicPr>
            <a:picLocks noChangeAspect="1"/>
          </p:cNvPicPr>
          <p:nvPr/>
        </p:nvPicPr>
        <p:blipFill>
          <a:blip r:embed="rId5"/>
          <a:stretch>
            <a:fillRect/>
          </a:stretch>
        </p:blipFill>
        <p:spPr>
          <a:xfrm>
            <a:off x="7755262" y="3186896"/>
            <a:ext cx="1469169" cy="1068486"/>
          </a:xfrm>
          <a:prstGeom prst="rect">
            <a:avLst/>
          </a:prstGeom>
        </p:spPr>
      </p:pic>
      <p:pic>
        <p:nvPicPr>
          <p:cNvPr id="30" name="Picture 29">
            <a:extLst>
              <a:ext uri="{FF2B5EF4-FFF2-40B4-BE49-F238E27FC236}">
                <a16:creationId xmlns:a16="http://schemas.microsoft.com/office/drawing/2014/main" id="{9C5486BE-B725-B247-A982-2BBABC070B72}"/>
              </a:ext>
            </a:extLst>
          </p:cNvPr>
          <p:cNvPicPr>
            <a:picLocks noChangeAspect="1"/>
          </p:cNvPicPr>
          <p:nvPr/>
        </p:nvPicPr>
        <p:blipFill>
          <a:blip r:embed="rId6"/>
          <a:stretch>
            <a:fillRect/>
          </a:stretch>
        </p:blipFill>
        <p:spPr>
          <a:xfrm>
            <a:off x="7793800" y="4587511"/>
            <a:ext cx="1430631" cy="1126379"/>
          </a:xfrm>
          <a:prstGeom prst="rect">
            <a:avLst/>
          </a:prstGeom>
        </p:spPr>
      </p:pic>
      <p:cxnSp>
        <p:nvCxnSpPr>
          <p:cNvPr id="31" name="Straight Connector 30">
            <a:extLst>
              <a:ext uri="{FF2B5EF4-FFF2-40B4-BE49-F238E27FC236}">
                <a16:creationId xmlns:a16="http://schemas.microsoft.com/office/drawing/2014/main" id="{6E7F0A72-157E-2344-A81E-BB0E6F913CA9}"/>
              </a:ext>
            </a:extLst>
          </p:cNvPr>
          <p:cNvCxnSpPr>
            <a:cxnSpLocks/>
          </p:cNvCxnSpPr>
          <p:nvPr/>
        </p:nvCxnSpPr>
        <p:spPr>
          <a:xfrm flipV="1">
            <a:off x="8046498" y="4232897"/>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07BC9C-46B7-B341-B016-CC353FDCAB94}"/>
              </a:ext>
            </a:extLst>
          </p:cNvPr>
          <p:cNvCxnSpPr>
            <a:cxnSpLocks/>
          </p:cNvCxnSpPr>
          <p:nvPr/>
        </p:nvCxnSpPr>
        <p:spPr>
          <a:xfrm flipV="1">
            <a:off x="8467122" y="4263377"/>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807BD8-D452-5642-88A9-CFAC33CCA30D}"/>
              </a:ext>
            </a:extLst>
          </p:cNvPr>
          <p:cNvCxnSpPr>
            <a:cxnSpLocks/>
          </p:cNvCxnSpPr>
          <p:nvPr/>
        </p:nvCxnSpPr>
        <p:spPr>
          <a:xfrm flipV="1">
            <a:off x="8918226" y="4238993"/>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77494-E5B1-DA4B-94A2-838995DD1802}"/>
              </a:ext>
            </a:extLst>
          </p:cNvPr>
          <p:cNvCxnSpPr>
            <a:cxnSpLocks/>
          </p:cNvCxnSpPr>
          <p:nvPr/>
        </p:nvCxnSpPr>
        <p:spPr>
          <a:xfrm flipV="1">
            <a:off x="8080154" y="2913306"/>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0EB6380E-959A-2041-9EB6-AFCF9CCA8F64}"/>
              </a:ext>
            </a:extLst>
          </p:cNvPr>
          <p:cNvPicPr>
            <a:picLocks noChangeAspect="1"/>
          </p:cNvPicPr>
          <p:nvPr/>
        </p:nvPicPr>
        <p:blipFill>
          <a:blip r:embed="rId4"/>
          <a:stretch>
            <a:fillRect/>
          </a:stretch>
        </p:blipFill>
        <p:spPr>
          <a:xfrm>
            <a:off x="7456314" y="369087"/>
            <a:ext cx="1604491" cy="1348795"/>
          </a:xfrm>
          <a:prstGeom prst="rect">
            <a:avLst/>
          </a:prstGeom>
        </p:spPr>
      </p:pic>
      <p:cxnSp>
        <p:nvCxnSpPr>
          <p:cNvPr id="37" name="Straight Connector 36">
            <a:extLst>
              <a:ext uri="{FF2B5EF4-FFF2-40B4-BE49-F238E27FC236}">
                <a16:creationId xmlns:a16="http://schemas.microsoft.com/office/drawing/2014/main" id="{3AA88DF4-6691-8447-A17B-AE0507663005}"/>
              </a:ext>
            </a:extLst>
          </p:cNvPr>
          <p:cNvCxnSpPr>
            <a:cxnSpLocks/>
          </p:cNvCxnSpPr>
          <p:nvPr/>
        </p:nvCxnSpPr>
        <p:spPr>
          <a:xfrm flipV="1">
            <a:off x="8009342" y="1608748"/>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DB37786-0912-7C41-8F38-45C33EF2E4EF}"/>
              </a:ext>
            </a:extLst>
          </p:cNvPr>
          <p:cNvCxnSpPr>
            <a:cxnSpLocks/>
          </p:cNvCxnSpPr>
          <p:nvPr/>
        </p:nvCxnSpPr>
        <p:spPr>
          <a:xfrm flipV="1">
            <a:off x="8442158" y="1578268"/>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467E602-9808-424B-A0F4-93B509C3A70D}"/>
              </a:ext>
            </a:extLst>
          </p:cNvPr>
          <p:cNvCxnSpPr>
            <a:cxnSpLocks/>
          </p:cNvCxnSpPr>
          <p:nvPr/>
        </p:nvCxnSpPr>
        <p:spPr>
          <a:xfrm flipV="1">
            <a:off x="8881070" y="1614844"/>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082553A-58B7-D644-BC2A-5B0376DC804B}"/>
              </a:ext>
            </a:extLst>
          </p:cNvPr>
          <p:cNvCxnSpPr>
            <a:cxnSpLocks/>
          </p:cNvCxnSpPr>
          <p:nvPr/>
        </p:nvCxnSpPr>
        <p:spPr>
          <a:xfrm flipV="1">
            <a:off x="8525275" y="2913306"/>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C900476-54A2-1942-81D3-19B900E29936}"/>
              </a:ext>
            </a:extLst>
          </p:cNvPr>
          <p:cNvCxnSpPr>
            <a:cxnSpLocks/>
          </p:cNvCxnSpPr>
          <p:nvPr/>
        </p:nvCxnSpPr>
        <p:spPr>
          <a:xfrm flipV="1">
            <a:off x="8918226" y="2913306"/>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Elbow Connector 6">
            <a:extLst>
              <a:ext uri="{FF2B5EF4-FFF2-40B4-BE49-F238E27FC236}">
                <a16:creationId xmlns:a16="http://schemas.microsoft.com/office/drawing/2014/main" id="{888730C3-C3F9-5A43-BA5D-C5416E72AEF1}"/>
              </a:ext>
            </a:extLst>
          </p:cNvPr>
          <p:cNvCxnSpPr>
            <a:cxnSpLocks/>
          </p:cNvCxnSpPr>
          <p:nvPr/>
        </p:nvCxnSpPr>
        <p:spPr>
          <a:xfrm>
            <a:off x="5299026" y="265935"/>
            <a:ext cx="2781128" cy="201606"/>
          </a:xfrm>
          <a:prstGeom prst="bentConnector3">
            <a:avLst>
              <a:gd name="adj1" fmla="val 100555"/>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7A2D0B7F-2FFB-4D47-9440-FE1082B80D28}"/>
              </a:ext>
            </a:extLst>
          </p:cNvPr>
          <p:cNvCxnSpPr>
            <a:cxnSpLocks/>
          </p:cNvCxnSpPr>
          <p:nvPr/>
        </p:nvCxnSpPr>
        <p:spPr>
          <a:xfrm>
            <a:off x="5682282" y="132863"/>
            <a:ext cx="2784840" cy="299953"/>
          </a:xfrm>
          <a:prstGeom prst="bentConnector3">
            <a:avLst>
              <a:gd name="adj1" fmla="val 100488"/>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C98DCE3B-127D-0044-80C6-5DA4415E5404}"/>
              </a:ext>
            </a:extLst>
          </p:cNvPr>
          <p:cNvCxnSpPr>
            <a:cxnSpLocks/>
          </p:cNvCxnSpPr>
          <p:nvPr/>
        </p:nvCxnSpPr>
        <p:spPr>
          <a:xfrm>
            <a:off x="6069249" y="-4864"/>
            <a:ext cx="2811821" cy="470724"/>
          </a:xfrm>
          <a:prstGeom prst="bentConnector3">
            <a:avLst>
              <a:gd name="adj1" fmla="val 99654"/>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08642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91586" cy="1477328"/>
          </a:xfrm>
          <a:prstGeom prst="rect">
            <a:avLst/>
          </a:prstGeom>
          <a:noFill/>
        </p:spPr>
        <p:txBody>
          <a:bodyPr wrap="square" rtlCol="0">
            <a:spAutoFit/>
          </a:bodyPr>
          <a:lstStyle/>
          <a:p>
            <a:r>
              <a:rPr lang="en-GB" dirty="0"/>
              <a:t>Video of an expert electrician explaining each part of the main motor circuit, what all the symbols mean and how to wire it.</a:t>
            </a:r>
          </a:p>
          <a:p>
            <a:pPr marL="342900" indent="-342900">
              <a:buFont typeface="+mj-lt"/>
              <a:buAutoNum type="arabicPeriod"/>
            </a:pPr>
            <a:r>
              <a:rPr lang="en-GB" dirty="0"/>
              <a:t>Explain and show</a:t>
            </a:r>
          </a:p>
          <a:p>
            <a:pPr marL="800100" lvl="1" indent="-342900">
              <a:buFont typeface="+mj-lt"/>
              <a:buAutoNum type="arabicPeriod"/>
            </a:pPr>
            <a:r>
              <a:rPr lang="en-GB" dirty="0"/>
              <a:t>The need for motor circuit protection including MPCB and overload relay</a:t>
            </a:r>
          </a:p>
          <a:p>
            <a:pPr marL="800100" lvl="1" indent="-342900">
              <a:buFont typeface="+mj-lt"/>
              <a:buAutoNum type="arabicPeriod"/>
            </a:pPr>
            <a:r>
              <a:rPr lang="en-GB" dirty="0"/>
              <a:t>Which connections need to be connected to which.</a:t>
            </a:r>
          </a:p>
        </p:txBody>
      </p:sp>
    </p:spTree>
    <p:custDataLst>
      <p:tags r:id="rId1"/>
    </p:custDataLst>
    <p:extLst>
      <p:ext uri="{BB962C8B-B14F-4D97-AF65-F5344CB8AC3E}">
        <p14:creationId xmlns:p14="http://schemas.microsoft.com/office/powerpoint/2010/main" val="391783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18621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222114" y="2851368"/>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MPCB1</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 name="Group 137">
            <a:extLst>
              <a:ext uri="{FF2B5EF4-FFF2-40B4-BE49-F238E27FC236}">
                <a16:creationId xmlns:a16="http://schemas.microsoft.com/office/drawing/2014/main" id="{39BAD20E-3628-3543-AE79-71FD04A0D633}"/>
              </a:ext>
            </a:extLst>
          </p:cNvPr>
          <p:cNvGrpSpPr/>
          <p:nvPr/>
        </p:nvGrpSpPr>
        <p:grpSpPr>
          <a:xfrm>
            <a:off x="277774" y="1652790"/>
            <a:ext cx="1365556" cy="900842"/>
            <a:chOff x="4578102" y="1592294"/>
            <a:chExt cx="1365556" cy="900842"/>
          </a:xfrm>
        </p:grpSpPr>
        <p:sp>
          <p:nvSpPr>
            <p:cNvPr id="139" name="Rectangle 138">
              <a:extLst>
                <a:ext uri="{FF2B5EF4-FFF2-40B4-BE49-F238E27FC236}">
                  <a16:creationId xmlns:a16="http://schemas.microsoft.com/office/drawing/2014/main" id="{9CD54A31-BE21-F042-80F5-1622F5EF3C75}"/>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0" name="Oval 139">
              <a:extLst>
                <a:ext uri="{FF2B5EF4-FFF2-40B4-BE49-F238E27FC236}">
                  <a16:creationId xmlns:a16="http://schemas.microsoft.com/office/drawing/2014/main" id="{71112246-7E06-D444-A8F2-CC47C1D9A16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004D5E76-338F-A343-A0FD-F5906F52D3D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E5A03B15-D418-4245-93DA-44C4C398DFA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903D8B7-9554-1B4A-8A18-0515090840FA}"/>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F29036B3-17CB-C044-86B5-F78CD17C487D}"/>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B0B7462-F9F9-4F4C-8510-82E045BC4B9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grpSp>
        <p:nvGrpSpPr>
          <p:cNvPr id="146" name="Group 145">
            <a:extLst>
              <a:ext uri="{FF2B5EF4-FFF2-40B4-BE49-F238E27FC236}">
                <a16:creationId xmlns:a16="http://schemas.microsoft.com/office/drawing/2014/main" id="{21D28DFD-1198-014D-8E99-8825077CF101}"/>
              </a:ext>
            </a:extLst>
          </p:cNvPr>
          <p:cNvGrpSpPr/>
          <p:nvPr/>
        </p:nvGrpSpPr>
        <p:grpSpPr>
          <a:xfrm>
            <a:off x="2544404" y="3982617"/>
            <a:ext cx="2088159" cy="982466"/>
            <a:chOff x="3340608" y="2401831"/>
            <a:chExt cx="2088159" cy="982466"/>
          </a:xfrm>
        </p:grpSpPr>
        <p:sp>
          <p:nvSpPr>
            <p:cNvPr id="147" name="Rectangle 146">
              <a:extLst>
                <a:ext uri="{FF2B5EF4-FFF2-40B4-BE49-F238E27FC236}">
                  <a16:creationId xmlns:a16="http://schemas.microsoft.com/office/drawing/2014/main" id="{62E73F01-36B1-DA41-9E48-292009C6A0C5}"/>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16E7FD86-F83D-914C-965C-D4019FFE3306}"/>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149" name="Oval 148">
              <a:extLst>
                <a:ext uri="{FF2B5EF4-FFF2-40B4-BE49-F238E27FC236}">
                  <a16:creationId xmlns:a16="http://schemas.microsoft.com/office/drawing/2014/main" id="{5304DB31-AC20-5D4D-B11B-8BBBB35910B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91E9A7AD-F50A-0946-AADE-278BFC367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1C9798E4-9C14-6444-95EE-60BC50C67B33}"/>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42DDEE42-94CA-634B-BB1F-0DCFB1EEC847}"/>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60BBEB42-417E-4348-B771-5EC36992D51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8E8E058E-9C5F-524E-89AB-2D1974F80D1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DF2B2948-4830-554B-AC68-30FBEDA2343A}"/>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123FB1F8-75C7-3348-804E-6AE111724A13}"/>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57" name="Oval 156">
              <a:extLst>
                <a:ext uri="{FF2B5EF4-FFF2-40B4-BE49-F238E27FC236}">
                  <a16:creationId xmlns:a16="http://schemas.microsoft.com/office/drawing/2014/main" id="{20CE31E3-FD48-AA4B-966A-07054F82409D}"/>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521498DD-2976-B246-86F8-A987242CEAE5}"/>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9" name="Oval 158">
              <a:extLst>
                <a:ext uri="{FF2B5EF4-FFF2-40B4-BE49-F238E27FC236}">
                  <a16:creationId xmlns:a16="http://schemas.microsoft.com/office/drawing/2014/main" id="{914ADB57-8DE5-2647-A774-51269324E0F2}"/>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60" name="Oval 159">
              <a:extLst>
                <a:ext uri="{FF2B5EF4-FFF2-40B4-BE49-F238E27FC236}">
                  <a16:creationId xmlns:a16="http://schemas.microsoft.com/office/drawing/2014/main" id="{0911B0C0-E1E6-3348-9D66-6DF9101B8117}"/>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161" name="Picture 160">
            <a:extLst>
              <a:ext uri="{FF2B5EF4-FFF2-40B4-BE49-F238E27FC236}">
                <a16:creationId xmlns:a16="http://schemas.microsoft.com/office/drawing/2014/main" id="{543CEA09-21D8-C14A-A1DF-097D04E040F1}"/>
              </a:ext>
            </a:extLst>
          </p:cNvPr>
          <p:cNvPicPr>
            <a:picLocks noChangeAspect="1"/>
          </p:cNvPicPr>
          <p:nvPr/>
        </p:nvPicPr>
        <p:blipFill rotWithShape="1">
          <a:blip r:embed="rId6"/>
          <a:srcRect l="35768" t="18466" r="35495" b="23473"/>
          <a:stretch/>
        </p:blipFill>
        <p:spPr>
          <a:xfrm>
            <a:off x="7728135" y="4421224"/>
            <a:ext cx="386617" cy="442505"/>
          </a:xfrm>
          <a:prstGeom prst="rect">
            <a:avLst/>
          </a:prstGeom>
        </p:spPr>
      </p:pic>
      <p:grpSp>
        <p:nvGrpSpPr>
          <p:cNvPr id="5" name="Group 4">
            <a:extLst>
              <a:ext uri="{FF2B5EF4-FFF2-40B4-BE49-F238E27FC236}">
                <a16:creationId xmlns:a16="http://schemas.microsoft.com/office/drawing/2014/main" id="{7B818117-57BC-444E-B0F9-811F755EDFFC}"/>
              </a:ext>
            </a:extLst>
          </p:cNvPr>
          <p:cNvGrpSpPr/>
          <p:nvPr/>
        </p:nvGrpSpPr>
        <p:grpSpPr>
          <a:xfrm>
            <a:off x="5091361" y="3715704"/>
            <a:ext cx="1278291" cy="1288096"/>
            <a:chOff x="5091361" y="3715704"/>
            <a:chExt cx="1278291" cy="1288096"/>
          </a:xfrm>
        </p:grpSpPr>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3M1</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162" name="Oval 161">
              <a:extLst>
                <a:ext uri="{FF2B5EF4-FFF2-40B4-BE49-F238E27FC236}">
                  <a16:creationId xmlns:a16="http://schemas.microsoft.com/office/drawing/2014/main" id="{4C37178A-F578-C847-A1D8-AE9650B642F2}"/>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188" name="Rectangle 187">
            <a:extLst>
              <a:ext uri="{FF2B5EF4-FFF2-40B4-BE49-F238E27FC236}">
                <a16:creationId xmlns:a16="http://schemas.microsoft.com/office/drawing/2014/main" id="{E2A4A1E0-982B-8941-9CC8-7688092F37E1}"/>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73" name="Group 72">
            <a:extLst>
              <a:ext uri="{FF2B5EF4-FFF2-40B4-BE49-F238E27FC236}">
                <a16:creationId xmlns:a16="http://schemas.microsoft.com/office/drawing/2014/main" id="{18E4B8F9-0DA8-D247-9101-608FBFE5B32C}"/>
              </a:ext>
            </a:extLst>
          </p:cNvPr>
          <p:cNvGrpSpPr/>
          <p:nvPr/>
        </p:nvGrpSpPr>
        <p:grpSpPr>
          <a:xfrm>
            <a:off x="2621200" y="1661278"/>
            <a:ext cx="1365556" cy="900842"/>
            <a:chOff x="4578102" y="1592294"/>
            <a:chExt cx="1365556" cy="900842"/>
          </a:xfrm>
        </p:grpSpPr>
        <p:sp>
          <p:nvSpPr>
            <p:cNvPr id="74" name="Rectangle 73">
              <a:extLst>
                <a:ext uri="{FF2B5EF4-FFF2-40B4-BE49-F238E27FC236}">
                  <a16:creationId xmlns:a16="http://schemas.microsoft.com/office/drawing/2014/main" id="{86A20CB4-703A-8E4B-BED9-6884CF3DAC5C}"/>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75" name="Oval 74">
              <a:extLst>
                <a:ext uri="{FF2B5EF4-FFF2-40B4-BE49-F238E27FC236}">
                  <a16:creationId xmlns:a16="http://schemas.microsoft.com/office/drawing/2014/main" id="{D90F5EBE-D92F-9E42-BF6A-A4EA9FDC4D84}"/>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77E06AC-7201-F043-A1A5-DA65A0C6124F}"/>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3608AB94-BEEE-DC49-8D44-4CAD0810A08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045A01C5-2245-C349-A9A4-3283E2D7AFA1}"/>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4CCBD98-A4E6-2247-98F4-31BCCC72351E}"/>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44BB99C3-1FB4-DE43-956F-91A887B9A6DC}"/>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81" name="Rectangle 80">
            <a:extLst>
              <a:ext uri="{FF2B5EF4-FFF2-40B4-BE49-F238E27FC236}">
                <a16:creationId xmlns:a16="http://schemas.microsoft.com/office/drawing/2014/main" id="{9C24C344-B06F-544E-B031-043A2E8AC23B}"/>
              </a:ext>
            </a:extLst>
          </p:cNvPr>
          <p:cNvSpPr/>
          <p:nvPr/>
        </p:nvSpPr>
        <p:spPr>
          <a:xfrm>
            <a:off x="1476333" y="1652786"/>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a:extLst>
              <a:ext uri="{FF2B5EF4-FFF2-40B4-BE49-F238E27FC236}">
                <a16:creationId xmlns:a16="http://schemas.microsoft.com/office/drawing/2014/main" id="{5C1B75D2-92D0-C346-AE39-94B3D1B7CA17}"/>
              </a:ext>
            </a:extLst>
          </p:cNvPr>
          <p:cNvSpPr/>
          <p:nvPr/>
        </p:nvSpPr>
        <p:spPr>
          <a:xfrm>
            <a:off x="1535090" y="171214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83" name="Oval 82">
            <a:extLst>
              <a:ext uri="{FF2B5EF4-FFF2-40B4-BE49-F238E27FC236}">
                <a16:creationId xmlns:a16="http://schemas.microsoft.com/office/drawing/2014/main" id="{31B6B21A-6CF4-4347-AEB1-AE4175EFE786}"/>
              </a:ext>
            </a:extLst>
          </p:cNvPr>
          <p:cNvSpPr/>
          <p:nvPr/>
        </p:nvSpPr>
        <p:spPr>
          <a:xfrm>
            <a:off x="1535090" y="216395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84" name="Oval 83">
            <a:extLst>
              <a:ext uri="{FF2B5EF4-FFF2-40B4-BE49-F238E27FC236}">
                <a16:creationId xmlns:a16="http://schemas.microsoft.com/office/drawing/2014/main" id="{F102496A-E526-0A45-9396-1644C0E1A04A}"/>
              </a:ext>
            </a:extLst>
          </p:cNvPr>
          <p:cNvSpPr/>
          <p:nvPr/>
        </p:nvSpPr>
        <p:spPr>
          <a:xfrm>
            <a:off x="1894961" y="171214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85" name="Oval 84">
            <a:extLst>
              <a:ext uri="{FF2B5EF4-FFF2-40B4-BE49-F238E27FC236}">
                <a16:creationId xmlns:a16="http://schemas.microsoft.com/office/drawing/2014/main" id="{2ADCBF94-67F5-7241-B293-A6853CE4FCDF}"/>
              </a:ext>
            </a:extLst>
          </p:cNvPr>
          <p:cNvSpPr/>
          <p:nvPr/>
        </p:nvSpPr>
        <p:spPr>
          <a:xfrm>
            <a:off x="1894961" y="216395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86" name="Rectangle 85">
            <a:extLst>
              <a:ext uri="{FF2B5EF4-FFF2-40B4-BE49-F238E27FC236}">
                <a16:creationId xmlns:a16="http://schemas.microsoft.com/office/drawing/2014/main" id="{288E5BA8-1F6D-3C4D-87D7-D9133239791A}"/>
              </a:ext>
            </a:extLst>
          </p:cNvPr>
          <p:cNvSpPr/>
          <p:nvPr/>
        </p:nvSpPr>
        <p:spPr>
          <a:xfrm>
            <a:off x="3826746" y="1672184"/>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954DB11A-9CA5-8B45-B104-3C25C912EA44}"/>
              </a:ext>
            </a:extLst>
          </p:cNvPr>
          <p:cNvSpPr/>
          <p:nvPr/>
        </p:nvSpPr>
        <p:spPr>
          <a:xfrm>
            <a:off x="3885503" y="173154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C5FCF99F-CCC8-974F-B0E7-8E02EB7DD9B0}"/>
              </a:ext>
            </a:extLst>
          </p:cNvPr>
          <p:cNvSpPr/>
          <p:nvPr/>
        </p:nvSpPr>
        <p:spPr>
          <a:xfrm>
            <a:off x="3885503" y="218335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549BB75B-FB4E-D440-A353-7B49C22BF50A}"/>
              </a:ext>
            </a:extLst>
          </p:cNvPr>
          <p:cNvSpPr/>
          <p:nvPr/>
        </p:nvSpPr>
        <p:spPr>
          <a:xfrm>
            <a:off x="4245374" y="173154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A52B12F9-6038-3A42-82C4-17F6D7FB26E6}"/>
              </a:ext>
            </a:extLst>
          </p:cNvPr>
          <p:cNvSpPr/>
          <p:nvPr/>
        </p:nvSpPr>
        <p:spPr>
          <a:xfrm>
            <a:off x="4245374" y="218335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nvGrpSpPr>
          <p:cNvPr id="94" name="Group 93">
            <a:extLst>
              <a:ext uri="{FF2B5EF4-FFF2-40B4-BE49-F238E27FC236}">
                <a16:creationId xmlns:a16="http://schemas.microsoft.com/office/drawing/2014/main" id="{CA024DD7-838C-A54F-B2EA-61BC728DB736}"/>
              </a:ext>
            </a:extLst>
          </p:cNvPr>
          <p:cNvGrpSpPr/>
          <p:nvPr/>
        </p:nvGrpSpPr>
        <p:grpSpPr>
          <a:xfrm>
            <a:off x="2029966" y="2831869"/>
            <a:ext cx="1365556" cy="900842"/>
            <a:chOff x="4578102" y="1592294"/>
            <a:chExt cx="1365556" cy="900842"/>
          </a:xfrm>
        </p:grpSpPr>
        <p:sp>
          <p:nvSpPr>
            <p:cNvPr id="95" name="Rectangle 94">
              <a:extLst>
                <a:ext uri="{FF2B5EF4-FFF2-40B4-BE49-F238E27FC236}">
                  <a16:creationId xmlns:a16="http://schemas.microsoft.com/office/drawing/2014/main" id="{4C8781C2-D640-564F-BFE4-430600F64C5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MPCB1</a:t>
              </a:r>
            </a:p>
          </p:txBody>
        </p:sp>
        <p:sp>
          <p:nvSpPr>
            <p:cNvPr id="96" name="Oval 95">
              <a:extLst>
                <a:ext uri="{FF2B5EF4-FFF2-40B4-BE49-F238E27FC236}">
                  <a16:creationId xmlns:a16="http://schemas.microsoft.com/office/drawing/2014/main" id="{A57F72C3-22F3-CC49-A4A1-7A33251ED06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FEF8943A-7559-9C48-A454-3B05047D3CE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AF2A5B65-DAB7-724A-BD1B-89D3AA5560F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6DD0FC78-3594-B54F-A822-33EA03F85EA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7EEFD267-8784-0740-8417-1E8E0803503E}"/>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34C49483-DBAA-5A40-B6B1-CB578809F178}"/>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grpSp>
        <p:nvGrpSpPr>
          <p:cNvPr id="110" name="Group 109">
            <a:extLst>
              <a:ext uri="{FF2B5EF4-FFF2-40B4-BE49-F238E27FC236}">
                <a16:creationId xmlns:a16="http://schemas.microsoft.com/office/drawing/2014/main" id="{1A5A783E-E363-124E-B678-98356A4063B7}"/>
              </a:ext>
            </a:extLst>
          </p:cNvPr>
          <p:cNvGrpSpPr/>
          <p:nvPr/>
        </p:nvGrpSpPr>
        <p:grpSpPr>
          <a:xfrm>
            <a:off x="6363864" y="3745244"/>
            <a:ext cx="1278291" cy="1288096"/>
            <a:chOff x="5091361" y="3715704"/>
            <a:chExt cx="1278291" cy="1288096"/>
          </a:xfrm>
        </p:grpSpPr>
        <p:sp>
          <p:nvSpPr>
            <p:cNvPr id="111" name="Oval 110">
              <a:extLst>
                <a:ext uri="{FF2B5EF4-FFF2-40B4-BE49-F238E27FC236}">
                  <a16:creationId xmlns:a16="http://schemas.microsoft.com/office/drawing/2014/main" id="{B8081BD5-79CB-FA44-BFAB-3AF2DD98E604}"/>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3M2</a:t>
              </a:r>
            </a:p>
          </p:txBody>
        </p:sp>
        <p:sp>
          <p:nvSpPr>
            <p:cNvPr id="112" name="Oval 111">
              <a:extLst>
                <a:ext uri="{FF2B5EF4-FFF2-40B4-BE49-F238E27FC236}">
                  <a16:creationId xmlns:a16="http://schemas.microsoft.com/office/drawing/2014/main" id="{B2BFB0A2-22CD-1644-9E05-394908BB7BD3}"/>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5247C97D-FBDC-A549-BFA3-83EFBE09056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B8167D63-30F8-EB4A-8590-3858E3DC5D3C}"/>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AFB56F02-ACF0-EA45-9B63-8DBD6E113AAA}"/>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306466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2889561" y="2154559"/>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3328544" y="1022621"/>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MPCB1</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21D28DFD-1198-014D-8E99-8825077CF101}"/>
              </a:ext>
            </a:extLst>
          </p:cNvPr>
          <p:cNvGrpSpPr/>
          <p:nvPr/>
        </p:nvGrpSpPr>
        <p:grpSpPr>
          <a:xfrm>
            <a:off x="5529824" y="2171708"/>
            <a:ext cx="2088159" cy="982466"/>
            <a:chOff x="3340608" y="2401831"/>
            <a:chExt cx="2088159" cy="982466"/>
          </a:xfrm>
        </p:grpSpPr>
        <p:sp>
          <p:nvSpPr>
            <p:cNvPr id="147" name="Rectangle 146">
              <a:extLst>
                <a:ext uri="{FF2B5EF4-FFF2-40B4-BE49-F238E27FC236}">
                  <a16:creationId xmlns:a16="http://schemas.microsoft.com/office/drawing/2014/main" id="{62E73F01-36B1-DA41-9E48-292009C6A0C5}"/>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16E7FD86-F83D-914C-965C-D4019FFE3306}"/>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149" name="Oval 148">
              <a:extLst>
                <a:ext uri="{FF2B5EF4-FFF2-40B4-BE49-F238E27FC236}">
                  <a16:creationId xmlns:a16="http://schemas.microsoft.com/office/drawing/2014/main" id="{5304DB31-AC20-5D4D-B11B-8BBBB35910B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91E9A7AD-F50A-0946-AADE-278BFC367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1C9798E4-9C14-6444-95EE-60BC50C67B33}"/>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42DDEE42-94CA-634B-BB1F-0DCFB1EEC847}"/>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60BBEB42-417E-4348-B771-5EC36992D51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8E8E058E-9C5F-524E-89AB-2D1974F80D1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DF2B2948-4830-554B-AC68-30FBEDA2343A}"/>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123FB1F8-75C7-3348-804E-6AE111724A13}"/>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57" name="Oval 156">
              <a:extLst>
                <a:ext uri="{FF2B5EF4-FFF2-40B4-BE49-F238E27FC236}">
                  <a16:creationId xmlns:a16="http://schemas.microsoft.com/office/drawing/2014/main" id="{20CE31E3-FD48-AA4B-966A-07054F82409D}"/>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521498DD-2976-B246-86F8-A987242CEAE5}"/>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9" name="Oval 158">
              <a:extLst>
                <a:ext uri="{FF2B5EF4-FFF2-40B4-BE49-F238E27FC236}">
                  <a16:creationId xmlns:a16="http://schemas.microsoft.com/office/drawing/2014/main" id="{914ADB57-8DE5-2647-A774-51269324E0F2}"/>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60" name="Oval 159">
              <a:extLst>
                <a:ext uri="{FF2B5EF4-FFF2-40B4-BE49-F238E27FC236}">
                  <a16:creationId xmlns:a16="http://schemas.microsoft.com/office/drawing/2014/main" id="{0911B0C0-E1E6-3348-9D66-6DF9101B8117}"/>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161" name="Picture 160">
            <a:extLst>
              <a:ext uri="{FF2B5EF4-FFF2-40B4-BE49-F238E27FC236}">
                <a16:creationId xmlns:a16="http://schemas.microsoft.com/office/drawing/2014/main" id="{543CEA09-21D8-C14A-A1DF-097D04E040F1}"/>
              </a:ext>
            </a:extLst>
          </p:cNvPr>
          <p:cNvPicPr>
            <a:picLocks noChangeAspect="1"/>
          </p:cNvPicPr>
          <p:nvPr/>
        </p:nvPicPr>
        <p:blipFill rotWithShape="1">
          <a:blip r:embed="rId6"/>
          <a:srcRect l="35768" t="18466" r="35495" b="23473"/>
          <a:stretch/>
        </p:blipFill>
        <p:spPr>
          <a:xfrm>
            <a:off x="4759037" y="4646572"/>
            <a:ext cx="386617" cy="442505"/>
          </a:xfrm>
          <a:prstGeom prst="rect">
            <a:avLst/>
          </a:prstGeom>
        </p:spPr>
      </p:pic>
      <p:grpSp>
        <p:nvGrpSpPr>
          <p:cNvPr id="5" name="Group 4">
            <a:extLst>
              <a:ext uri="{FF2B5EF4-FFF2-40B4-BE49-F238E27FC236}">
                <a16:creationId xmlns:a16="http://schemas.microsoft.com/office/drawing/2014/main" id="{7B818117-57BC-444E-B0F9-811F755EDFFC}"/>
              </a:ext>
            </a:extLst>
          </p:cNvPr>
          <p:cNvGrpSpPr/>
          <p:nvPr/>
        </p:nvGrpSpPr>
        <p:grpSpPr>
          <a:xfrm>
            <a:off x="2937463" y="4581889"/>
            <a:ext cx="1278291" cy="1288096"/>
            <a:chOff x="5091361" y="3715704"/>
            <a:chExt cx="1278291" cy="1288096"/>
          </a:xfrm>
        </p:grpSpPr>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3M1</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162" name="Oval 161">
              <a:extLst>
                <a:ext uri="{FF2B5EF4-FFF2-40B4-BE49-F238E27FC236}">
                  <a16:creationId xmlns:a16="http://schemas.microsoft.com/office/drawing/2014/main" id="{4C37178A-F578-C847-A1D8-AE9650B642F2}"/>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188" name="Rectangle 187">
            <a:extLst>
              <a:ext uri="{FF2B5EF4-FFF2-40B4-BE49-F238E27FC236}">
                <a16:creationId xmlns:a16="http://schemas.microsoft.com/office/drawing/2014/main" id="{E2A4A1E0-982B-8941-9CC8-7688092F37E1}"/>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4" name="Group 3">
            <a:extLst>
              <a:ext uri="{FF2B5EF4-FFF2-40B4-BE49-F238E27FC236}">
                <a16:creationId xmlns:a16="http://schemas.microsoft.com/office/drawing/2014/main" id="{FF518242-F562-B949-A966-8CF33C7063E9}"/>
              </a:ext>
            </a:extLst>
          </p:cNvPr>
          <p:cNvGrpSpPr/>
          <p:nvPr/>
        </p:nvGrpSpPr>
        <p:grpSpPr>
          <a:xfrm>
            <a:off x="2857363" y="3379219"/>
            <a:ext cx="1903123" cy="900846"/>
            <a:chOff x="277774" y="1652786"/>
            <a:chExt cx="1903123" cy="900846"/>
          </a:xfrm>
        </p:grpSpPr>
        <p:grpSp>
          <p:nvGrpSpPr>
            <p:cNvPr id="138" name="Group 137">
              <a:extLst>
                <a:ext uri="{FF2B5EF4-FFF2-40B4-BE49-F238E27FC236}">
                  <a16:creationId xmlns:a16="http://schemas.microsoft.com/office/drawing/2014/main" id="{39BAD20E-3628-3543-AE79-71FD04A0D633}"/>
                </a:ext>
              </a:extLst>
            </p:cNvPr>
            <p:cNvGrpSpPr/>
            <p:nvPr/>
          </p:nvGrpSpPr>
          <p:grpSpPr>
            <a:xfrm>
              <a:off x="277774" y="1652790"/>
              <a:ext cx="1365556" cy="900842"/>
              <a:chOff x="4578102" y="1592294"/>
              <a:chExt cx="1365556" cy="900842"/>
            </a:xfrm>
          </p:grpSpPr>
          <p:sp>
            <p:nvSpPr>
              <p:cNvPr id="139" name="Rectangle 138">
                <a:extLst>
                  <a:ext uri="{FF2B5EF4-FFF2-40B4-BE49-F238E27FC236}">
                    <a16:creationId xmlns:a16="http://schemas.microsoft.com/office/drawing/2014/main" id="{9CD54A31-BE21-F042-80F5-1622F5EF3C75}"/>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0" name="Oval 139">
                <a:extLst>
                  <a:ext uri="{FF2B5EF4-FFF2-40B4-BE49-F238E27FC236}">
                    <a16:creationId xmlns:a16="http://schemas.microsoft.com/office/drawing/2014/main" id="{71112246-7E06-D444-A8F2-CC47C1D9A16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004D5E76-338F-A343-A0FD-F5906F52D3D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E5A03B15-D418-4245-93DA-44C4C398DFA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903D8B7-9554-1B4A-8A18-0515090840FA}"/>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F29036B3-17CB-C044-86B5-F78CD17C487D}"/>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B0B7462-F9F9-4F4C-8510-82E045BC4B9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81" name="Rectangle 80">
              <a:extLst>
                <a:ext uri="{FF2B5EF4-FFF2-40B4-BE49-F238E27FC236}">
                  <a16:creationId xmlns:a16="http://schemas.microsoft.com/office/drawing/2014/main" id="{9C24C344-B06F-544E-B031-043A2E8AC23B}"/>
                </a:ext>
              </a:extLst>
            </p:cNvPr>
            <p:cNvSpPr/>
            <p:nvPr/>
          </p:nvSpPr>
          <p:spPr>
            <a:xfrm>
              <a:off x="1476333" y="1652786"/>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a:extLst>
                <a:ext uri="{FF2B5EF4-FFF2-40B4-BE49-F238E27FC236}">
                  <a16:creationId xmlns:a16="http://schemas.microsoft.com/office/drawing/2014/main" id="{5C1B75D2-92D0-C346-AE39-94B3D1B7CA17}"/>
                </a:ext>
              </a:extLst>
            </p:cNvPr>
            <p:cNvSpPr/>
            <p:nvPr/>
          </p:nvSpPr>
          <p:spPr>
            <a:xfrm>
              <a:off x="1535090" y="171214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83" name="Oval 82">
              <a:extLst>
                <a:ext uri="{FF2B5EF4-FFF2-40B4-BE49-F238E27FC236}">
                  <a16:creationId xmlns:a16="http://schemas.microsoft.com/office/drawing/2014/main" id="{31B6B21A-6CF4-4347-AEB1-AE4175EFE786}"/>
                </a:ext>
              </a:extLst>
            </p:cNvPr>
            <p:cNvSpPr/>
            <p:nvPr/>
          </p:nvSpPr>
          <p:spPr>
            <a:xfrm>
              <a:off x="1535090" y="216395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84" name="Oval 83">
              <a:extLst>
                <a:ext uri="{FF2B5EF4-FFF2-40B4-BE49-F238E27FC236}">
                  <a16:creationId xmlns:a16="http://schemas.microsoft.com/office/drawing/2014/main" id="{F102496A-E526-0A45-9396-1644C0E1A04A}"/>
                </a:ext>
              </a:extLst>
            </p:cNvPr>
            <p:cNvSpPr/>
            <p:nvPr/>
          </p:nvSpPr>
          <p:spPr>
            <a:xfrm>
              <a:off x="1894961" y="171214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85" name="Oval 84">
              <a:extLst>
                <a:ext uri="{FF2B5EF4-FFF2-40B4-BE49-F238E27FC236}">
                  <a16:creationId xmlns:a16="http://schemas.microsoft.com/office/drawing/2014/main" id="{2ADCBF94-67F5-7241-B293-A6853CE4FCDF}"/>
                </a:ext>
              </a:extLst>
            </p:cNvPr>
            <p:cNvSpPr/>
            <p:nvPr/>
          </p:nvSpPr>
          <p:spPr>
            <a:xfrm>
              <a:off x="1894961" y="216395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6" name="Group 5">
            <a:extLst>
              <a:ext uri="{FF2B5EF4-FFF2-40B4-BE49-F238E27FC236}">
                <a16:creationId xmlns:a16="http://schemas.microsoft.com/office/drawing/2014/main" id="{C7E97332-AF5B-6348-A545-D54FD1D66103}"/>
              </a:ext>
            </a:extLst>
          </p:cNvPr>
          <p:cNvGrpSpPr/>
          <p:nvPr/>
        </p:nvGrpSpPr>
        <p:grpSpPr>
          <a:xfrm>
            <a:off x="5593129" y="3416258"/>
            <a:ext cx="1910110" cy="900842"/>
            <a:chOff x="2621200" y="1661278"/>
            <a:chExt cx="1910110" cy="900842"/>
          </a:xfrm>
        </p:grpSpPr>
        <p:grpSp>
          <p:nvGrpSpPr>
            <p:cNvPr id="73" name="Group 72">
              <a:extLst>
                <a:ext uri="{FF2B5EF4-FFF2-40B4-BE49-F238E27FC236}">
                  <a16:creationId xmlns:a16="http://schemas.microsoft.com/office/drawing/2014/main" id="{18E4B8F9-0DA8-D247-9101-608FBFE5B32C}"/>
                </a:ext>
              </a:extLst>
            </p:cNvPr>
            <p:cNvGrpSpPr/>
            <p:nvPr/>
          </p:nvGrpSpPr>
          <p:grpSpPr>
            <a:xfrm>
              <a:off x="2621200" y="1661278"/>
              <a:ext cx="1365556" cy="900842"/>
              <a:chOff x="4578102" y="1592294"/>
              <a:chExt cx="1365556" cy="900842"/>
            </a:xfrm>
          </p:grpSpPr>
          <p:sp>
            <p:nvSpPr>
              <p:cNvPr id="74" name="Rectangle 73">
                <a:extLst>
                  <a:ext uri="{FF2B5EF4-FFF2-40B4-BE49-F238E27FC236}">
                    <a16:creationId xmlns:a16="http://schemas.microsoft.com/office/drawing/2014/main" id="{86A20CB4-703A-8E4B-BED9-6884CF3DAC5C}"/>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75" name="Oval 74">
                <a:extLst>
                  <a:ext uri="{FF2B5EF4-FFF2-40B4-BE49-F238E27FC236}">
                    <a16:creationId xmlns:a16="http://schemas.microsoft.com/office/drawing/2014/main" id="{D90F5EBE-D92F-9E42-BF6A-A4EA9FDC4D84}"/>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77E06AC-7201-F043-A1A5-DA65A0C6124F}"/>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3608AB94-BEEE-DC49-8D44-4CAD0810A08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045A01C5-2245-C349-A9A4-3283E2D7AFA1}"/>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4CCBD98-A4E6-2247-98F4-31BCCC72351E}"/>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44BB99C3-1FB4-DE43-956F-91A887B9A6DC}"/>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86" name="Rectangle 85">
              <a:extLst>
                <a:ext uri="{FF2B5EF4-FFF2-40B4-BE49-F238E27FC236}">
                  <a16:creationId xmlns:a16="http://schemas.microsoft.com/office/drawing/2014/main" id="{288E5BA8-1F6D-3C4D-87D7-D9133239791A}"/>
                </a:ext>
              </a:extLst>
            </p:cNvPr>
            <p:cNvSpPr/>
            <p:nvPr/>
          </p:nvSpPr>
          <p:spPr>
            <a:xfrm>
              <a:off x="3826746" y="1672184"/>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954DB11A-9CA5-8B45-B104-3C25C912EA44}"/>
                </a:ext>
              </a:extLst>
            </p:cNvPr>
            <p:cNvSpPr/>
            <p:nvPr/>
          </p:nvSpPr>
          <p:spPr>
            <a:xfrm>
              <a:off x="3885503" y="173154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C5FCF99F-CCC8-974F-B0E7-8E02EB7DD9B0}"/>
                </a:ext>
              </a:extLst>
            </p:cNvPr>
            <p:cNvSpPr/>
            <p:nvPr/>
          </p:nvSpPr>
          <p:spPr>
            <a:xfrm>
              <a:off x="3885503" y="218335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549BB75B-FB4E-D440-A353-7B49C22BF50A}"/>
                </a:ext>
              </a:extLst>
            </p:cNvPr>
            <p:cNvSpPr/>
            <p:nvPr/>
          </p:nvSpPr>
          <p:spPr>
            <a:xfrm>
              <a:off x="4245374" y="173154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A52B12F9-6038-3A42-82C4-17F6D7FB26E6}"/>
                </a:ext>
              </a:extLst>
            </p:cNvPr>
            <p:cNvSpPr/>
            <p:nvPr/>
          </p:nvSpPr>
          <p:spPr>
            <a:xfrm>
              <a:off x="4245374" y="218335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94" name="Group 93">
            <a:extLst>
              <a:ext uri="{FF2B5EF4-FFF2-40B4-BE49-F238E27FC236}">
                <a16:creationId xmlns:a16="http://schemas.microsoft.com/office/drawing/2014/main" id="{CA024DD7-838C-A54F-B2EA-61BC728DB736}"/>
              </a:ext>
            </a:extLst>
          </p:cNvPr>
          <p:cNvGrpSpPr/>
          <p:nvPr/>
        </p:nvGrpSpPr>
        <p:grpSpPr>
          <a:xfrm>
            <a:off x="5488416" y="1038539"/>
            <a:ext cx="1365556" cy="900842"/>
            <a:chOff x="4578102" y="1592294"/>
            <a:chExt cx="1365556" cy="900842"/>
          </a:xfrm>
        </p:grpSpPr>
        <p:sp>
          <p:nvSpPr>
            <p:cNvPr id="95" name="Rectangle 94">
              <a:extLst>
                <a:ext uri="{FF2B5EF4-FFF2-40B4-BE49-F238E27FC236}">
                  <a16:creationId xmlns:a16="http://schemas.microsoft.com/office/drawing/2014/main" id="{4C8781C2-D640-564F-BFE4-430600F64C5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MPCB1</a:t>
              </a:r>
            </a:p>
          </p:txBody>
        </p:sp>
        <p:sp>
          <p:nvSpPr>
            <p:cNvPr id="96" name="Oval 95">
              <a:extLst>
                <a:ext uri="{FF2B5EF4-FFF2-40B4-BE49-F238E27FC236}">
                  <a16:creationId xmlns:a16="http://schemas.microsoft.com/office/drawing/2014/main" id="{A57F72C3-22F3-CC49-A4A1-7A33251ED06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FEF8943A-7559-9C48-A454-3B05047D3CE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AF2A5B65-DAB7-724A-BD1B-89D3AA5560F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6DD0FC78-3594-B54F-A822-33EA03F85EA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7EEFD267-8784-0740-8417-1E8E0803503E}"/>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34C49483-DBAA-5A40-B6B1-CB578809F178}"/>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grpSp>
        <p:nvGrpSpPr>
          <p:cNvPr id="110" name="Group 109">
            <a:extLst>
              <a:ext uri="{FF2B5EF4-FFF2-40B4-BE49-F238E27FC236}">
                <a16:creationId xmlns:a16="http://schemas.microsoft.com/office/drawing/2014/main" id="{1A5A783E-E363-124E-B678-98356A4063B7}"/>
              </a:ext>
            </a:extLst>
          </p:cNvPr>
          <p:cNvGrpSpPr/>
          <p:nvPr/>
        </p:nvGrpSpPr>
        <p:grpSpPr>
          <a:xfrm>
            <a:off x="5881053" y="4385149"/>
            <a:ext cx="1278291" cy="1288096"/>
            <a:chOff x="5091361" y="3715704"/>
            <a:chExt cx="1278291" cy="1288096"/>
          </a:xfrm>
        </p:grpSpPr>
        <p:sp>
          <p:nvSpPr>
            <p:cNvPr id="111" name="Oval 110">
              <a:extLst>
                <a:ext uri="{FF2B5EF4-FFF2-40B4-BE49-F238E27FC236}">
                  <a16:creationId xmlns:a16="http://schemas.microsoft.com/office/drawing/2014/main" id="{B8081BD5-79CB-FA44-BFAB-3AF2DD98E604}"/>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3M2</a:t>
              </a:r>
            </a:p>
          </p:txBody>
        </p:sp>
        <p:sp>
          <p:nvSpPr>
            <p:cNvPr id="112" name="Oval 111">
              <a:extLst>
                <a:ext uri="{FF2B5EF4-FFF2-40B4-BE49-F238E27FC236}">
                  <a16:creationId xmlns:a16="http://schemas.microsoft.com/office/drawing/2014/main" id="{B2BFB0A2-22CD-1644-9E05-394908BB7BD3}"/>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5247C97D-FBDC-A549-BFA3-83EFBE09056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B8167D63-30F8-EB4A-8590-3858E3DC5D3C}"/>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AFB56F02-ACF0-EA45-9B63-8DBD6E113AAA}"/>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cxnSp>
        <p:nvCxnSpPr>
          <p:cNvPr id="108" name="Curved Connector 107">
            <a:extLst>
              <a:ext uri="{FF2B5EF4-FFF2-40B4-BE49-F238E27FC236}">
                <a16:creationId xmlns:a16="http://schemas.microsoft.com/office/drawing/2014/main" id="{63A2F83F-CF8D-9B42-B40E-E1D98A7BBA80}"/>
              </a:ext>
            </a:extLst>
          </p:cNvPr>
          <p:cNvCxnSpPr>
            <a:cxnSpLocks/>
            <a:stCxn id="125" idx="4"/>
            <a:endCxn id="62" idx="7"/>
          </p:cNvCxnSpPr>
          <p:nvPr/>
        </p:nvCxnSpPr>
        <p:spPr>
          <a:xfrm rot="5400000">
            <a:off x="3855926" y="207242"/>
            <a:ext cx="642807" cy="107169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Curved Connector 115">
            <a:extLst>
              <a:ext uri="{FF2B5EF4-FFF2-40B4-BE49-F238E27FC236}">
                <a16:creationId xmlns:a16="http://schemas.microsoft.com/office/drawing/2014/main" id="{7703188E-7927-5240-B3CE-57B085CF2F9D}"/>
              </a:ext>
            </a:extLst>
          </p:cNvPr>
          <p:cNvCxnSpPr>
            <a:cxnSpLocks/>
            <a:stCxn id="65" idx="4"/>
            <a:endCxn id="20" idx="0"/>
          </p:cNvCxnSpPr>
          <p:nvPr/>
        </p:nvCxnSpPr>
        <p:spPr>
          <a:xfrm rot="5400000">
            <a:off x="3171905" y="1845994"/>
            <a:ext cx="284764" cy="42577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Curved Connector 116">
            <a:extLst>
              <a:ext uri="{FF2B5EF4-FFF2-40B4-BE49-F238E27FC236}">
                <a16:creationId xmlns:a16="http://schemas.microsoft.com/office/drawing/2014/main" id="{0D96C963-4EBB-7041-A1DC-040319FE7696}"/>
              </a:ext>
            </a:extLst>
          </p:cNvPr>
          <p:cNvCxnSpPr>
            <a:cxnSpLocks/>
            <a:stCxn id="23" idx="4"/>
            <a:endCxn id="140" idx="0"/>
          </p:cNvCxnSpPr>
          <p:nvPr/>
        </p:nvCxnSpPr>
        <p:spPr>
          <a:xfrm rot="5400000">
            <a:off x="2952152" y="3243186"/>
            <a:ext cx="253090" cy="1898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66AE4002-4767-2E4D-BB7B-F1050827C8B0}"/>
              </a:ext>
            </a:extLst>
          </p:cNvPr>
          <p:cNvCxnSpPr>
            <a:cxnSpLocks/>
            <a:stCxn id="143" idx="4"/>
            <a:endCxn id="132" idx="1"/>
          </p:cNvCxnSpPr>
          <p:nvPr/>
        </p:nvCxnSpPr>
        <p:spPr>
          <a:xfrm rot="5400000">
            <a:off x="2796008" y="4513714"/>
            <a:ext cx="500598" cy="1936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Curved Connector 119">
            <a:extLst>
              <a:ext uri="{FF2B5EF4-FFF2-40B4-BE49-F238E27FC236}">
                <a16:creationId xmlns:a16="http://schemas.microsoft.com/office/drawing/2014/main" id="{3645CEC8-0854-C347-B816-10D0D5A8854B}"/>
              </a:ext>
            </a:extLst>
          </p:cNvPr>
          <p:cNvCxnSpPr>
            <a:cxnSpLocks/>
            <a:stCxn id="125" idx="4"/>
            <a:endCxn id="96" idx="0"/>
          </p:cNvCxnSpPr>
          <p:nvPr/>
        </p:nvCxnSpPr>
        <p:spPr>
          <a:xfrm rot="16200000" flipH="1">
            <a:off x="4898292" y="236573"/>
            <a:ext cx="616851" cy="98707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0C97E23F-6705-F543-9DF7-7AC69C37CD73}"/>
              </a:ext>
            </a:extLst>
          </p:cNvPr>
          <p:cNvCxnSpPr>
            <a:cxnSpLocks/>
            <a:stCxn id="100" idx="4"/>
            <a:endCxn id="149" idx="0"/>
          </p:cNvCxnSpPr>
          <p:nvPr/>
        </p:nvCxnSpPr>
        <p:spPr>
          <a:xfrm rot="16200000" flipH="1">
            <a:off x="5571357" y="2048101"/>
            <a:ext cx="285995" cy="5462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urved Connector 129">
            <a:extLst>
              <a:ext uri="{FF2B5EF4-FFF2-40B4-BE49-F238E27FC236}">
                <a16:creationId xmlns:a16="http://schemas.microsoft.com/office/drawing/2014/main" id="{7C89D3A9-ECA0-7A47-B133-29E26AD6C03A}"/>
              </a:ext>
            </a:extLst>
          </p:cNvPr>
          <p:cNvCxnSpPr>
            <a:cxnSpLocks/>
            <a:stCxn id="152" idx="4"/>
            <a:endCxn id="75" idx="0"/>
          </p:cNvCxnSpPr>
          <p:nvPr/>
        </p:nvCxnSpPr>
        <p:spPr>
          <a:xfrm rot="16200000" flipH="1">
            <a:off x="5630223" y="3241511"/>
            <a:ext cx="272976" cy="7651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D55D7A56-B2F7-5543-AA85-D81A74F213C2}"/>
              </a:ext>
            </a:extLst>
          </p:cNvPr>
          <p:cNvCxnSpPr>
            <a:cxnSpLocks/>
            <a:stCxn id="78" idx="4"/>
            <a:endCxn id="112" idx="2"/>
          </p:cNvCxnSpPr>
          <p:nvPr/>
        </p:nvCxnSpPr>
        <p:spPr>
          <a:xfrm rot="16200000" flipH="1">
            <a:off x="5681090" y="4420801"/>
            <a:ext cx="367917" cy="146582"/>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Curved Connector 162">
            <a:extLst>
              <a:ext uri="{FF2B5EF4-FFF2-40B4-BE49-F238E27FC236}">
                <a16:creationId xmlns:a16="http://schemas.microsoft.com/office/drawing/2014/main" id="{F5D30267-A96F-E344-A1AF-915C5CAB03E0}"/>
              </a:ext>
            </a:extLst>
          </p:cNvPr>
          <p:cNvCxnSpPr>
            <a:cxnSpLocks/>
            <a:stCxn id="126" idx="4"/>
            <a:endCxn id="63" idx="0"/>
          </p:cNvCxnSpPr>
          <p:nvPr/>
        </p:nvCxnSpPr>
        <p:spPr>
          <a:xfrm rot="5400000">
            <a:off x="4435313" y="37168"/>
            <a:ext cx="398749" cy="1572157"/>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Curved Connector 163">
            <a:extLst>
              <a:ext uri="{FF2B5EF4-FFF2-40B4-BE49-F238E27FC236}">
                <a16:creationId xmlns:a16="http://schemas.microsoft.com/office/drawing/2014/main" id="{8218E56D-472A-9C4D-9A0A-670B86E8137A}"/>
              </a:ext>
            </a:extLst>
          </p:cNvPr>
          <p:cNvCxnSpPr>
            <a:cxnSpLocks/>
            <a:stCxn id="66" idx="4"/>
            <a:endCxn id="21" idx="0"/>
          </p:cNvCxnSpPr>
          <p:nvPr/>
        </p:nvCxnSpPr>
        <p:spPr>
          <a:xfrm rot="5400000">
            <a:off x="3480128" y="1845994"/>
            <a:ext cx="284764" cy="425770"/>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Curved Connector 164">
            <a:extLst>
              <a:ext uri="{FF2B5EF4-FFF2-40B4-BE49-F238E27FC236}">
                <a16:creationId xmlns:a16="http://schemas.microsoft.com/office/drawing/2014/main" id="{6A43051A-9285-A246-84EC-758740ACF9C7}"/>
              </a:ext>
            </a:extLst>
          </p:cNvPr>
          <p:cNvCxnSpPr>
            <a:cxnSpLocks/>
            <a:stCxn id="24" idx="4"/>
            <a:endCxn id="141" idx="0"/>
          </p:cNvCxnSpPr>
          <p:nvPr/>
        </p:nvCxnSpPr>
        <p:spPr>
          <a:xfrm rot="5400000">
            <a:off x="3260375" y="3243186"/>
            <a:ext cx="253090" cy="18985"/>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Curved Connector 165">
            <a:extLst>
              <a:ext uri="{FF2B5EF4-FFF2-40B4-BE49-F238E27FC236}">
                <a16:creationId xmlns:a16="http://schemas.microsoft.com/office/drawing/2014/main" id="{7F6005B7-7CB1-5F46-BB76-189577C7FE20}"/>
              </a:ext>
            </a:extLst>
          </p:cNvPr>
          <p:cNvCxnSpPr>
            <a:cxnSpLocks/>
            <a:stCxn id="144" idx="4"/>
            <a:endCxn id="133" idx="0"/>
          </p:cNvCxnSpPr>
          <p:nvPr/>
        </p:nvCxnSpPr>
        <p:spPr>
          <a:xfrm rot="16200000" flipH="1">
            <a:off x="3267368" y="4369944"/>
            <a:ext cx="308790" cy="115099"/>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Curved Connector 166">
            <a:extLst>
              <a:ext uri="{FF2B5EF4-FFF2-40B4-BE49-F238E27FC236}">
                <a16:creationId xmlns:a16="http://schemas.microsoft.com/office/drawing/2014/main" id="{BCFB4423-B4DB-DA4D-9A2E-641B5B9AE44F}"/>
              </a:ext>
            </a:extLst>
          </p:cNvPr>
          <p:cNvCxnSpPr>
            <a:cxnSpLocks/>
            <a:stCxn id="126" idx="4"/>
            <a:endCxn id="97" idx="0"/>
          </p:cNvCxnSpPr>
          <p:nvPr/>
        </p:nvCxnSpPr>
        <p:spPr>
          <a:xfrm rot="16200000" flipH="1">
            <a:off x="5507289" y="537347"/>
            <a:ext cx="414667" cy="587715"/>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Curved Connector 167">
            <a:extLst>
              <a:ext uri="{FF2B5EF4-FFF2-40B4-BE49-F238E27FC236}">
                <a16:creationId xmlns:a16="http://schemas.microsoft.com/office/drawing/2014/main" id="{9B5FF559-AF1C-5249-ADA6-D9F4B55A5D95}"/>
              </a:ext>
            </a:extLst>
          </p:cNvPr>
          <p:cNvCxnSpPr>
            <a:cxnSpLocks/>
            <a:stCxn id="103" idx="4"/>
            <a:endCxn id="150" idx="0"/>
          </p:cNvCxnSpPr>
          <p:nvPr/>
        </p:nvCxnSpPr>
        <p:spPr>
          <a:xfrm rot="16200000" flipH="1">
            <a:off x="5879580" y="2048101"/>
            <a:ext cx="285995" cy="54621"/>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Curved Connector 168">
            <a:extLst>
              <a:ext uri="{FF2B5EF4-FFF2-40B4-BE49-F238E27FC236}">
                <a16:creationId xmlns:a16="http://schemas.microsoft.com/office/drawing/2014/main" id="{50B909C7-5151-8445-B8E4-E349E97C824C}"/>
              </a:ext>
            </a:extLst>
          </p:cNvPr>
          <p:cNvCxnSpPr>
            <a:cxnSpLocks/>
            <a:stCxn id="153" idx="4"/>
            <a:endCxn id="76" idx="0"/>
          </p:cNvCxnSpPr>
          <p:nvPr/>
        </p:nvCxnSpPr>
        <p:spPr>
          <a:xfrm rot="16200000" flipH="1">
            <a:off x="5938446" y="3241511"/>
            <a:ext cx="272976" cy="76518"/>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Curved Connector 169">
            <a:extLst>
              <a:ext uri="{FF2B5EF4-FFF2-40B4-BE49-F238E27FC236}">
                <a16:creationId xmlns:a16="http://schemas.microsoft.com/office/drawing/2014/main" id="{FA9B5462-09F1-DE4B-A06B-598A9069CC21}"/>
              </a:ext>
            </a:extLst>
          </p:cNvPr>
          <p:cNvCxnSpPr>
            <a:cxnSpLocks/>
            <a:stCxn id="79" idx="4"/>
            <a:endCxn id="113" idx="1"/>
          </p:cNvCxnSpPr>
          <p:nvPr/>
        </p:nvCxnSpPr>
        <p:spPr>
          <a:xfrm rot="16200000" flipH="1">
            <a:off x="6152450" y="4257663"/>
            <a:ext cx="116889" cy="221829"/>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Curved Connector 170">
            <a:extLst>
              <a:ext uri="{FF2B5EF4-FFF2-40B4-BE49-F238E27FC236}">
                <a16:creationId xmlns:a16="http://schemas.microsoft.com/office/drawing/2014/main" id="{83BFD513-B752-BC45-B101-081493619A2F}"/>
              </a:ext>
            </a:extLst>
          </p:cNvPr>
          <p:cNvCxnSpPr>
            <a:cxnSpLocks/>
            <a:stCxn id="127" idx="4"/>
            <a:endCxn id="99" idx="0"/>
          </p:cNvCxnSpPr>
          <p:nvPr/>
        </p:nvCxnSpPr>
        <p:spPr>
          <a:xfrm rot="16200000" flipH="1">
            <a:off x="6251759" y="965063"/>
            <a:ext cx="81102" cy="79782"/>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Curved Connector 172">
            <a:extLst>
              <a:ext uri="{FF2B5EF4-FFF2-40B4-BE49-F238E27FC236}">
                <a16:creationId xmlns:a16="http://schemas.microsoft.com/office/drawing/2014/main" id="{F2D98301-B057-484B-BBA5-373402656390}"/>
              </a:ext>
            </a:extLst>
          </p:cNvPr>
          <p:cNvCxnSpPr>
            <a:cxnSpLocks/>
            <a:stCxn id="104" idx="4"/>
            <a:endCxn id="151" idx="0"/>
          </p:cNvCxnSpPr>
          <p:nvPr/>
        </p:nvCxnSpPr>
        <p:spPr>
          <a:xfrm rot="16200000" flipH="1">
            <a:off x="6203301" y="2055067"/>
            <a:ext cx="285995" cy="54621"/>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Curved Connector 173">
            <a:extLst>
              <a:ext uri="{FF2B5EF4-FFF2-40B4-BE49-F238E27FC236}">
                <a16:creationId xmlns:a16="http://schemas.microsoft.com/office/drawing/2014/main" id="{44A59DDD-6250-9B40-9441-893DCC7B479A}"/>
              </a:ext>
            </a:extLst>
          </p:cNvPr>
          <p:cNvCxnSpPr>
            <a:cxnSpLocks/>
            <a:stCxn id="154" idx="4"/>
            <a:endCxn id="77" idx="0"/>
          </p:cNvCxnSpPr>
          <p:nvPr/>
        </p:nvCxnSpPr>
        <p:spPr>
          <a:xfrm rot="16200000" flipH="1">
            <a:off x="6262167" y="3248477"/>
            <a:ext cx="272976" cy="76518"/>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Curved Connector 174">
            <a:extLst>
              <a:ext uri="{FF2B5EF4-FFF2-40B4-BE49-F238E27FC236}">
                <a16:creationId xmlns:a16="http://schemas.microsoft.com/office/drawing/2014/main" id="{AE1F46C7-FFC1-F448-8174-7E5283587684}"/>
              </a:ext>
            </a:extLst>
          </p:cNvPr>
          <p:cNvCxnSpPr>
            <a:cxnSpLocks/>
            <a:stCxn id="80" idx="5"/>
            <a:endCxn id="114" idx="0"/>
          </p:cNvCxnSpPr>
          <p:nvPr/>
        </p:nvCxnSpPr>
        <p:spPr>
          <a:xfrm rot="16200000" flipH="1">
            <a:off x="6516068" y="4283953"/>
            <a:ext cx="271429" cy="253974"/>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Curved Connector 175">
            <a:extLst>
              <a:ext uri="{FF2B5EF4-FFF2-40B4-BE49-F238E27FC236}">
                <a16:creationId xmlns:a16="http://schemas.microsoft.com/office/drawing/2014/main" id="{EFE32DDB-1F79-3546-8FA7-350F1CAE9F3C}"/>
              </a:ext>
            </a:extLst>
          </p:cNvPr>
          <p:cNvCxnSpPr>
            <a:cxnSpLocks/>
            <a:stCxn id="127" idx="3"/>
            <a:endCxn id="64" idx="0"/>
          </p:cNvCxnSpPr>
          <p:nvPr/>
        </p:nvCxnSpPr>
        <p:spPr>
          <a:xfrm rot="5400000">
            <a:off x="5108298" y="-13440"/>
            <a:ext cx="107058" cy="1978996"/>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E1944B9E-4C35-834E-ADD3-E1A1037F7521}"/>
              </a:ext>
            </a:extLst>
          </p:cNvPr>
          <p:cNvCxnSpPr>
            <a:cxnSpLocks/>
            <a:stCxn id="67" idx="4"/>
            <a:endCxn id="22" idx="0"/>
          </p:cNvCxnSpPr>
          <p:nvPr/>
        </p:nvCxnSpPr>
        <p:spPr>
          <a:xfrm rot="5400000">
            <a:off x="3803849" y="1852960"/>
            <a:ext cx="284764" cy="425770"/>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8" name="Curved Connector 177">
            <a:extLst>
              <a:ext uri="{FF2B5EF4-FFF2-40B4-BE49-F238E27FC236}">
                <a16:creationId xmlns:a16="http://schemas.microsoft.com/office/drawing/2014/main" id="{9A30287E-631B-5048-81E2-50FAC27A1F20}"/>
              </a:ext>
            </a:extLst>
          </p:cNvPr>
          <p:cNvCxnSpPr>
            <a:cxnSpLocks/>
            <a:stCxn id="25" idx="4"/>
            <a:endCxn id="142" idx="0"/>
          </p:cNvCxnSpPr>
          <p:nvPr/>
        </p:nvCxnSpPr>
        <p:spPr>
          <a:xfrm rot="5400000">
            <a:off x="3584096" y="3250152"/>
            <a:ext cx="253090" cy="18985"/>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Curved Connector 179">
            <a:extLst>
              <a:ext uri="{FF2B5EF4-FFF2-40B4-BE49-F238E27FC236}">
                <a16:creationId xmlns:a16="http://schemas.microsoft.com/office/drawing/2014/main" id="{40ED7EB2-E7C6-1149-9FD4-257D90248CA5}"/>
              </a:ext>
            </a:extLst>
          </p:cNvPr>
          <p:cNvCxnSpPr>
            <a:cxnSpLocks/>
            <a:stCxn id="145" idx="4"/>
            <a:endCxn id="134" idx="0"/>
          </p:cNvCxnSpPr>
          <p:nvPr/>
        </p:nvCxnSpPr>
        <p:spPr>
          <a:xfrm rot="16200000" flipH="1">
            <a:off x="3529892" y="4438108"/>
            <a:ext cx="463330" cy="147244"/>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4687B1AA-815B-7B4B-851F-0C0C9F457084}"/>
              </a:ext>
            </a:extLst>
          </p:cNvPr>
          <p:cNvCxnSpPr>
            <a:cxnSpLocks/>
            <a:stCxn id="161" idx="0"/>
            <a:endCxn id="162" idx="7"/>
          </p:cNvCxnSpPr>
          <p:nvPr/>
        </p:nvCxnSpPr>
        <p:spPr>
          <a:xfrm rot="16200000" flipH="1" flipV="1">
            <a:off x="4274410" y="4546042"/>
            <a:ext cx="577406" cy="778466"/>
          </a:xfrm>
          <a:prstGeom prst="curvedConnector3">
            <a:avLst>
              <a:gd name="adj1" fmla="val -3959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6" name="Curved Connector 185">
            <a:extLst>
              <a:ext uri="{FF2B5EF4-FFF2-40B4-BE49-F238E27FC236}">
                <a16:creationId xmlns:a16="http://schemas.microsoft.com/office/drawing/2014/main" id="{3874A39E-967A-6E4E-B958-13680B9D46C7}"/>
              </a:ext>
            </a:extLst>
          </p:cNvPr>
          <p:cNvCxnSpPr>
            <a:cxnSpLocks/>
            <a:stCxn id="115" idx="2"/>
            <a:endCxn id="161" idx="0"/>
          </p:cNvCxnSpPr>
          <p:nvPr/>
        </p:nvCxnSpPr>
        <p:spPr>
          <a:xfrm rot="10800000">
            <a:off x="4952346" y="4646572"/>
            <a:ext cx="1921062" cy="481760"/>
          </a:xfrm>
          <a:prstGeom prst="curvedConnector4">
            <a:avLst>
              <a:gd name="adj1" fmla="val 60236"/>
              <a:gd name="adj2" fmla="val 14745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2607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3693319"/>
          </a:xfrm>
          <a:prstGeom prst="rect">
            <a:avLst/>
          </a:prstGeom>
          <a:noFill/>
        </p:spPr>
        <p:txBody>
          <a:bodyPr wrap="square" rtlCol="0">
            <a:spAutoFit/>
          </a:bodyPr>
          <a:lstStyle/>
          <a:p>
            <a:r>
              <a:rPr lang="en-GB" dirty="0"/>
              <a:t>Video of an expert electrician wiring up the 1 and 2 contactor coils in series with start buttons, retaining contacts, stop buttons and the overload relay NC contactors. Highlight the following.</a:t>
            </a:r>
          </a:p>
          <a:p>
            <a:pPr marL="342900" indent="-342900">
              <a:buFont typeface="+mj-lt"/>
              <a:buAutoNum type="arabicPeriod"/>
            </a:pPr>
            <a:r>
              <a:rPr lang="en-GB" dirty="0"/>
              <a:t>You can tap power for the coil and control circuit from any 2 phases or from any phase and Neutral (if you have a 4 wire supply). Must make sure you wire in a circuit breaker to protect the control circuit from excess current.</a:t>
            </a:r>
          </a:p>
          <a:p>
            <a:pPr marL="342900" indent="-342900">
              <a:buFont typeface="+mj-lt"/>
              <a:buAutoNum type="arabicPeriod"/>
            </a:pPr>
            <a:r>
              <a:rPr lang="en-GB" dirty="0"/>
              <a:t>Explain why we need an overload relay for both motors – both motors will be running. Different from reversing starter where we could use only one to save costs as it was only possible for 1 motor to run at a time.</a:t>
            </a:r>
          </a:p>
          <a:p>
            <a:pPr marL="342900" indent="-342900">
              <a:buFont typeface="+mj-lt"/>
              <a:buAutoNum type="arabicPeriod"/>
            </a:pPr>
            <a:r>
              <a:rPr lang="en-GB" dirty="0"/>
              <a:t>When wired demonstrate how it works</a:t>
            </a:r>
          </a:p>
          <a:p>
            <a:pPr marL="342900" indent="-342900">
              <a:buFont typeface="+mj-lt"/>
              <a:buAutoNum type="arabicPeriod"/>
            </a:pPr>
            <a:r>
              <a:rPr lang="en-GB" dirty="0"/>
              <a:t>Draw and explain the control circuit that reflects that current situation.</a:t>
            </a:r>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874704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Img09a</a:t>
            </a:r>
          </a:p>
        </p:txBody>
      </p:sp>
      <p:grpSp>
        <p:nvGrpSpPr>
          <p:cNvPr id="92" name="Group 91">
            <a:extLst>
              <a:ext uri="{FF2B5EF4-FFF2-40B4-BE49-F238E27FC236}">
                <a16:creationId xmlns:a16="http://schemas.microsoft.com/office/drawing/2014/main" id="{06B471A9-2BD8-3142-9BEB-705F4435C817}"/>
              </a:ext>
            </a:extLst>
          </p:cNvPr>
          <p:cNvGrpSpPr/>
          <p:nvPr/>
        </p:nvGrpSpPr>
        <p:grpSpPr>
          <a:xfrm>
            <a:off x="5193706" y="4066837"/>
            <a:ext cx="588935" cy="309966"/>
            <a:chOff x="2324746" y="3332136"/>
            <a:chExt cx="588935" cy="309966"/>
          </a:xfrm>
        </p:grpSpPr>
        <p:sp>
          <p:nvSpPr>
            <p:cNvPr id="93" name="Rectangle 92">
              <a:extLst>
                <a:ext uri="{FF2B5EF4-FFF2-40B4-BE49-F238E27FC236}">
                  <a16:creationId xmlns:a16="http://schemas.microsoft.com/office/drawing/2014/main" id="{E6B038FA-2E6B-7B47-8337-8AE04074AEC5}"/>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9D0FEBD3-5AE2-EE41-8D10-BC2A42123B40}"/>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96" name="Picture 95">
            <a:extLst>
              <a:ext uri="{FF2B5EF4-FFF2-40B4-BE49-F238E27FC236}">
                <a16:creationId xmlns:a16="http://schemas.microsoft.com/office/drawing/2014/main" id="{088391D2-1C82-3C4F-BB1D-A440868ADA74}"/>
              </a:ext>
            </a:extLst>
          </p:cNvPr>
          <p:cNvPicPr>
            <a:picLocks noChangeAspect="1"/>
          </p:cNvPicPr>
          <p:nvPr/>
        </p:nvPicPr>
        <p:blipFill>
          <a:blip r:embed="rId4"/>
          <a:stretch>
            <a:fillRect/>
          </a:stretch>
        </p:blipFill>
        <p:spPr>
          <a:xfrm rot="16200000">
            <a:off x="5138644" y="2399516"/>
            <a:ext cx="562402" cy="389355"/>
          </a:xfrm>
          <a:prstGeom prst="rect">
            <a:avLst/>
          </a:prstGeom>
        </p:spPr>
      </p:pic>
      <p:grpSp>
        <p:nvGrpSpPr>
          <p:cNvPr id="97" name="Group 96">
            <a:extLst>
              <a:ext uri="{FF2B5EF4-FFF2-40B4-BE49-F238E27FC236}">
                <a16:creationId xmlns:a16="http://schemas.microsoft.com/office/drawing/2014/main" id="{A45F8967-86AD-E946-B13F-43A2C0E62BF8}"/>
              </a:ext>
            </a:extLst>
          </p:cNvPr>
          <p:cNvGrpSpPr/>
          <p:nvPr/>
        </p:nvGrpSpPr>
        <p:grpSpPr>
          <a:xfrm>
            <a:off x="7606773" y="4066837"/>
            <a:ext cx="588935" cy="309966"/>
            <a:chOff x="2324746" y="3332136"/>
            <a:chExt cx="588935" cy="309966"/>
          </a:xfrm>
        </p:grpSpPr>
        <p:sp>
          <p:nvSpPr>
            <p:cNvPr id="101" name="Rectangle 100">
              <a:extLst>
                <a:ext uri="{FF2B5EF4-FFF2-40B4-BE49-F238E27FC236}">
                  <a16:creationId xmlns:a16="http://schemas.microsoft.com/office/drawing/2014/main" id="{D430B93F-BBD8-CB4A-BBCA-013B23FC77FA}"/>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Connector 105">
              <a:extLst>
                <a:ext uri="{FF2B5EF4-FFF2-40B4-BE49-F238E27FC236}">
                  <a16:creationId xmlns:a16="http://schemas.microsoft.com/office/drawing/2014/main" id="{82A47BDB-12E2-434A-8554-334A74DE5C8F}"/>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07" name="Picture 106">
            <a:extLst>
              <a:ext uri="{FF2B5EF4-FFF2-40B4-BE49-F238E27FC236}">
                <a16:creationId xmlns:a16="http://schemas.microsoft.com/office/drawing/2014/main" id="{A1A5459E-C7B8-9342-A2D6-A4C552E8BB59}"/>
              </a:ext>
            </a:extLst>
          </p:cNvPr>
          <p:cNvPicPr>
            <a:picLocks noChangeAspect="1"/>
          </p:cNvPicPr>
          <p:nvPr/>
        </p:nvPicPr>
        <p:blipFill>
          <a:blip r:embed="rId4"/>
          <a:stretch>
            <a:fillRect/>
          </a:stretch>
        </p:blipFill>
        <p:spPr>
          <a:xfrm rot="16200000">
            <a:off x="7620039" y="2373484"/>
            <a:ext cx="562402" cy="389355"/>
          </a:xfrm>
          <a:prstGeom prst="rect">
            <a:avLst/>
          </a:prstGeom>
        </p:spPr>
      </p:pic>
      <p:sp>
        <p:nvSpPr>
          <p:cNvPr id="108" name="TextBox 107">
            <a:extLst>
              <a:ext uri="{FF2B5EF4-FFF2-40B4-BE49-F238E27FC236}">
                <a16:creationId xmlns:a16="http://schemas.microsoft.com/office/drawing/2014/main" id="{B5908156-C7FB-E545-8007-B88D3E54743F}"/>
              </a:ext>
            </a:extLst>
          </p:cNvPr>
          <p:cNvSpPr txBox="1"/>
          <p:nvPr/>
        </p:nvSpPr>
        <p:spPr>
          <a:xfrm>
            <a:off x="8166109" y="4037154"/>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128" name="TextBox 127">
            <a:extLst>
              <a:ext uri="{FF2B5EF4-FFF2-40B4-BE49-F238E27FC236}">
                <a16:creationId xmlns:a16="http://schemas.microsoft.com/office/drawing/2014/main" id="{F4968BA5-A802-8445-9612-70D26193F204}"/>
              </a:ext>
            </a:extLst>
          </p:cNvPr>
          <p:cNvSpPr txBox="1"/>
          <p:nvPr/>
        </p:nvSpPr>
        <p:spPr>
          <a:xfrm>
            <a:off x="4580794" y="4066837"/>
            <a:ext cx="633507" cy="369332"/>
          </a:xfrm>
          <a:prstGeom prst="rect">
            <a:avLst/>
          </a:prstGeom>
          <a:noFill/>
        </p:spPr>
        <p:txBody>
          <a:bodyPr wrap="none" rtlCol="0">
            <a:spAutoFit/>
          </a:bodyPr>
          <a:lstStyle/>
          <a:p>
            <a:r>
              <a:rPr lang="en-GB" dirty="0">
                <a:solidFill>
                  <a:schemeClr val="tx1">
                    <a:lumMod val="50000"/>
                  </a:schemeClr>
                </a:solidFill>
              </a:rPr>
              <a:t>-K(1)</a:t>
            </a:r>
          </a:p>
        </p:txBody>
      </p:sp>
      <p:cxnSp>
        <p:nvCxnSpPr>
          <p:cNvPr id="130" name="Elbow Connector 129">
            <a:extLst>
              <a:ext uri="{FF2B5EF4-FFF2-40B4-BE49-F238E27FC236}">
                <a16:creationId xmlns:a16="http://schemas.microsoft.com/office/drawing/2014/main" id="{D5C12A24-EEB7-AC48-87C7-AFEBA8F0CE6A}"/>
              </a:ext>
            </a:extLst>
          </p:cNvPr>
          <p:cNvCxnSpPr>
            <a:cxnSpLocks/>
            <a:stCxn id="107" idx="3"/>
          </p:cNvCxnSpPr>
          <p:nvPr/>
        </p:nvCxnSpPr>
        <p:spPr>
          <a:xfrm rot="16200000" flipV="1">
            <a:off x="6374839" y="760559"/>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26994B9A-BEB8-1740-9855-0D794CD30A43}"/>
              </a:ext>
            </a:extLst>
          </p:cNvPr>
          <p:cNvCxnSpPr>
            <a:cxnSpLocks/>
            <a:endCxn id="93"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131">
            <a:extLst>
              <a:ext uri="{FF2B5EF4-FFF2-40B4-BE49-F238E27FC236}">
                <a16:creationId xmlns:a16="http://schemas.microsoft.com/office/drawing/2014/main" id="{954BFC1A-787F-4A48-9E96-0F4E02F87D7A}"/>
              </a:ext>
            </a:extLst>
          </p:cNvPr>
          <p:cNvCxnSpPr>
            <a:cxnSpLocks/>
            <a:stCxn id="107" idx="1"/>
          </p:cNvCxnSpPr>
          <p:nvPr/>
        </p:nvCxnSpPr>
        <p:spPr>
          <a:xfrm rot="5400000">
            <a:off x="7542673" y="3207931"/>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526D3846-C478-DD43-B105-9D4718D79EEB}"/>
              </a:ext>
            </a:extLst>
          </p:cNvPr>
          <p:cNvCxnSpPr>
            <a:cxnSpLocks/>
            <a:stCxn id="93"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488DF984-AED1-0141-936E-86A81A396AC8}"/>
              </a:ext>
            </a:extLst>
          </p:cNvPr>
          <p:cNvSpPr txBox="1"/>
          <p:nvPr/>
        </p:nvSpPr>
        <p:spPr>
          <a:xfrm>
            <a:off x="5518457" y="2420798"/>
            <a:ext cx="960904" cy="369332"/>
          </a:xfrm>
          <a:prstGeom prst="rect">
            <a:avLst/>
          </a:prstGeom>
          <a:noFill/>
        </p:spPr>
        <p:txBody>
          <a:bodyPr wrap="none" rtlCol="0">
            <a:spAutoFit/>
          </a:bodyPr>
          <a:lstStyle/>
          <a:p>
            <a:r>
              <a:rPr lang="en-GB" dirty="0">
                <a:solidFill>
                  <a:schemeClr val="tx1">
                    <a:lumMod val="50000"/>
                  </a:schemeClr>
                </a:solidFill>
              </a:rPr>
              <a:t>-Start(1)</a:t>
            </a:r>
          </a:p>
        </p:txBody>
      </p:sp>
      <p:sp>
        <p:nvSpPr>
          <p:cNvPr id="136" name="TextBox 135">
            <a:extLst>
              <a:ext uri="{FF2B5EF4-FFF2-40B4-BE49-F238E27FC236}">
                <a16:creationId xmlns:a16="http://schemas.microsoft.com/office/drawing/2014/main" id="{C4785A8D-C4CA-664E-96EB-C89A172E9928}"/>
              </a:ext>
            </a:extLst>
          </p:cNvPr>
          <p:cNvSpPr txBox="1"/>
          <p:nvPr/>
        </p:nvSpPr>
        <p:spPr>
          <a:xfrm>
            <a:off x="7907592" y="2403278"/>
            <a:ext cx="960904"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138" name="Picture 137">
            <a:extLst>
              <a:ext uri="{FF2B5EF4-FFF2-40B4-BE49-F238E27FC236}">
                <a16:creationId xmlns:a16="http://schemas.microsoft.com/office/drawing/2014/main" id="{24C59298-DE29-C14B-8A84-CA3D2AAFD4E4}"/>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139" name="TextBox 138">
            <a:extLst>
              <a:ext uri="{FF2B5EF4-FFF2-40B4-BE49-F238E27FC236}">
                <a16:creationId xmlns:a16="http://schemas.microsoft.com/office/drawing/2014/main" id="{D4288A41-5549-3F49-95BD-583D1D33933A}"/>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141" name="Straight Connector 140">
            <a:extLst>
              <a:ext uri="{FF2B5EF4-FFF2-40B4-BE49-F238E27FC236}">
                <a16:creationId xmlns:a16="http://schemas.microsoft.com/office/drawing/2014/main" id="{A7621BAA-5783-4949-A062-2F3025D93BBE}"/>
              </a:ext>
            </a:extLst>
          </p:cNvPr>
          <p:cNvCxnSpPr>
            <a:cxnSpLocks/>
            <a:stCxn id="101"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42" name="Picture 141">
            <a:extLst>
              <a:ext uri="{FF2B5EF4-FFF2-40B4-BE49-F238E27FC236}">
                <a16:creationId xmlns:a16="http://schemas.microsoft.com/office/drawing/2014/main" id="{27267964-1991-764B-A27D-34EDFDF4592F}"/>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144" name="TextBox 143">
            <a:extLst>
              <a:ext uri="{FF2B5EF4-FFF2-40B4-BE49-F238E27FC236}">
                <a16:creationId xmlns:a16="http://schemas.microsoft.com/office/drawing/2014/main" id="{E426671B-11CC-3043-BBB6-266FFB58BB61}"/>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146" name="Picture 145">
            <a:extLst>
              <a:ext uri="{FF2B5EF4-FFF2-40B4-BE49-F238E27FC236}">
                <a16:creationId xmlns:a16="http://schemas.microsoft.com/office/drawing/2014/main" id="{A87FC607-B79C-3C43-B9DD-74B7298A5EB5}"/>
              </a:ext>
            </a:extLst>
          </p:cNvPr>
          <p:cNvPicPr>
            <a:picLocks noChangeAspect="1"/>
          </p:cNvPicPr>
          <p:nvPr/>
        </p:nvPicPr>
        <p:blipFill>
          <a:blip r:embed="rId6"/>
          <a:stretch>
            <a:fillRect/>
          </a:stretch>
        </p:blipFill>
        <p:spPr>
          <a:xfrm>
            <a:off x="5222566" y="3560853"/>
            <a:ext cx="452279" cy="551560"/>
          </a:xfrm>
          <a:prstGeom prst="rect">
            <a:avLst/>
          </a:prstGeom>
        </p:spPr>
      </p:pic>
      <p:sp>
        <p:nvSpPr>
          <p:cNvPr id="147" name="TextBox 146">
            <a:extLst>
              <a:ext uri="{FF2B5EF4-FFF2-40B4-BE49-F238E27FC236}">
                <a16:creationId xmlns:a16="http://schemas.microsoft.com/office/drawing/2014/main" id="{DBBEBB75-4EDF-7447-9FC2-84DA306DD8FD}"/>
              </a:ext>
            </a:extLst>
          </p:cNvPr>
          <p:cNvSpPr txBox="1"/>
          <p:nvPr/>
        </p:nvSpPr>
        <p:spPr>
          <a:xfrm>
            <a:off x="5547366" y="3609562"/>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148" name="Picture 147">
            <a:extLst>
              <a:ext uri="{FF2B5EF4-FFF2-40B4-BE49-F238E27FC236}">
                <a16:creationId xmlns:a16="http://schemas.microsoft.com/office/drawing/2014/main" id="{50A5A590-A792-9F46-97AA-C644AF7A2E3F}"/>
              </a:ext>
            </a:extLst>
          </p:cNvPr>
          <p:cNvPicPr>
            <a:picLocks noChangeAspect="1"/>
          </p:cNvPicPr>
          <p:nvPr/>
        </p:nvPicPr>
        <p:blipFill>
          <a:blip r:embed="rId7"/>
          <a:stretch>
            <a:fillRect/>
          </a:stretch>
        </p:blipFill>
        <p:spPr>
          <a:xfrm rot="5400000">
            <a:off x="4465079" y="2443403"/>
            <a:ext cx="800100" cy="330200"/>
          </a:xfrm>
          <a:prstGeom prst="rect">
            <a:avLst/>
          </a:prstGeom>
        </p:spPr>
      </p:pic>
      <p:cxnSp>
        <p:nvCxnSpPr>
          <p:cNvPr id="149" name="Elbow Connector 148">
            <a:extLst>
              <a:ext uri="{FF2B5EF4-FFF2-40B4-BE49-F238E27FC236}">
                <a16:creationId xmlns:a16="http://schemas.microsoft.com/office/drawing/2014/main" id="{970D61BF-CCFF-4A4B-951B-D2E2219904A6}"/>
              </a:ext>
            </a:extLst>
          </p:cNvPr>
          <p:cNvCxnSpPr>
            <a:cxnSpLocks/>
          </p:cNvCxnSpPr>
          <p:nvPr/>
        </p:nvCxnSpPr>
        <p:spPr>
          <a:xfrm rot="10800000" flipV="1">
            <a:off x="4865130" y="221088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0" name="Elbow Connector 149">
            <a:extLst>
              <a:ext uri="{FF2B5EF4-FFF2-40B4-BE49-F238E27FC236}">
                <a16:creationId xmlns:a16="http://schemas.microsoft.com/office/drawing/2014/main" id="{F3DE4150-4E03-7947-A8B5-F8506ED45F89}"/>
              </a:ext>
            </a:extLst>
          </p:cNvPr>
          <p:cNvCxnSpPr>
            <a:cxnSpLocks/>
          </p:cNvCxnSpPr>
          <p:nvPr/>
        </p:nvCxnSpPr>
        <p:spPr>
          <a:xfrm rot="10800000">
            <a:off x="4865130" y="283602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51" name="Picture 150">
            <a:extLst>
              <a:ext uri="{FF2B5EF4-FFF2-40B4-BE49-F238E27FC236}">
                <a16:creationId xmlns:a16="http://schemas.microsoft.com/office/drawing/2014/main" id="{2E734F1B-B74D-FA41-ABFC-08D2C075DD18}"/>
              </a:ext>
            </a:extLst>
          </p:cNvPr>
          <p:cNvPicPr>
            <a:picLocks noChangeAspect="1"/>
          </p:cNvPicPr>
          <p:nvPr/>
        </p:nvPicPr>
        <p:blipFill>
          <a:blip r:embed="rId7"/>
          <a:stretch>
            <a:fillRect/>
          </a:stretch>
        </p:blipFill>
        <p:spPr>
          <a:xfrm rot="5400000">
            <a:off x="6823829" y="2480363"/>
            <a:ext cx="800100" cy="330200"/>
          </a:xfrm>
          <a:prstGeom prst="rect">
            <a:avLst/>
          </a:prstGeom>
        </p:spPr>
      </p:pic>
      <p:cxnSp>
        <p:nvCxnSpPr>
          <p:cNvPr id="152" name="Elbow Connector 151">
            <a:extLst>
              <a:ext uri="{FF2B5EF4-FFF2-40B4-BE49-F238E27FC236}">
                <a16:creationId xmlns:a16="http://schemas.microsoft.com/office/drawing/2014/main" id="{4278F072-D372-1C4D-BB71-38C00B7F4E22}"/>
              </a:ext>
            </a:extLst>
          </p:cNvPr>
          <p:cNvCxnSpPr>
            <a:cxnSpLocks/>
          </p:cNvCxnSpPr>
          <p:nvPr/>
        </p:nvCxnSpPr>
        <p:spPr>
          <a:xfrm rot="10800000" flipV="1">
            <a:off x="7223880" y="224784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3" name="Elbow Connector 152">
            <a:extLst>
              <a:ext uri="{FF2B5EF4-FFF2-40B4-BE49-F238E27FC236}">
                <a16:creationId xmlns:a16="http://schemas.microsoft.com/office/drawing/2014/main" id="{FAAD27E6-EE06-2C4F-94C6-2EB5AFE44DBB}"/>
              </a:ext>
            </a:extLst>
          </p:cNvPr>
          <p:cNvCxnSpPr>
            <a:cxnSpLocks/>
          </p:cNvCxnSpPr>
          <p:nvPr/>
        </p:nvCxnSpPr>
        <p:spPr>
          <a:xfrm rot="10800000">
            <a:off x="7223880" y="287298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8EA682C-9445-514D-A5EF-CFA531564A4D}"/>
              </a:ext>
            </a:extLst>
          </p:cNvPr>
          <p:cNvSpPr txBox="1"/>
          <p:nvPr/>
        </p:nvSpPr>
        <p:spPr>
          <a:xfrm>
            <a:off x="4255885" y="2420798"/>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155" name="TextBox 154">
            <a:extLst>
              <a:ext uri="{FF2B5EF4-FFF2-40B4-BE49-F238E27FC236}">
                <a16:creationId xmlns:a16="http://schemas.microsoft.com/office/drawing/2014/main" id="{BA624019-E31F-2747-BF70-A23C0A4A8CC3}"/>
              </a:ext>
            </a:extLst>
          </p:cNvPr>
          <p:cNvSpPr txBox="1"/>
          <p:nvPr/>
        </p:nvSpPr>
        <p:spPr>
          <a:xfrm>
            <a:off x="6601593" y="2444559"/>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157" name="Picture 156">
            <a:extLst>
              <a:ext uri="{FF2B5EF4-FFF2-40B4-BE49-F238E27FC236}">
                <a16:creationId xmlns:a16="http://schemas.microsoft.com/office/drawing/2014/main" id="{F728F120-C243-DC43-BA96-11EC3CD58914}"/>
              </a:ext>
            </a:extLst>
          </p:cNvPr>
          <p:cNvPicPr>
            <a:picLocks noChangeAspect="1"/>
          </p:cNvPicPr>
          <p:nvPr/>
        </p:nvPicPr>
        <p:blipFill rotWithShape="1">
          <a:blip r:embed="rId8"/>
          <a:srcRect l="59590" b="37571"/>
          <a:stretch/>
        </p:blipFill>
        <p:spPr>
          <a:xfrm rot="16200000">
            <a:off x="5129769" y="1814504"/>
            <a:ext cx="548970" cy="299330"/>
          </a:xfrm>
          <a:prstGeom prst="rect">
            <a:avLst/>
          </a:prstGeom>
        </p:spPr>
      </p:pic>
      <p:sp>
        <p:nvSpPr>
          <p:cNvPr id="158" name="TextBox 157">
            <a:extLst>
              <a:ext uri="{FF2B5EF4-FFF2-40B4-BE49-F238E27FC236}">
                <a16:creationId xmlns:a16="http://schemas.microsoft.com/office/drawing/2014/main" id="{8AA4FC0E-6346-FB4F-899A-14D56579D943}"/>
              </a:ext>
            </a:extLst>
          </p:cNvPr>
          <p:cNvSpPr txBox="1"/>
          <p:nvPr/>
        </p:nvSpPr>
        <p:spPr>
          <a:xfrm>
            <a:off x="5490132" y="1737725"/>
            <a:ext cx="937436" cy="369332"/>
          </a:xfrm>
          <a:prstGeom prst="rect">
            <a:avLst/>
          </a:prstGeom>
          <a:noFill/>
        </p:spPr>
        <p:txBody>
          <a:bodyPr wrap="none" rtlCol="0">
            <a:spAutoFit/>
          </a:bodyPr>
          <a:lstStyle/>
          <a:p>
            <a:r>
              <a:rPr lang="en-GB" dirty="0">
                <a:solidFill>
                  <a:schemeClr val="tx1">
                    <a:lumMod val="50000"/>
                  </a:schemeClr>
                </a:solidFill>
              </a:rPr>
              <a:t>-Stop(1)</a:t>
            </a:r>
          </a:p>
        </p:txBody>
      </p:sp>
      <p:pic>
        <p:nvPicPr>
          <p:cNvPr id="159" name="Picture 158">
            <a:extLst>
              <a:ext uri="{FF2B5EF4-FFF2-40B4-BE49-F238E27FC236}">
                <a16:creationId xmlns:a16="http://schemas.microsoft.com/office/drawing/2014/main" id="{F2614561-CAEB-9146-A59C-6A143557E639}"/>
              </a:ext>
            </a:extLst>
          </p:cNvPr>
          <p:cNvPicPr>
            <a:picLocks noChangeAspect="1"/>
          </p:cNvPicPr>
          <p:nvPr/>
        </p:nvPicPr>
        <p:blipFill rotWithShape="1">
          <a:blip r:embed="rId8"/>
          <a:srcRect l="59590" b="37571"/>
          <a:stretch/>
        </p:blipFill>
        <p:spPr>
          <a:xfrm rot="16200000">
            <a:off x="7576995" y="1810388"/>
            <a:ext cx="548970" cy="299330"/>
          </a:xfrm>
          <a:prstGeom prst="rect">
            <a:avLst/>
          </a:prstGeom>
        </p:spPr>
      </p:pic>
      <p:sp>
        <p:nvSpPr>
          <p:cNvPr id="160" name="TextBox 159">
            <a:extLst>
              <a:ext uri="{FF2B5EF4-FFF2-40B4-BE49-F238E27FC236}">
                <a16:creationId xmlns:a16="http://schemas.microsoft.com/office/drawing/2014/main" id="{83343324-00A8-A64F-AF7B-43D0F788217C}"/>
              </a:ext>
            </a:extLst>
          </p:cNvPr>
          <p:cNvSpPr txBox="1"/>
          <p:nvPr/>
        </p:nvSpPr>
        <p:spPr>
          <a:xfrm>
            <a:off x="7937358" y="1733609"/>
            <a:ext cx="937436" cy="369332"/>
          </a:xfrm>
          <a:prstGeom prst="rect">
            <a:avLst/>
          </a:prstGeom>
          <a:noFill/>
        </p:spPr>
        <p:txBody>
          <a:bodyPr wrap="none" rtlCol="0">
            <a:spAutoFit/>
          </a:bodyPr>
          <a:lstStyle/>
          <a:p>
            <a:r>
              <a:rPr lang="en-GB" dirty="0">
                <a:solidFill>
                  <a:schemeClr val="tx1">
                    <a:lumMod val="50000"/>
                  </a:schemeClr>
                </a:solidFill>
              </a:rPr>
              <a:t>-Stop(2)</a:t>
            </a:r>
          </a:p>
        </p:txBody>
      </p:sp>
      <p:pic>
        <p:nvPicPr>
          <p:cNvPr id="161" name="Picture 160">
            <a:extLst>
              <a:ext uri="{FF2B5EF4-FFF2-40B4-BE49-F238E27FC236}">
                <a16:creationId xmlns:a16="http://schemas.microsoft.com/office/drawing/2014/main" id="{A8ECAE90-A358-434D-9D88-8A21E79ED586}"/>
              </a:ext>
            </a:extLst>
          </p:cNvPr>
          <p:cNvPicPr>
            <a:picLocks noChangeAspect="1"/>
          </p:cNvPicPr>
          <p:nvPr/>
        </p:nvPicPr>
        <p:blipFill rotWithShape="1">
          <a:blip r:embed="rId9"/>
          <a:srcRect l="7485" t="15877" r="12637" b="16258"/>
          <a:stretch/>
        </p:blipFill>
        <p:spPr>
          <a:xfrm rot="10800000">
            <a:off x="5396348" y="2966546"/>
            <a:ext cx="291162" cy="609600"/>
          </a:xfrm>
          <a:prstGeom prst="rect">
            <a:avLst/>
          </a:prstGeom>
        </p:spPr>
      </p:pic>
      <p:sp>
        <p:nvSpPr>
          <p:cNvPr id="162" name="TextBox 161">
            <a:extLst>
              <a:ext uri="{FF2B5EF4-FFF2-40B4-BE49-F238E27FC236}">
                <a16:creationId xmlns:a16="http://schemas.microsoft.com/office/drawing/2014/main" id="{8938EF68-E17E-A54A-814F-585F6A07CD7B}"/>
              </a:ext>
            </a:extLst>
          </p:cNvPr>
          <p:cNvSpPr txBox="1"/>
          <p:nvPr/>
        </p:nvSpPr>
        <p:spPr>
          <a:xfrm>
            <a:off x="5630919" y="3054842"/>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163" name="Picture 162">
            <a:extLst>
              <a:ext uri="{FF2B5EF4-FFF2-40B4-BE49-F238E27FC236}">
                <a16:creationId xmlns:a16="http://schemas.microsoft.com/office/drawing/2014/main" id="{087B4489-7D14-F544-ACAD-D9032D9307D0}"/>
              </a:ext>
            </a:extLst>
          </p:cNvPr>
          <p:cNvPicPr>
            <a:picLocks noChangeAspect="1"/>
          </p:cNvPicPr>
          <p:nvPr/>
        </p:nvPicPr>
        <p:blipFill rotWithShape="1">
          <a:blip r:embed="rId9"/>
          <a:srcRect l="7485" t="15877" r="12637" b="16258"/>
          <a:stretch/>
        </p:blipFill>
        <p:spPr>
          <a:xfrm rot="10800000">
            <a:off x="7815267" y="2963732"/>
            <a:ext cx="291162" cy="609600"/>
          </a:xfrm>
          <a:prstGeom prst="rect">
            <a:avLst/>
          </a:prstGeom>
        </p:spPr>
      </p:pic>
      <p:sp>
        <p:nvSpPr>
          <p:cNvPr id="164" name="TextBox 163">
            <a:extLst>
              <a:ext uri="{FF2B5EF4-FFF2-40B4-BE49-F238E27FC236}">
                <a16:creationId xmlns:a16="http://schemas.microsoft.com/office/drawing/2014/main" id="{E63FD1BF-47F9-8046-918A-0AB91BB34EE9}"/>
              </a:ext>
            </a:extLst>
          </p:cNvPr>
          <p:cNvSpPr txBox="1"/>
          <p:nvPr/>
        </p:nvSpPr>
        <p:spPr>
          <a:xfrm>
            <a:off x="8049838" y="3052028"/>
            <a:ext cx="633507" cy="369332"/>
          </a:xfrm>
          <a:prstGeom prst="rect">
            <a:avLst/>
          </a:prstGeom>
          <a:noFill/>
        </p:spPr>
        <p:txBody>
          <a:bodyPr wrap="none" rtlCol="0">
            <a:spAutoFit/>
          </a:bodyPr>
          <a:lstStyle/>
          <a:p>
            <a:r>
              <a:rPr lang="en-GB" dirty="0">
                <a:solidFill>
                  <a:schemeClr val="tx1">
                    <a:lumMod val="50000"/>
                  </a:schemeClr>
                </a:solidFill>
              </a:rPr>
              <a:t>-K(1)</a:t>
            </a:r>
          </a:p>
        </p:txBody>
      </p:sp>
      <p:pic>
        <p:nvPicPr>
          <p:cNvPr id="165" name="Picture 164">
            <a:extLst>
              <a:ext uri="{FF2B5EF4-FFF2-40B4-BE49-F238E27FC236}">
                <a16:creationId xmlns:a16="http://schemas.microsoft.com/office/drawing/2014/main" id="{D64BB813-D23D-4C4E-B3FB-55AE59E3FCEA}"/>
              </a:ext>
            </a:extLst>
          </p:cNvPr>
          <p:cNvPicPr>
            <a:picLocks noChangeAspect="1"/>
          </p:cNvPicPr>
          <p:nvPr/>
        </p:nvPicPr>
        <p:blipFill rotWithShape="1">
          <a:blip r:embed="rId8"/>
          <a:srcRect l="59590" b="37571"/>
          <a:stretch/>
        </p:blipFill>
        <p:spPr>
          <a:xfrm rot="16200000">
            <a:off x="5184779" y="1187543"/>
            <a:ext cx="548970" cy="299330"/>
          </a:xfrm>
          <a:prstGeom prst="rect">
            <a:avLst/>
          </a:prstGeom>
        </p:spPr>
      </p:pic>
      <p:sp>
        <p:nvSpPr>
          <p:cNvPr id="166" name="TextBox 165">
            <a:extLst>
              <a:ext uri="{FF2B5EF4-FFF2-40B4-BE49-F238E27FC236}">
                <a16:creationId xmlns:a16="http://schemas.microsoft.com/office/drawing/2014/main" id="{1EE7B23C-472A-B543-BE60-8A1C627F9AFF}"/>
              </a:ext>
            </a:extLst>
          </p:cNvPr>
          <p:cNvSpPr txBox="1"/>
          <p:nvPr/>
        </p:nvSpPr>
        <p:spPr>
          <a:xfrm>
            <a:off x="5584373" y="1123478"/>
            <a:ext cx="492443" cy="369332"/>
          </a:xfrm>
          <a:prstGeom prst="rect">
            <a:avLst/>
          </a:prstGeom>
          <a:noFill/>
        </p:spPr>
        <p:txBody>
          <a:bodyPr wrap="none" rtlCol="0">
            <a:spAutoFit/>
          </a:bodyPr>
          <a:lstStyle/>
          <a:p>
            <a:r>
              <a:rPr lang="en-GB" dirty="0">
                <a:solidFill>
                  <a:schemeClr val="tx1">
                    <a:lumMod val="50000"/>
                  </a:schemeClr>
                </a:solidFill>
              </a:rPr>
              <a:t>E/S</a:t>
            </a:r>
          </a:p>
        </p:txBody>
      </p:sp>
      <p:pic>
        <p:nvPicPr>
          <p:cNvPr id="174" name="Picture 173">
            <a:extLst>
              <a:ext uri="{FF2B5EF4-FFF2-40B4-BE49-F238E27FC236}">
                <a16:creationId xmlns:a16="http://schemas.microsoft.com/office/drawing/2014/main" id="{DCEA6F64-2C69-394A-AC84-735A1B287727}"/>
              </a:ext>
            </a:extLst>
          </p:cNvPr>
          <p:cNvPicPr>
            <a:picLocks noChangeAspect="1"/>
          </p:cNvPicPr>
          <p:nvPr/>
        </p:nvPicPr>
        <p:blipFill>
          <a:blip r:embed="rId6"/>
          <a:stretch>
            <a:fillRect/>
          </a:stretch>
        </p:blipFill>
        <p:spPr>
          <a:xfrm>
            <a:off x="7637864" y="3574893"/>
            <a:ext cx="452279" cy="551560"/>
          </a:xfrm>
          <a:prstGeom prst="rect">
            <a:avLst/>
          </a:prstGeom>
        </p:spPr>
      </p:pic>
      <p:sp>
        <p:nvSpPr>
          <p:cNvPr id="175" name="TextBox 174">
            <a:extLst>
              <a:ext uri="{FF2B5EF4-FFF2-40B4-BE49-F238E27FC236}">
                <a16:creationId xmlns:a16="http://schemas.microsoft.com/office/drawing/2014/main" id="{7CC99887-C70D-674A-9EE3-2CB104950990}"/>
              </a:ext>
            </a:extLst>
          </p:cNvPr>
          <p:cNvSpPr txBox="1"/>
          <p:nvPr/>
        </p:nvSpPr>
        <p:spPr>
          <a:xfrm>
            <a:off x="7962664" y="3623602"/>
            <a:ext cx="692818" cy="369332"/>
          </a:xfrm>
          <a:prstGeom prst="rect">
            <a:avLst/>
          </a:prstGeom>
          <a:noFill/>
        </p:spPr>
        <p:txBody>
          <a:bodyPr wrap="none" rtlCol="0">
            <a:spAutoFit/>
          </a:bodyPr>
          <a:lstStyle/>
          <a:p>
            <a:r>
              <a:rPr lang="en-GB" dirty="0">
                <a:solidFill>
                  <a:schemeClr val="tx1">
                    <a:lumMod val="50000"/>
                  </a:schemeClr>
                </a:solidFill>
              </a:rPr>
              <a:t>OL(2)</a:t>
            </a:r>
          </a:p>
        </p:txBody>
      </p:sp>
    </p:spTree>
    <p:custDataLst>
      <p:tags r:id="rId1"/>
    </p:custDataLst>
    <p:extLst>
      <p:ext uri="{BB962C8B-B14F-4D97-AF65-F5344CB8AC3E}">
        <p14:creationId xmlns:p14="http://schemas.microsoft.com/office/powerpoint/2010/main" val="4248161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Img09b</a:t>
            </a:r>
          </a:p>
        </p:txBody>
      </p:sp>
      <p:grpSp>
        <p:nvGrpSpPr>
          <p:cNvPr id="92" name="Group 91">
            <a:extLst>
              <a:ext uri="{FF2B5EF4-FFF2-40B4-BE49-F238E27FC236}">
                <a16:creationId xmlns:a16="http://schemas.microsoft.com/office/drawing/2014/main" id="{06B471A9-2BD8-3142-9BEB-705F4435C817}"/>
              </a:ext>
            </a:extLst>
          </p:cNvPr>
          <p:cNvGrpSpPr/>
          <p:nvPr/>
        </p:nvGrpSpPr>
        <p:grpSpPr>
          <a:xfrm>
            <a:off x="5193706" y="4066837"/>
            <a:ext cx="588935" cy="309966"/>
            <a:chOff x="2324746" y="3332136"/>
            <a:chExt cx="588935" cy="309966"/>
          </a:xfrm>
        </p:grpSpPr>
        <p:sp>
          <p:nvSpPr>
            <p:cNvPr id="93" name="Rectangle 92">
              <a:extLst>
                <a:ext uri="{FF2B5EF4-FFF2-40B4-BE49-F238E27FC236}">
                  <a16:creationId xmlns:a16="http://schemas.microsoft.com/office/drawing/2014/main" id="{E6B038FA-2E6B-7B47-8337-8AE04074AEC5}"/>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9D0FEBD3-5AE2-EE41-8D10-BC2A42123B40}"/>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96" name="Picture 95">
            <a:extLst>
              <a:ext uri="{FF2B5EF4-FFF2-40B4-BE49-F238E27FC236}">
                <a16:creationId xmlns:a16="http://schemas.microsoft.com/office/drawing/2014/main" id="{088391D2-1C82-3C4F-BB1D-A440868ADA74}"/>
              </a:ext>
            </a:extLst>
          </p:cNvPr>
          <p:cNvPicPr>
            <a:picLocks noChangeAspect="1"/>
          </p:cNvPicPr>
          <p:nvPr/>
        </p:nvPicPr>
        <p:blipFill>
          <a:blip r:embed="rId4"/>
          <a:stretch>
            <a:fillRect/>
          </a:stretch>
        </p:blipFill>
        <p:spPr>
          <a:xfrm rot="16200000">
            <a:off x="5138644" y="2399516"/>
            <a:ext cx="562402" cy="389355"/>
          </a:xfrm>
          <a:prstGeom prst="rect">
            <a:avLst/>
          </a:prstGeom>
        </p:spPr>
      </p:pic>
      <p:grpSp>
        <p:nvGrpSpPr>
          <p:cNvPr id="97" name="Group 96">
            <a:extLst>
              <a:ext uri="{FF2B5EF4-FFF2-40B4-BE49-F238E27FC236}">
                <a16:creationId xmlns:a16="http://schemas.microsoft.com/office/drawing/2014/main" id="{A45F8967-86AD-E946-B13F-43A2C0E62BF8}"/>
              </a:ext>
            </a:extLst>
          </p:cNvPr>
          <p:cNvGrpSpPr/>
          <p:nvPr/>
        </p:nvGrpSpPr>
        <p:grpSpPr>
          <a:xfrm>
            <a:off x="7606773" y="4066837"/>
            <a:ext cx="588935" cy="309966"/>
            <a:chOff x="2324746" y="3332136"/>
            <a:chExt cx="588935" cy="309966"/>
          </a:xfrm>
        </p:grpSpPr>
        <p:sp>
          <p:nvSpPr>
            <p:cNvPr id="101" name="Rectangle 100">
              <a:extLst>
                <a:ext uri="{FF2B5EF4-FFF2-40B4-BE49-F238E27FC236}">
                  <a16:creationId xmlns:a16="http://schemas.microsoft.com/office/drawing/2014/main" id="{D430B93F-BBD8-CB4A-BBCA-013B23FC77FA}"/>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Connector 105">
              <a:extLst>
                <a:ext uri="{FF2B5EF4-FFF2-40B4-BE49-F238E27FC236}">
                  <a16:creationId xmlns:a16="http://schemas.microsoft.com/office/drawing/2014/main" id="{82A47BDB-12E2-434A-8554-334A74DE5C8F}"/>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07" name="Picture 106">
            <a:extLst>
              <a:ext uri="{FF2B5EF4-FFF2-40B4-BE49-F238E27FC236}">
                <a16:creationId xmlns:a16="http://schemas.microsoft.com/office/drawing/2014/main" id="{A1A5459E-C7B8-9342-A2D6-A4C552E8BB59}"/>
              </a:ext>
            </a:extLst>
          </p:cNvPr>
          <p:cNvPicPr>
            <a:picLocks noChangeAspect="1"/>
          </p:cNvPicPr>
          <p:nvPr/>
        </p:nvPicPr>
        <p:blipFill>
          <a:blip r:embed="rId4"/>
          <a:stretch>
            <a:fillRect/>
          </a:stretch>
        </p:blipFill>
        <p:spPr>
          <a:xfrm rot="16200000">
            <a:off x="7620039" y="2373484"/>
            <a:ext cx="562402" cy="389355"/>
          </a:xfrm>
          <a:prstGeom prst="rect">
            <a:avLst/>
          </a:prstGeom>
        </p:spPr>
      </p:pic>
      <p:sp>
        <p:nvSpPr>
          <p:cNvPr id="108" name="TextBox 107">
            <a:extLst>
              <a:ext uri="{FF2B5EF4-FFF2-40B4-BE49-F238E27FC236}">
                <a16:creationId xmlns:a16="http://schemas.microsoft.com/office/drawing/2014/main" id="{B5908156-C7FB-E545-8007-B88D3E54743F}"/>
              </a:ext>
            </a:extLst>
          </p:cNvPr>
          <p:cNvSpPr txBox="1"/>
          <p:nvPr/>
        </p:nvSpPr>
        <p:spPr>
          <a:xfrm>
            <a:off x="8166109" y="4037154"/>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128" name="TextBox 127">
            <a:extLst>
              <a:ext uri="{FF2B5EF4-FFF2-40B4-BE49-F238E27FC236}">
                <a16:creationId xmlns:a16="http://schemas.microsoft.com/office/drawing/2014/main" id="{F4968BA5-A802-8445-9612-70D26193F204}"/>
              </a:ext>
            </a:extLst>
          </p:cNvPr>
          <p:cNvSpPr txBox="1"/>
          <p:nvPr/>
        </p:nvSpPr>
        <p:spPr>
          <a:xfrm>
            <a:off x="4580794" y="4066837"/>
            <a:ext cx="633507" cy="369332"/>
          </a:xfrm>
          <a:prstGeom prst="rect">
            <a:avLst/>
          </a:prstGeom>
          <a:noFill/>
        </p:spPr>
        <p:txBody>
          <a:bodyPr wrap="none" rtlCol="0">
            <a:spAutoFit/>
          </a:bodyPr>
          <a:lstStyle/>
          <a:p>
            <a:r>
              <a:rPr lang="en-GB" dirty="0">
                <a:solidFill>
                  <a:schemeClr val="tx1">
                    <a:lumMod val="50000"/>
                  </a:schemeClr>
                </a:solidFill>
              </a:rPr>
              <a:t>-K(1)</a:t>
            </a:r>
          </a:p>
        </p:txBody>
      </p:sp>
      <p:cxnSp>
        <p:nvCxnSpPr>
          <p:cNvPr id="130" name="Elbow Connector 129">
            <a:extLst>
              <a:ext uri="{FF2B5EF4-FFF2-40B4-BE49-F238E27FC236}">
                <a16:creationId xmlns:a16="http://schemas.microsoft.com/office/drawing/2014/main" id="{D5C12A24-EEB7-AC48-87C7-AFEBA8F0CE6A}"/>
              </a:ext>
            </a:extLst>
          </p:cNvPr>
          <p:cNvCxnSpPr>
            <a:cxnSpLocks/>
            <a:stCxn id="107" idx="3"/>
          </p:cNvCxnSpPr>
          <p:nvPr/>
        </p:nvCxnSpPr>
        <p:spPr>
          <a:xfrm rot="16200000" flipV="1">
            <a:off x="6374839" y="760559"/>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26994B9A-BEB8-1740-9855-0D794CD30A43}"/>
              </a:ext>
            </a:extLst>
          </p:cNvPr>
          <p:cNvCxnSpPr>
            <a:cxnSpLocks/>
            <a:endCxn id="93"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131">
            <a:extLst>
              <a:ext uri="{FF2B5EF4-FFF2-40B4-BE49-F238E27FC236}">
                <a16:creationId xmlns:a16="http://schemas.microsoft.com/office/drawing/2014/main" id="{954BFC1A-787F-4A48-9E96-0F4E02F87D7A}"/>
              </a:ext>
            </a:extLst>
          </p:cNvPr>
          <p:cNvCxnSpPr>
            <a:cxnSpLocks/>
            <a:stCxn id="107" idx="1"/>
          </p:cNvCxnSpPr>
          <p:nvPr/>
        </p:nvCxnSpPr>
        <p:spPr>
          <a:xfrm rot="5400000">
            <a:off x="7542673" y="3207931"/>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526D3846-C478-DD43-B105-9D4718D79EEB}"/>
              </a:ext>
            </a:extLst>
          </p:cNvPr>
          <p:cNvCxnSpPr>
            <a:cxnSpLocks/>
            <a:stCxn id="93"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488DF984-AED1-0141-936E-86A81A396AC8}"/>
              </a:ext>
            </a:extLst>
          </p:cNvPr>
          <p:cNvSpPr txBox="1"/>
          <p:nvPr/>
        </p:nvSpPr>
        <p:spPr>
          <a:xfrm>
            <a:off x="5518457" y="2420798"/>
            <a:ext cx="960904" cy="369332"/>
          </a:xfrm>
          <a:prstGeom prst="rect">
            <a:avLst/>
          </a:prstGeom>
          <a:noFill/>
        </p:spPr>
        <p:txBody>
          <a:bodyPr wrap="none" rtlCol="0">
            <a:spAutoFit/>
          </a:bodyPr>
          <a:lstStyle/>
          <a:p>
            <a:r>
              <a:rPr lang="en-GB" dirty="0">
                <a:solidFill>
                  <a:schemeClr val="tx1">
                    <a:lumMod val="50000"/>
                  </a:schemeClr>
                </a:solidFill>
              </a:rPr>
              <a:t>-Start(1)</a:t>
            </a:r>
          </a:p>
        </p:txBody>
      </p:sp>
      <p:sp>
        <p:nvSpPr>
          <p:cNvPr id="136" name="TextBox 135">
            <a:extLst>
              <a:ext uri="{FF2B5EF4-FFF2-40B4-BE49-F238E27FC236}">
                <a16:creationId xmlns:a16="http://schemas.microsoft.com/office/drawing/2014/main" id="{C4785A8D-C4CA-664E-96EB-C89A172E9928}"/>
              </a:ext>
            </a:extLst>
          </p:cNvPr>
          <p:cNvSpPr txBox="1"/>
          <p:nvPr/>
        </p:nvSpPr>
        <p:spPr>
          <a:xfrm>
            <a:off x="7907592" y="2403278"/>
            <a:ext cx="960904"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138" name="Picture 137">
            <a:extLst>
              <a:ext uri="{FF2B5EF4-FFF2-40B4-BE49-F238E27FC236}">
                <a16:creationId xmlns:a16="http://schemas.microsoft.com/office/drawing/2014/main" id="{24C59298-DE29-C14B-8A84-CA3D2AAFD4E4}"/>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139" name="TextBox 138">
            <a:extLst>
              <a:ext uri="{FF2B5EF4-FFF2-40B4-BE49-F238E27FC236}">
                <a16:creationId xmlns:a16="http://schemas.microsoft.com/office/drawing/2014/main" id="{D4288A41-5549-3F49-95BD-583D1D33933A}"/>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141" name="Straight Connector 140">
            <a:extLst>
              <a:ext uri="{FF2B5EF4-FFF2-40B4-BE49-F238E27FC236}">
                <a16:creationId xmlns:a16="http://schemas.microsoft.com/office/drawing/2014/main" id="{A7621BAA-5783-4949-A062-2F3025D93BBE}"/>
              </a:ext>
            </a:extLst>
          </p:cNvPr>
          <p:cNvCxnSpPr>
            <a:cxnSpLocks/>
            <a:stCxn id="101"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42" name="Picture 141">
            <a:extLst>
              <a:ext uri="{FF2B5EF4-FFF2-40B4-BE49-F238E27FC236}">
                <a16:creationId xmlns:a16="http://schemas.microsoft.com/office/drawing/2014/main" id="{27267964-1991-764B-A27D-34EDFDF4592F}"/>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144" name="TextBox 143">
            <a:extLst>
              <a:ext uri="{FF2B5EF4-FFF2-40B4-BE49-F238E27FC236}">
                <a16:creationId xmlns:a16="http://schemas.microsoft.com/office/drawing/2014/main" id="{E426671B-11CC-3043-BBB6-266FFB58BB61}"/>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146" name="Picture 145">
            <a:extLst>
              <a:ext uri="{FF2B5EF4-FFF2-40B4-BE49-F238E27FC236}">
                <a16:creationId xmlns:a16="http://schemas.microsoft.com/office/drawing/2014/main" id="{A87FC607-B79C-3C43-B9DD-74B7298A5EB5}"/>
              </a:ext>
            </a:extLst>
          </p:cNvPr>
          <p:cNvPicPr>
            <a:picLocks noChangeAspect="1"/>
          </p:cNvPicPr>
          <p:nvPr/>
        </p:nvPicPr>
        <p:blipFill>
          <a:blip r:embed="rId6"/>
          <a:stretch>
            <a:fillRect/>
          </a:stretch>
        </p:blipFill>
        <p:spPr>
          <a:xfrm>
            <a:off x="5222566" y="3560853"/>
            <a:ext cx="452279" cy="551560"/>
          </a:xfrm>
          <a:prstGeom prst="rect">
            <a:avLst/>
          </a:prstGeom>
        </p:spPr>
      </p:pic>
      <p:sp>
        <p:nvSpPr>
          <p:cNvPr id="147" name="TextBox 146">
            <a:extLst>
              <a:ext uri="{FF2B5EF4-FFF2-40B4-BE49-F238E27FC236}">
                <a16:creationId xmlns:a16="http://schemas.microsoft.com/office/drawing/2014/main" id="{DBBEBB75-4EDF-7447-9FC2-84DA306DD8FD}"/>
              </a:ext>
            </a:extLst>
          </p:cNvPr>
          <p:cNvSpPr txBox="1"/>
          <p:nvPr/>
        </p:nvSpPr>
        <p:spPr>
          <a:xfrm>
            <a:off x="5547366" y="3609562"/>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148" name="Picture 147">
            <a:extLst>
              <a:ext uri="{FF2B5EF4-FFF2-40B4-BE49-F238E27FC236}">
                <a16:creationId xmlns:a16="http://schemas.microsoft.com/office/drawing/2014/main" id="{50A5A590-A792-9F46-97AA-C644AF7A2E3F}"/>
              </a:ext>
            </a:extLst>
          </p:cNvPr>
          <p:cNvPicPr>
            <a:picLocks noChangeAspect="1"/>
          </p:cNvPicPr>
          <p:nvPr/>
        </p:nvPicPr>
        <p:blipFill>
          <a:blip r:embed="rId7"/>
          <a:stretch>
            <a:fillRect/>
          </a:stretch>
        </p:blipFill>
        <p:spPr>
          <a:xfrm rot="5400000">
            <a:off x="4465079" y="2443403"/>
            <a:ext cx="800100" cy="330200"/>
          </a:xfrm>
          <a:prstGeom prst="rect">
            <a:avLst/>
          </a:prstGeom>
        </p:spPr>
      </p:pic>
      <p:cxnSp>
        <p:nvCxnSpPr>
          <p:cNvPr id="149" name="Elbow Connector 148">
            <a:extLst>
              <a:ext uri="{FF2B5EF4-FFF2-40B4-BE49-F238E27FC236}">
                <a16:creationId xmlns:a16="http://schemas.microsoft.com/office/drawing/2014/main" id="{970D61BF-CCFF-4A4B-951B-D2E2219904A6}"/>
              </a:ext>
            </a:extLst>
          </p:cNvPr>
          <p:cNvCxnSpPr>
            <a:cxnSpLocks/>
          </p:cNvCxnSpPr>
          <p:nvPr/>
        </p:nvCxnSpPr>
        <p:spPr>
          <a:xfrm rot="10800000" flipV="1">
            <a:off x="4865130" y="221088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0" name="Elbow Connector 149">
            <a:extLst>
              <a:ext uri="{FF2B5EF4-FFF2-40B4-BE49-F238E27FC236}">
                <a16:creationId xmlns:a16="http://schemas.microsoft.com/office/drawing/2014/main" id="{F3DE4150-4E03-7947-A8B5-F8506ED45F89}"/>
              </a:ext>
            </a:extLst>
          </p:cNvPr>
          <p:cNvCxnSpPr>
            <a:cxnSpLocks/>
          </p:cNvCxnSpPr>
          <p:nvPr/>
        </p:nvCxnSpPr>
        <p:spPr>
          <a:xfrm rot="10800000">
            <a:off x="4865130" y="283602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51" name="Picture 150">
            <a:extLst>
              <a:ext uri="{FF2B5EF4-FFF2-40B4-BE49-F238E27FC236}">
                <a16:creationId xmlns:a16="http://schemas.microsoft.com/office/drawing/2014/main" id="{2E734F1B-B74D-FA41-ABFC-08D2C075DD18}"/>
              </a:ext>
            </a:extLst>
          </p:cNvPr>
          <p:cNvPicPr>
            <a:picLocks noChangeAspect="1"/>
          </p:cNvPicPr>
          <p:nvPr/>
        </p:nvPicPr>
        <p:blipFill>
          <a:blip r:embed="rId7"/>
          <a:stretch>
            <a:fillRect/>
          </a:stretch>
        </p:blipFill>
        <p:spPr>
          <a:xfrm rot="5400000">
            <a:off x="6823829" y="2480363"/>
            <a:ext cx="800100" cy="330200"/>
          </a:xfrm>
          <a:prstGeom prst="rect">
            <a:avLst/>
          </a:prstGeom>
        </p:spPr>
      </p:pic>
      <p:cxnSp>
        <p:nvCxnSpPr>
          <p:cNvPr id="152" name="Elbow Connector 151">
            <a:extLst>
              <a:ext uri="{FF2B5EF4-FFF2-40B4-BE49-F238E27FC236}">
                <a16:creationId xmlns:a16="http://schemas.microsoft.com/office/drawing/2014/main" id="{4278F072-D372-1C4D-BB71-38C00B7F4E22}"/>
              </a:ext>
            </a:extLst>
          </p:cNvPr>
          <p:cNvCxnSpPr>
            <a:cxnSpLocks/>
          </p:cNvCxnSpPr>
          <p:nvPr/>
        </p:nvCxnSpPr>
        <p:spPr>
          <a:xfrm rot="10800000" flipV="1">
            <a:off x="7223880" y="224784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3" name="Elbow Connector 152">
            <a:extLst>
              <a:ext uri="{FF2B5EF4-FFF2-40B4-BE49-F238E27FC236}">
                <a16:creationId xmlns:a16="http://schemas.microsoft.com/office/drawing/2014/main" id="{FAAD27E6-EE06-2C4F-94C6-2EB5AFE44DBB}"/>
              </a:ext>
            </a:extLst>
          </p:cNvPr>
          <p:cNvCxnSpPr>
            <a:cxnSpLocks/>
          </p:cNvCxnSpPr>
          <p:nvPr/>
        </p:nvCxnSpPr>
        <p:spPr>
          <a:xfrm rot="10800000">
            <a:off x="7223880" y="287298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8EA682C-9445-514D-A5EF-CFA531564A4D}"/>
              </a:ext>
            </a:extLst>
          </p:cNvPr>
          <p:cNvSpPr txBox="1"/>
          <p:nvPr/>
        </p:nvSpPr>
        <p:spPr>
          <a:xfrm>
            <a:off x="4255885" y="2420798"/>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155" name="TextBox 154">
            <a:extLst>
              <a:ext uri="{FF2B5EF4-FFF2-40B4-BE49-F238E27FC236}">
                <a16:creationId xmlns:a16="http://schemas.microsoft.com/office/drawing/2014/main" id="{BA624019-E31F-2747-BF70-A23C0A4A8CC3}"/>
              </a:ext>
            </a:extLst>
          </p:cNvPr>
          <p:cNvSpPr txBox="1"/>
          <p:nvPr/>
        </p:nvSpPr>
        <p:spPr>
          <a:xfrm>
            <a:off x="6601593" y="2444559"/>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157" name="Picture 156">
            <a:extLst>
              <a:ext uri="{FF2B5EF4-FFF2-40B4-BE49-F238E27FC236}">
                <a16:creationId xmlns:a16="http://schemas.microsoft.com/office/drawing/2014/main" id="{F728F120-C243-DC43-BA96-11EC3CD58914}"/>
              </a:ext>
            </a:extLst>
          </p:cNvPr>
          <p:cNvPicPr>
            <a:picLocks noChangeAspect="1"/>
          </p:cNvPicPr>
          <p:nvPr/>
        </p:nvPicPr>
        <p:blipFill rotWithShape="1">
          <a:blip r:embed="rId8"/>
          <a:srcRect l="59590" b="37571"/>
          <a:stretch/>
        </p:blipFill>
        <p:spPr>
          <a:xfrm rot="16200000">
            <a:off x="5129769" y="1814504"/>
            <a:ext cx="548970" cy="299330"/>
          </a:xfrm>
          <a:prstGeom prst="rect">
            <a:avLst/>
          </a:prstGeom>
        </p:spPr>
      </p:pic>
      <p:sp>
        <p:nvSpPr>
          <p:cNvPr id="158" name="TextBox 157">
            <a:extLst>
              <a:ext uri="{FF2B5EF4-FFF2-40B4-BE49-F238E27FC236}">
                <a16:creationId xmlns:a16="http://schemas.microsoft.com/office/drawing/2014/main" id="{8AA4FC0E-6346-FB4F-899A-14D56579D943}"/>
              </a:ext>
            </a:extLst>
          </p:cNvPr>
          <p:cNvSpPr txBox="1"/>
          <p:nvPr/>
        </p:nvSpPr>
        <p:spPr>
          <a:xfrm>
            <a:off x="5490132" y="1737725"/>
            <a:ext cx="937436" cy="369332"/>
          </a:xfrm>
          <a:prstGeom prst="rect">
            <a:avLst/>
          </a:prstGeom>
          <a:noFill/>
        </p:spPr>
        <p:txBody>
          <a:bodyPr wrap="none" rtlCol="0">
            <a:spAutoFit/>
          </a:bodyPr>
          <a:lstStyle/>
          <a:p>
            <a:r>
              <a:rPr lang="en-GB" dirty="0">
                <a:solidFill>
                  <a:schemeClr val="tx1">
                    <a:lumMod val="50000"/>
                  </a:schemeClr>
                </a:solidFill>
              </a:rPr>
              <a:t>-Stop(1)</a:t>
            </a:r>
          </a:p>
        </p:txBody>
      </p:sp>
      <p:pic>
        <p:nvPicPr>
          <p:cNvPr id="159" name="Picture 158">
            <a:extLst>
              <a:ext uri="{FF2B5EF4-FFF2-40B4-BE49-F238E27FC236}">
                <a16:creationId xmlns:a16="http://schemas.microsoft.com/office/drawing/2014/main" id="{F2614561-CAEB-9146-A59C-6A143557E639}"/>
              </a:ext>
            </a:extLst>
          </p:cNvPr>
          <p:cNvPicPr>
            <a:picLocks noChangeAspect="1"/>
          </p:cNvPicPr>
          <p:nvPr/>
        </p:nvPicPr>
        <p:blipFill rotWithShape="1">
          <a:blip r:embed="rId8"/>
          <a:srcRect l="59590" b="37571"/>
          <a:stretch/>
        </p:blipFill>
        <p:spPr>
          <a:xfrm rot="16200000">
            <a:off x="7576995" y="1810388"/>
            <a:ext cx="548970" cy="299330"/>
          </a:xfrm>
          <a:prstGeom prst="rect">
            <a:avLst/>
          </a:prstGeom>
        </p:spPr>
      </p:pic>
      <p:sp>
        <p:nvSpPr>
          <p:cNvPr id="160" name="TextBox 159">
            <a:extLst>
              <a:ext uri="{FF2B5EF4-FFF2-40B4-BE49-F238E27FC236}">
                <a16:creationId xmlns:a16="http://schemas.microsoft.com/office/drawing/2014/main" id="{83343324-00A8-A64F-AF7B-43D0F788217C}"/>
              </a:ext>
            </a:extLst>
          </p:cNvPr>
          <p:cNvSpPr txBox="1"/>
          <p:nvPr/>
        </p:nvSpPr>
        <p:spPr>
          <a:xfrm>
            <a:off x="7937358" y="1733609"/>
            <a:ext cx="937436" cy="369332"/>
          </a:xfrm>
          <a:prstGeom prst="rect">
            <a:avLst/>
          </a:prstGeom>
          <a:noFill/>
        </p:spPr>
        <p:txBody>
          <a:bodyPr wrap="none" rtlCol="0">
            <a:spAutoFit/>
          </a:bodyPr>
          <a:lstStyle/>
          <a:p>
            <a:r>
              <a:rPr lang="en-GB" dirty="0">
                <a:solidFill>
                  <a:schemeClr val="tx1">
                    <a:lumMod val="50000"/>
                  </a:schemeClr>
                </a:solidFill>
              </a:rPr>
              <a:t>-Stop(2)</a:t>
            </a:r>
          </a:p>
        </p:txBody>
      </p:sp>
      <p:sp>
        <p:nvSpPr>
          <p:cNvPr id="162" name="TextBox 161">
            <a:extLst>
              <a:ext uri="{FF2B5EF4-FFF2-40B4-BE49-F238E27FC236}">
                <a16:creationId xmlns:a16="http://schemas.microsoft.com/office/drawing/2014/main" id="{8938EF68-E17E-A54A-814F-585F6A07CD7B}"/>
              </a:ext>
            </a:extLst>
          </p:cNvPr>
          <p:cNvSpPr txBox="1"/>
          <p:nvPr/>
        </p:nvSpPr>
        <p:spPr>
          <a:xfrm>
            <a:off x="5630919" y="3054842"/>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164" name="TextBox 163">
            <a:extLst>
              <a:ext uri="{FF2B5EF4-FFF2-40B4-BE49-F238E27FC236}">
                <a16:creationId xmlns:a16="http://schemas.microsoft.com/office/drawing/2014/main" id="{E63FD1BF-47F9-8046-918A-0AB91BB34EE9}"/>
              </a:ext>
            </a:extLst>
          </p:cNvPr>
          <p:cNvSpPr txBox="1"/>
          <p:nvPr/>
        </p:nvSpPr>
        <p:spPr>
          <a:xfrm>
            <a:off x="8049838" y="3052028"/>
            <a:ext cx="633507" cy="369332"/>
          </a:xfrm>
          <a:prstGeom prst="rect">
            <a:avLst/>
          </a:prstGeom>
          <a:noFill/>
        </p:spPr>
        <p:txBody>
          <a:bodyPr wrap="none" rtlCol="0">
            <a:spAutoFit/>
          </a:bodyPr>
          <a:lstStyle/>
          <a:p>
            <a:r>
              <a:rPr lang="en-GB" dirty="0">
                <a:solidFill>
                  <a:schemeClr val="tx1">
                    <a:lumMod val="50000"/>
                  </a:schemeClr>
                </a:solidFill>
              </a:rPr>
              <a:t>-K(1)</a:t>
            </a:r>
          </a:p>
        </p:txBody>
      </p:sp>
      <p:pic>
        <p:nvPicPr>
          <p:cNvPr id="165" name="Picture 164">
            <a:extLst>
              <a:ext uri="{FF2B5EF4-FFF2-40B4-BE49-F238E27FC236}">
                <a16:creationId xmlns:a16="http://schemas.microsoft.com/office/drawing/2014/main" id="{D64BB813-D23D-4C4E-B3FB-55AE59E3FCEA}"/>
              </a:ext>
            </a:extLst>
          </p:cNvPr>
          <p:cNvPicPr>
            <a:picLocks noChangeAspect="1"/>
          </p:cNvPicPr>
          <p:nvPr/>
        </p:nvPicPr>
        <p:blipFill rotWithShape="1">
          <a:blip r:embed="rId8"/>
          <a:srcRect l="59590" b="37571"/>
          <a:stretch/>
        </p:blipFill>
        <p:spPr>
          <a:xfrm rot="16200000">
            <a:off x="5184779" y="1187543"/>
            <a:ext cx="548970" cy="299330"/>
          </a:xfrm>
          <a:prstGeom prst="rect">
            <a:avLst/>
          </a:prstGeom>
        </p:spPr>
      </p:pic>
      <p:sp>
        <p:nvSpPr>
          <p:cNvPr id="166" name="TextBox 165">
            <a:extLst>
              <a:ext uri="{FF2B5EF4-FFF2-40B4-BE49-F238E27FC236}">
                <a16:creationId xmlns:a16="http://schemas.microsoft.com/office/drawing/2014/main" id="{1EE7B23C-472A-B543-BE60-8A1C627F9AFF}"/>
              </a:ext>
            </a:extLst>
          </p:cNvPr>
          <p:cNvSpPr txBox="1"/>
          <p:nvPr/>
        </p:nvSpPr>
        <p:spPr>
          <a:xfrm>
            <a:off x="5584373" y="1123478"/>
            <a:ext cx="492443" cy="369332"/>
          </a:xfrm>
          <a:prstGeom prst="rect">
            <a:avLst/>
          </a:prstGeom>
          <a:noFill/>
        </p:spPr>
        <p:txBody>
          <a:bodyPr wrap="none" rtlCol="0">
            <a:spAutoFit/>
          </a:bodyPr>
          <a:lstStyle/>
          <a:p>
            <a:r>
              <a:rPr lang="en-GB" dirty="0">
                <a:solidFill>
                  <a:schemeClr val="tx1">
                    <a:lumMod val="50000"/>
                  </a:schemeClr>
                </a:solidFill>
              </a:rPr>
              <a:t>E/S</a:t>
            </a:r>
          </a:p>
        </p:txBody>
      </p:sp>
      <p:pic>
        <p:nvPicPr>
          <p:cNvPr id="174" name="Picture 173">
            <a:extLst>
              <a:ext uri="{FF2B5EF4-FFF2-40B4-BE49-F238E27FC236}">
                <a16:creationId xmlns:a16="http://schemas.microsoft.com/office/drawing/2014/main" id="{DCEA6F64-2C69-394A-AC84-735A1B287727}"/>
              </a:ext>
            </a:extLst>
          </p:cNvPr>
          <p:cNvPicPr>
            <a:picLocks noChangeAspect="1"/>
          </p:cNvPicPr>
          <p:nvPr/>
        </p:nvPicPr>
        <p:blipFill>
          <a:blip r:embed="rId6"/>
          <a:stretch>
            <a:fillRect/>
          </a:stretch>
        </p:blipFill>
        <p:spPr>
          <a:xfrm>
            <a:off x="7637864" y="3574893"/>
            <a:ext cx="452279" cy="551560"/>
          </a:xfrm>
          <a:prstGeom prst="rect">
            <a:avLst/>
          </a:prstGeom>
        </p:spPr>
      </p:pic>
      <p:sp>
        <p:nvSpPr>
          <p:cNvPr id="175" name="TextBox 174">
            <a:extLst>
              <a:ext uri="{FF2B5EF4-FFF2-40B4-BE49-F238E27FC236}">
                <a16:creationId xmlns:a16="http://schemas.microsoft.com/office/drawing/2014/main" id="{7CC99887-C70D-674A-9EE3-2CB104950990}"/>
              </a:ext>
            </a:extLst>
          </p:cNvPr>
          <p:cNvSpPr txBox="1"/>
          <p:nvPr/>
        </p:nvSpPr>
        <p:spPr>
          <a:xfrm>
            <a:off x="7962664" y="3623602"/>
            <a:ext cx="692818" cy="369332"/>
          </a:xfrm>
          <a:prstGeom prst="rect">
            <a:avLst/>
          </a:prstGeom>
          <a:noFill/>
        </p:spPr>
        <p:txBody>
          <a:bodyPr wrap="none" rtlCol="0">
            <a:spAutoFit/>
          </a:bodyPr>
          <a:lstStyle/>
          <a:p>
            <a:r>
              <a:rPr lang="en-GB" dirty="0">
                <a:solidFill>
                  <a:schemeClr val="tx1">
                    <a:lumMod val="50000"/>
                  </a:schemeClr>
                </a:solidFill>
              </a:rPr>
              <a:t>OL(2)</a:t>
            </a:r>
          </a:p>
        </p:txBody>
      </p:sp>
      <p:pic>
        <p:nvPicPr>
          <p:cNvPr id="53" name="Picture 52">
            <a:extLst>
              <a:ext uri="{FF2B5EF4-FFF2-40B4-BE49-F238E27FC236}">
                <a16:creationId xmlns:a16="http://schemas.microsoft.com/office/drawing/2014/main" id="{B0C68A15-5154-3C4B-8C22-E646EE83CDD5}"/>
              </a:ext>
            </a:extLst>
          </p:cNvPr>
          <p:cNvPicPr>
            <a:picLocks noChangeAspect="1"/>
          </p:cNvPicPr>
          <p:nvPr/>
        </p:nvPicPr>
        <p:blipFill rotWithShape="1">
          <a:blip r:embed="rId7"/>
          <a:srcRect l="13450" r="16125"/>
          <a:stretch/>
        </p:blipFill>
        <p:spPr>
          <a:xfrm rot="5400000">
            <a:off x="5137955" y="3141218"/>
            <a:ext cx="563471" cy="330200"/>
          </a:xfrm>
          <a:prstGeom prst="rect">
            <a:avLst/>
          </a:prstGeom>
        </p:spPr>
      </p:pic>
      <p:pic>
        <p:nvPicPr>
          <p:cNvPr id="54" name="Picture 53">
            <a:extLst>
              <a:ext uri="{FF2B5EF4-FFF2-40B4-BE49-F238E27FC236}">
                <a16:creationId xmlns:a16="http://schemas.microsoft.com/office/drawing/2014/main" id="{02E206FD-3DFC-DD49-8322-C6B8A16BC0EC}"/>
              </a:ext>
            </a:extLst>
          </p:cNvPr>
          <p:cNvPicPr>
            <a:picLocks noChangeAspect="1"/>
          </p:cNvPicPr>
          <p:nvPr/>
        </p:nvPicPr>
        <p:blipFill rotWithShape="1">
          <a:blip r:embed="rId7"/>
          <a:srcRect l="13450" r="16125"/>
          <a:stretch/>
        </p:blipFill>
        <p:spPr>
          <a:xfrm rot="5400000">
            <a:off x="7637596" y="3155318"/>
            <a:ext cx="563471" cy="330200"/>
          </a:xfrm>
          <a:prstGeom prst="rect">
            <a:avLst/>
          </a:prstGeom>
        </p:spPr>
      </p:pic>
    </p:spTree>
    <p:custDataLst>
      <p:tags r:id="rId1"/>
    </p:custDataLst>
    <p:extLst>
      <p:ext uri="{BB962C8B-B14F-4D97-AF65-F5344CB8AC3E}">
        <p14:creationId xmlns:p14="http://schemas.microsoft.com/office/powerpoint/2010/main" val="3072427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Img09c</a:t>
            </a:r>
          </a:p>
        </p:txBody>
      </p:sp>
      <p:grpSp>
        <p:nvGrpSpPr>
          <p:cNvPr id="92" name="Group 91">
            <a:extLst>
              <a:ext uri="{FF2B5EF4-FFF2-40B4-BE49-F238E27FC236}">
                <a16:creationId xmlns:a16="http://schemas.microsoft.com/office/drawing/2014/main" id="{06B471A9-2BD8-3142-9BEB-705F4435C817}"/>
              </a:ext>
            </a:extLst>
          </p:cNvPr>
          <p:cNvGrpSpPr/>
          <p:nvPr/>
        </p:nvGrpSpPr>
        <p:grpSpPr>
          <a:xfrm>
            <a:off x="5193706" y="4066837"/>
            <a:ext cx="588935" cy="309966"/>
            <a:chOff x="2324746" y="3332136"/>
            <a:chExt cx="588935" cy="309966"/>
          </a:xfrm>
        </p:grpSpPr>
        <p:sp>
          <p:nvSpPr>
            <p:cNvPr id="93" name="Rectangle 92">
              <a:extLst>
                <a:ext uri="{FF2B5EF4-FFF2-40B4-BE49-F238E27FC236}">
                  <a16:creationId xmlns:a16="http://schemas.microsoft.com/office/drawing/2014/main" id="{E6B038FA-2E6B-7B47-8337-8AE04074AEC5}"/>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9D0FEBD3-5AE2-EE41-8D10-BC2A42123B40}"/>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96" name="Picture 95">
            <a:extLst>
              <a:ext uri="{FF2B5EF4-FFF2-40B4-BE49-F238E27FC236}">
                <a16:creationId xmlns:a16="http://schemas.microsoft.com/office/drawing/2014/main" id="{088391D2-1C82-3C4F-BB1D-A440868ADA74}"/>
              </a:ext>
            </a:extLst>
          </p:cNvPr>
          <p:cNvPicPr>
            <a:picLocks noChangeAspect="1"/>
          </p:cNvPicPr>
          <p:nvPr/>
        </p:nvPicPr>
        <p:blipFill>
          <a:blip r:embed="rId4"/>
          <a:stretch>
            <a:fillRect/>
          </a:stretch>
        </p:blipFill>
        <p:spPr>
          <a:xfrm rot="16200000">
            <a:off x="5138644" y="2399516"/>
            <a:ext cx="562402" cy="389355"/>
          </a:xfrm>
          <a:prstGeom prst="rect">
            <a:avLst/>
          </a:prstGeom>
        </p:spPr>
      </p:pic>
      <p:grpSp>
        <p:nvGrpSpPr>
          <p:cNvPr id="97" name="Group 96">
            <a:extLst>
              <a:ext uri="{FF2B5EF4-FFF2-40B4-BE49-F238E27FC236}">
                <a16:creationId xmlns:a16="http://schemas.microsoft.com/office/drawing/2014/main" id="{A45F8967-86AD-E946-B13F-43A2C0E62BF8}"/>
              </a:ext>
            </a:extLst>
          </p:cNvPr>
          <p:cNvGrpSpPr/>
          <p:nvPr/>
        </p:nvGrpSpPr>
        <p:grpSpPr>
          <a:xfrm>
            <a:off x="7606773" y="4066837"/>
            <a:ext cx="588935" cy="309966"/>
            <a:chOff x="2324746" y="3332136"/>
            <a:chExt cx="588935" cy="309966"/>
          </a:xfrm>
        </p:grpSpPr>
        <p:sp>
          <p:nvSpPr>
            <p:cNvPr id="101" name="Rectangle 100">
              <a:extLst>
                <a:ext uri="{FF2B5EF4-FFF2-40B4-BE49-F238E27FC236}">
                  <a16:creationId xmlns:a16="http://schemas.microsoft.com/office/drawing/2014/main" id="{D430B93F-BBD8-CB4A-BBCA-013B23FC77FA}"/>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Connector 105">
              <a:extLst>
                <a:ext uri="{FF2B5EF4-FFF2-40B4-BE49-F238E27FC236}">
                  <a16:creationId xmlns:a16="http://schemas.microsoft.com/office/drawing/2014/main" id="{82A47BDB-12E2-434A-8554-334A74DE5C8F}"/>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07" name="Picture 106">
            <a:extLst>
              <a:ext uri="{FF2B5EF4-FFF2-40B4-BE49-F238E27FC236}">
                <a16:creationId xmlns:a16="http://schemas.microsoft.com/office/drawing/2014/main" id="{A1A5459E-C7B8-9342-A2D6-A4C552E8BB59}"/>
              </a:ext>
            </a:extLst>
          </p:cNvPr>
          <p:cNvPicPr>
            <a:picLocks noChangeAspect="1"/>
          </p:cNvPicPr>
          <p:nvPr/>
        </p:nvPicPr>
        <p:blipFill>
          <a:blip r:embed="rId4"/>
          <a:stretch>
            <a:fillRect/>
          </a:stretch>
        </p:blipFill>
        <p:spPr>
          <a:xfrm rot="16200000">
            <a:off x="7620039" y="2373484"/>
            <a:ext cx="562402" cy="389355"/>
          </a:xfrm>
          <a:prstGeom prst="rect">
            <a:avLst/>
          </a:prstGeom>
        </p:spPr>
      </p:pic>
      <p:sp>
        <p:nvSpPr>
          <p:cNvPr id="108" name="TextBox 107">
            <a:extLst>
              <a:ext uri="{FF2B5EF4-FFF2-40B4-BE49-F238E27FC236}">
                <a16:creationId xmlns:a16="http://schemas.microsoft.com/office/drawing/2014/main" id="{B5908156-C7FB-E545-8007-B88D3E54743F}"/>
              </a:ext>
            </a:extLst>
          </p:cNvPr>
          <p:cNvSpPr txBox="1"/>
          <p:nvPr/>
        </p:nvSpPr>
        <p:spPr>
          <a:xfrm>
            <a:off x="8166109" y="4037154"/>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128" name="TextBox 127">
            <a:extLst>
              <a:ext uri="{FF2B5EF4-FFF2-40B4-BE49-F238E27FC236}">
                <a16:creationId xmlns:a16="http://schemas.microsoft.com/office/drawing/2014/main" id="{F4968BA5-A802-8445-9612-70D26193F204}"/>
              </a:ext>
            </a:extLst>
          </p:cNvPr>
          <p:cNvSpPr txBox="1"/>
          <p:nvPr/>
        </p:nvSpPr>
        <p:spPr>
          <a:xfrm>
            <a:off x="4580794" y="4066837"/>
            <a:ext cx="633507" cy="369332"/>
          </a:xfrm>
          <a:prstGeom prst="rect">
            <a:avLst/>
          </a:prstGeom>
          <a:noFill/>
        </p:spPr>
        <p:txBody>
          <a:bodyPr wrap="none" rtlCol="0">
            <a:spAutoFit/>
          </a:bodyPr>
          <a:lstStyle/>
          <a:p>
            <a:r>
              <a:rPr lang="en-GB" dirty="0">
                <a:solidFill>
                  <a:schemeClr val="tx1">
                    <a:lumMod val="50000"/>
                  </a:schemeClr>
                </a:solidFill>
              </a:rPr>
              <a:t>-K(1)</a:t>
            </a:r>
          </a:p>
        </p:txBody>
      </p:sp>
      <p:cxnSp>
        <p:nvCxnSpPr>
          <p:cNvPr id="130" name="Elbow Connector 129">
            <a:extLst>
              <a:ext uri="{FF2B5EF4-FFF2-40B4-BE49-F238E27FC236}">
                <a16:creationId xmlns:a16="http://schemas.microsoft.com/office/drawing/2014/main" id="{D5C12A24-EEB7-AC48-87C7-AFEBA8F0CE6A}"/>
              </a:ext>
            </a:extLst>
          </p:cNvPr>
          <p:cNvCxnSpPr>
            <a:cxnSpLocks/>
            <a:stCxn id="107" idx="3"/>
          </p:cNvCxnSpPr>
          <p:nvPr/>
        </p:nvCxnSpPr>
        <p:spPr>
          <a:xfrm rot="16200000" flipV="1">
            <a:off x="6374839" y="760559"/>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26994B9A-BEB8-1740-9855-0D794CD30A43}"/>
              </a:ext>
            </a:extLst>
          </p:cNvPr>
          <p:cNvCxnSpPr>
            <a:cxnSpLocks/>
            <a:endCxn id="93"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131">
            <a:extLst>
              <a:ext uri="{FF2B5EF4-FFF2-40B4-BE49-F238E27FC236}">
                <a16:creationId xmlns:a16="http://schemas.microsoft.com/office/drawing/2014/main" id="{954BFC1A-787F-4A48-9E96-0F4E02F87D7A}"/>
              </a:ext>
            </a:extLst>
          </p:cNvPr>
          <p:cNvCxnSpPr>
            <a:cxnSpLocks/>
            <a:stCxn id="107" idx="1"/>
          </p:cNvCxnSpPr>
          <p:nvPr/>
        </p:nvCxnSpPr>
        <p:spPr>
          <a:xfrm rot="5400000">
            <a:off x="7542673" y="3207931"/>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526D3846-C478-DD43-B105-9D4718D79EEB}"/>
              </a:ext>
            </a:extLst>
          </p:cNvPr>
          <p:cNvCxnSpPr>
            <a:cxnSpLocks/>
            <a:stCxn id="93"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488DF984-AED1-0141-936E-86A81A396AC8}"/>
              </a:ext>
            </a:extLst>
          </p:cNvPr>
          <p:cNvSpPr txBox="1"/>
          <p:nvPr/>
        </p:nvSpPr>
        <p:spPr>
          <a:xfrm>
            <a:off x="5518457" y="2420798"/>
            <a:ext cx="960904" cy="369332"/>
          </a:xfrm>
          <a:prstGeom prst="rect">
            <a:avLst/>
          </a:prstGeom>
          <a:noFill/>
        </p:spPr>
        <p:txBody>
          <a:bodyPr wrap="none" rtlCol="0">
            <a:spAutoFit/>
          </a:bodyPr>
          <a:lstStyle/>
          <a:p>
            <a:r>
              <a:rPr lang="en-GB" dirty="0">
                <a:solidFill>
                  <a:schemeClr val="tx1">
                    <a:lumMod val="50000"/>
                  </a:schemeClr>
                </a:solidFill>
              </a:rPr>
              <a:t>-Start(1)</a:t>
            </a:r>
          </a:p>
        </p:txBody>
      </p:sp>
      <p:sp>
        <p:nvSpPr>
          <p:cNvPr id="136" name="TextBox 135">
            <a:extLst>
              <a:ext uri="{FF2B5EF4-FFF2-40B4-BE49-F238E27FC236}">
                <a16:creationId xmlns:a16="http://schemas.microsoft.com/office/drawing/2014/main" id="{C4785A8D-C4CA-664E-96EB-C89A172E9928}"/>
              </a:ext>
            </a:extLst>
          </p:cNvPr>
          <p:cNvSpPr txBox="1"/>
          <p:nvPr/>
        </p:nvSpPr>
        <p:spPr>
          <a:xfrm>
            <a:off x="7907592" y="2403278"/>
            <a:ext cx="960904"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138" name="Picture 137">
            <a:extLst>
              <a:ext uri="{FF2B5EF4-FFF2-40B4-BE49-F238E27FC236}">
                <a16:creationId xmlns:a16="http://schemas.microsoft.com/office/drawing/2014/main" id="{24C59298-DE29-C14B-8A84-CA3D2AAFD4E4}"/>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139" name="TextBox 138">
            <a:extLst>
              <a:ext uri="{FF2B5EF4-FFF2-40B4-BE49-F238E27FC236}">
                <a16:creationId xmlns:a16="http://schemas.microsoft.com/office/drawing/2014/main" id="{D4288A41-5549-3F49-95BD-583D1D33933A}"/>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141" name="Straight Connector 140">
            <a:extLst>
              <a:ext uri="{FF2B5EF4-FFF2-40B4-BE49-F238E27FC236}">
                <a16:creationId xmlns:a16="http://schemas.microsoft.com/office/drawing/2014/main" id="{A7621BAA-5783-4949-A062-2F3025D93BBE}"/>
              </a:ext>
            </a:extLst>
          </p:cNvPr>
          <p:cNvCxnSpPr>
            <a:cxnSpLocks/>
            <a:stCxn id="101"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42" name="Picture 141">
            <a:extLst>
              <a:ext uri="{FF2B5EF4-FFF2-40B4-BE49-F238E27FC236}">
                <a16:creationId xmlns:a16="http://schemas.microsoft.com/office/drawing/2014/main" id="{27267964-1991-764B-A27D-34EDFDF4592F}"/>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144" name="TextBox 143">
            <a:extLst>
              <a:ext uri="{FF2B5EF4-FFF2-40B4-BE49-F238E27FC236}">
                <a16:creationId xmlns:a16="http://schemas.microsoft.com/office/drawing/2014/main" id="{E426671B-11CC-3043-BBB6-266FFB58BB61}"/>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146" name="Picture 145">
            <a:extLst>
              <a:ext uri="{FF2B5EF4-FFF2-40B4-BE49-F238E27FC236}">
                <a16:creationId xmlns:a16="http://schemas.microsoft.com/office/drawing/2014/main" id="{A87FC607-B79C-3C43-B9DD-74B7298A5EB5}"/>
              </a:ext>
            </a:extLst>
          </p:cNvPr>
          <p:cNvPicPr>
            <a:picLocks noChangeAspect="1"/>
          </p:cNvPicPr>
          <p:nvPr/>
        </p:nvPicPr>
        <p:blipFill>
          <a:blip r:embed="rId6"/>
          <a:stretch>
            <a:fillRect/>
          </a:stretch>
        </p:blipFill>
        <p:spPr>
          <a:xfrm>
            <a:off x="5222566" y="3560853"/>
            <a:ext cx="452279" cy="551560"/>
          </a:xfrm>
          <a:prstGeom prst="rect">
            <a:avLst/>
          </a:prstGeom>
        </p:spPr>
      </p:pic>
      <p:sp>
        <p:nvSpPr>
          <p:cNvPr id="147" name="TextBox 146">
            <a:extLst>
              <a:ext uri="{FF2B5EF4-FFF2-40B4-BE49-F238E27FC236}">
                <a16:creationId xmlns:a16="http://schemas.microsoft.com/office/drawing/2014/main" id="{DBBEBB75-4EDF-7447-9FC2-84DA306DD8FD}"/>
              </a:ext>
            </a:extLst>
          </p:cNvPr>
          <p:cNvSpPr txBox="1"/>
          <p:nvPr/>
        </p:nvSpPr>
        <p:spPr>
          <a:xfrm>
            <a:off x="5547366" y="3609562"/>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148" name="Picture 147">
            <a:extLst>
              <a:ext uri="{FF2B5EF4-FFF2-40B4-BE49-F238E27FC236}">
                <a16:creationId xmlns:a16="http://schemas.microsoft.com/office/drawing/2014/main" id="{50A5A590-A792-9F46-97AA-C644AF7A2E3F}"/>
              </a:ext>
            </a:extLst>
          </p:cNvPr>
          <p:cNvPicPr>
            <a:picLocks noChangeAspect="1"/>
          </p:cNvPicPr>
          <p:nvPr/>
        </p:nvPicPr>
        <p:blipFill>
          <a:blip r:embed="rId7"/>
          <a:stretch>
            <a:fillRect/>
          </a:stretch>
        </p:blipFill>
        <p:spPr>
          <a:xfrm rot="5400000">
            <a:off x="4465079" y="2443403"/>
            <a:ext cx="800100" cy="330200"/>
          </a:xfrm>
          <a:prstGeom prst="rect">
            <a:avLst/>
          </a:prstGeom>
        </p:spPr>
      </p:pic>
      <p:cxnSp>
        <p:nvCxnSpPr>
          <p:cNvPr id="149" name="Elbow Connector 148">
            <a:extLst>
              <a:ext uri="{FF2B5EF4-FFF2-40B4-BE49-F238E27FC236}">
                <a16:creationId xmlns:a16="http://schemas.microsoft.com/office/drawing/2014/main" id="{970D61BF-CCFF-4A4B-951B-D2E2219904A6}"/>
              </a:ext>
            </a:extLst>
          </p:cNvPr>
          <p:cNvCxnSpPr>
            <a:cxnSpLocks/>
          </p:cNvCxnSpPr>
          <p:nvPr/>
        </p:nvCxnSpPr>
        <p:spPr>
          <a:xfrm rot="10800000" flipV="1">
            <a:off x="4865130" y="221088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0" name="Elbow Connector 149">
            <a:extLst>
              <a:ext uri="{FF2B5EF4-FFF2-40B4-BE49-F238E27FC236}">
                <a16:creationId xmlns:a16="http://schemas.microsoft.com/office/drawing/2014/main" id="{F3DE4150-4E03-7947-A8B5-F8506ED45F89}"/>
              </a:ext>
            </a:extLst>
          </p:cNvPr>
          <p:cNvCxnSpPr>
            <a:cxnSpLocks/>
          </p:cNvCxnSpPr>
          <p:nvPr/>
        </p:nvCxnSpPr>
        <p:spPr>
          <a:xfrm rot="10800000">
            <a:off x="4865130" y="283602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51" name="Picture 150">
            <a:extLst>
              <a:ext uri="{FF2B5EF4-FFF2-40B4-BE49-F238E27FC236}">
                <a16:creationId xmlns:a16="http://schemas.microsoft.com/office/drawing/2014/main" id="{2E734F1B-B74D-FA41-ABFC-08D2C075DD18}"/>
              </a:ext>
            </a:extLst>
          </p:cNvPr>
          <p:cNvPicPr>
            <a:picLocks noChangeAspect="1"/>
          </p:cNvPicPr>
          <p:nvPr/>
        </p:nvPicPr>
        <p:blipFill>
          <a:blip r:embed="rId7"/>
          <a:stretch>
            <a:fillRect/>
          </a:stretch>
        </p:blipFill>
        <p:spPr>
          <a:xfrm rot="5400000">
            <a:off x="6823829" y="2480363"/>
            <a:ext cx="800100" cy="330200"/>
          </a:xfrm>
          <a:prstGeom prst="rect">
            <a:avLst/>
          </a:prstGeom>
        </p:spPr>
      </p:pic>
      <p:cxnSp>
        <p:nvCxnSpPr>
          <p:cNvPr id="152" name="Elbow Connector 151">
            <a:extLst>
              <a:ext uri="{FF2B5EF4-FFF2-40B4-BE49-F238E27FC236}">
                <a16:creationId xmlns:a16="http://schemas.microsoft.com/office/drawing/2014/main" id="{4278F072-D372-1C4D-BB71-38C00B7F4E22}"/>
              </a:ext>
            </a:extLst>
          </p:cNvPr>
          <p:cNvCxnSpPr>
            <a:cxnSpLocks/>
          </p:cNvCxnSpPr>
          <p:nvPr/>
        </p:nvCxnSpPr>
        <p:spPr>
          <a:xfrm rot="10800000" flipV="1">
            <a:off x="7223880" y="224784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3" name="Elbow Connector 152">
            <a:extLst>
              <a:ext uri="{FF2B5EF4-FFF2-40B4-BE49-F238E27FC236}">
                <a16:creationId xmlns:a16="http://schemas.microsoft.com/office/drawing/2014/main" id="{FAAD27E6-EE06-2C4F-94C6-2EB5AFE44DBB}"/>
              </a:ext>
            </a:extLst>
          </p:cNvPr>
          <p:cNvCxnSpPr>
            <a:cxnSpLocks/>
          </p:cNvCxnSpPr>
          <p:nvPr/>
        </p:nvCxnSpPr>
        <p:spPr>
          <a:xfrm rot="10800000">
            <a:off x="7223880" y="287298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8EA682C-9445-514D-A5EF-CFA531564A4D}"/>
              </a:ext>
            </a:extLst>
          </p:cNvPr>
          <p:cNvSpPr txBox="1"/>
          <p:nvPr/>
        </p:nvSpPr>
        <p:spPr>
          <a:xfrm>
            <a:off x="4255885" y="2420798"/>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155" name="TextBox 154">
            <a:extLst>
              <a:ext uri="{FF2B5EF4-FFF2-40B4-BE49-F238E27FC236}">
                <a16:creationId xmlns:a16="http://schemas.microsoft.com/office/drawing/2014/main" id="{BA624019-E31F-2747-BF70-A23C0A4A8CC3}"/>
              </a:ext>
            </a:extLst>
          </p:cNvPr>
          <p:cNvSpPr txBox="1"/>
          <p:nvPr/>
        </p:nvSpPr>
        <p:spPr>
          <a:xfrm>
            <a:off x="6601593" y="2444559"/>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157" name="Picture 156">
            <a:extLst>
              <a:ext uri="{FF2B5EF4-FFF2-40B4-BE49-F238E27FC236}">
                <a16:creationId xmlns:a16="http://schemas.microsoft.com/office/drawing/2014/main" id="{F728F120-C243-DC43-BA96-11EC3CD58914}"/>
              </a:ext>
            </a:extLst>
          </p:cNvPr>
          <p:cNvPicPr>
            <a:picLocks noChangeAspect="1"/>
          </p:cNvPicPr>
          <p:nvPr/>
        </p:nvPicPr>
        <p:blipFill rotWithShape="1">
          <a:blip r:embed="rId8"/>
          <a:srcRect l="59590" b="37571"/>
          <a:stretch/>
        </p:blipFill>
        <p:spPr>
          <a:xfrm rot="16200000">
            <a:off x="5129769" y="1814504"/>
            <a:ext cx="548970" cy="299330"/>
          </a:xfrm>
          <a:prstGeom prst="rect">
            <a:avLst/>
          </a:prstGeom>
        </p:spPr>
      </p:pic>
      <p:sp>
        <p:nvSpPr>
          <p:cNvPr id="158" name="TextBox 157">
            <a:extLst>
              <a:ext uri="{FF2B5EF4-FFF2-40B4-BE49-F238E27FC236}">
                <a16:creationId xmlns:a16="http://schemas.microsoft.com/office/drawing/2014/main" id="{8AA4FC0E-6346-FB4F-899A-14D56579D943}"/>
              </a:ext>
            </a:extLst>
          </p:cNvPr>
          <p:cNvSpPr txBox="1"/>
          <p:nvPr/>
        </p:nvSpPr>
        <p:spPr>
          <a:xfrm>
            <a:off x="5490132" y="1737725"/>
            <a:ext cx="937436" cy="369332"/>
          </a:xfrm>
          <a:prstGeom prst="rect">
            <a:avLst/>
          </a:prstGeom>
          <a:noFill/>
        </p:spPr>
        <p:txBody>
          <a:bodyPr wrap="none" rtlCol="0">
            <a:spAutoFit/>
          </a:bodyPr>
          <a:lstStyle/>
          <a:p>
            <a:r>
              <a:rPr lang="en-GB" dirty="0">
                <a:solidFill>
                  <a:schemeClr val="tx1">
                    <a:lumMod val="50000"/>
                  </a:schemeClr>
                </a:solidFill>
              </a:rPr>
              <a:t>-Stop(1)</a:t>
            </a:r>
          </a:p>
        </p:txBody>
      </p:sp>
      <p:pic>
        <p:nvPicPr>
          <p:cNvPr id="159" name="Picture 158">
            <a:extLst>
              <a:ext uri="{FF2B5EF4-FFF2-40B4-BE49-F238E27FC236}">
                <a16:creationId xmlns:a16="http://schemas.microsoft.com/office/drawing/2014/main" id="{F2614561-CAEB-9146-A59C-6A143557E639}"/>
              </a:ext>
            </a:extLst>
          </p:cNvPr>
          <p:cNvPicPr>
            <a:picLocks noChangeAspect="1"/>
          </p:cNvPicPr>
          <p:nvPr/>
        </p:nvPicPr>
        <p:blipFill rotWithShape="1">
          <a:blip r:embed="rId8"/>
          <a:srcRect l="59590" b="37571"/>
          <a:stretch/>
        </p:blipFill>
        <p:spPr>
          <a:xfrm rot="16200000">
            <a:off x="7576995" y="1810388"/>
            <a:ext cx="548970" cy="299330"/>
          </a:xfrm>
          <a:prstGeom prst="rect">
            <a:avLst/>
          </a:prstGeom>
        </p:spPr>
      </p:pic>
      <p:sp>
        <p:nvSpPr>
          <p:cNvPr id="160" name="TextBox 159">
            <a:extLst>
              <a:ext uri="{FF2B5EF4-FFF2-40B4-BE49-F238E27FC236}">
                <a16:creationId xmlns:a16="http://schemas.microsoft.com/office/drawing/2014/main" id="{83343324-00A8-A64F-AF7B-43D0F788217C}"/>
              </a:ext>
            </a:extLst>
          </p:cNvPr>
          <p:cNvSpPr txBox="1"/>
          <p:nvPr/>
        </p:nvSpPr>
        <p:spPr>
          <a:xfrm>
            <a:off x="7937358" y="1733609"/>
            <a:ext cx="937436" cy="369332"/>
          </a:xfrm>
          <a:prstGeom prst="rect">
            <a:avLst/>
          </a:prstGeom>
          <a:noFill/>
        </p:spPr>
        <p:txBody>
          <a:bodyPr wrap="none" rtlCol="0">
            <a:spAutoFit/>
          </a:bodyPr>
          <a:lstStyle/>
          <a:p>
            <a:r>
              <a:rPr lang="en-GB" dirty="0">
                <a:solidFill>
                  <a:schemeClr val="tx1">
                    <a:lumMod val="50000"/>
                  </a:schemeClr>
                </a:solidFill>
              </a:rPr>
              <a:t>-Stop(2)</a:t>
            </a:r>
          </a:p>
        </p:txBody>
      </p:sp>
      <p:sp>
        <p:nvSpPr>
          <p:cNvPr id="164" name="TextBox 163">
            <a:extLst>
              <a:ext uri="{FF2B5EF4-FFF2-40B4-BE49-F238E27FC236}">
                <a16:creationId xmlns:a16="http://schemas.microsoft.com/office/drawing/2014/main" id="{E63FD1BF-47F9-8046-918A-0AB91BB34EE9}"/>
              </a:ext>
            </a:extLst>
          </p:cNvPr>
          <p:cNvSpPr txBox="1"/>
          <p:nvPr/>
        </p:nvSpPr>
        <p:spPr>
          <a:xfrm>
            <a:off x="8049838" y="3052028"/>
            <a:ext cx="633507" cy="369332"/>
          </a:xfrm>
          <a:prstGeom prst="rect">
            <a:avLst/>
          </a:prstGeom>
          <a:noFill/>
        </p:spPr>
        <p:txBody>
          <a:bodyPr wrap="none" rtlCol="0">
            <a:spAutoFit/>
          </a:bodyPr>
          <a:lstStyle/>
          <a:p>
            <a:r>
              <a:rPr lang="en-GB" dirty="0">
                <a:solidFill>
                  <a:schemeClr val="tx1">
                    <a:lumMod val="50000"/>
                  </a:schemeClr>
                </a:solidFill>
              </a:rPr>
              <a:t>-K(1)</a:t>
            </a:r>
          </a:p>
        </p:txBody>
      </p:sp>
      <p:pic>
        <p:nvPicPr>
          <p:cNvPr id="165" name="Picture 164">
            <a:extLst>
              <a:ext uri="{FF2B5EF4-FFF2-40B4-BE49-F238E27FC236}">
                <a16:creationId xmlns:a16="http://schemas.microsoft.com/office/drawing/2014/main" id="{D64BB813-D23D-4C4E-B3FB-55AE59E3FCEA}"/>
              </a:ext>
            </a:extLst>
          </p:cNvPr>
          <p:cNvPicPr>
            <a:picLocks noChangeAspect="1"/>
          </p:cNvPicPr>
          <p:nvPr/>
        </p:nvPicPr>
        <p:blipFill rotWithShape="1">
          <a:blip r:embed="rId8"/>
          <a:srcRect l="59590" b="37571"/>
          <a:stretch/>
        </p:blipFill>
        <p:spPr>
          <a:xfrm rot="16200000">
            <a:off x="5184779" y="1187543"/>
            <a:ext cx="548970" cy="299330"/>
          </a:xfrm>
          <a:prstGeom prst="rect">
            <a:avLst/>
          </a:prstGeom>
        </p:spPr>
      </p:pic>
      <p:sp>
        <p:nvSpPr>
          <p:cNvPr id="166" name="TextBox 165">
            <a:extLst>
              <a:ext uri="{FF2B5EF4-FFF2-40B4-BE49-F238E27FC236}">
                <a16:creationId xmlns:a16="http://schemas.microsoft.com/office/drawing/2014/main" id="{1EE7B23C-472A-B543-BE60-8A1C627F9AFF}"/>
              </a:ext>
            </a:extLst>
          </p:cNvPr>
          <p:cNvSpPr txBox="1"/>
          <p:nvPr/>
        </p:nvSpPr>
        <p:spPr>
          <a:xfrm>
            <a:off x="5584373" y="1123478"/>
            <a:ext cx="492443" cy="369332"/>
          </a:xfrm>
          <a:prstGeom prst="rect">
            <a:avLst/>
          </a:prstGeom>
          <a:noFill/>
        </p:spPr>
        <p:txBody>
          <a:bodyPr wrap="none" rtlCol="0">
            <a:spAutoFit/>
          </a:bodyPr>
          <a:lstStyle/>
          <a:p>
            <a:r>
              <a:rPr lang="en-GB" dirty="0">
                <a:solidFill>
                  <a:schemeClr val="tx1">
                    <a:lumMod val="50000"/>
                  </a:schemeClr>
                </a:solidFill>
              </a:rPr>
              <a:t>E/S</a:t>
            </a:r>
          </a:p>
        </p:txBody>
      </p:sp>
      <p:pic>
        <p:nvPicPr>
          <p:cNvPr id="174" name="Picture 173">
            <a:extLst>
              <a:ext uri="{FF2B5EF4-FFF2-40B4-BE49-F238E27FC236}">
                <a16:creationId xmlns:a16="http://schemas.microsoft.com/office/drawing/2014/main" id="{DCEA6F64-2C69-394A-AC84-735A1B287727}"/>
              </a:ext>
            </a:extLst>
          </p:cNvPr>
          <p:cNvPicPr>
            <a:picLocks noChangeAspect="1"/>
          </p:cNvPicPr>
          <p:nvPr/>
        </p:nvPicPr>
        <p:blipFill>
          <a:blip r:embed="rId6"/>
          <a:stretch>
            <a:fillRect/>
          </a:stretch>
        </p:blipFill>
        <p:spPr>
          <a:xfrm>
            <a:off x="7637864" y="3574893"/>
            <a:ext cx="452279" cy="551560"/>
          </a:xfrm>
          <a:prstGeom prst="rect">
            <a:avLst/>
          </a:prstGeom>
        </p:spPr>
      </p:pic>
      <p:sp>
        <p:nvSpPr>
          <p:cNvPr id="175" name="TextBox 174">
            <a:extLst>
              <a:ext uri="{FF2B5EF4-FFF2-40B4-BE49-F238E27FC236}">
                <a16:creationId xmlns:a16="http://schemas.microsoft.com/office/drawing/2014/main" id="{7CC99887-C70D-674A-9EE3-2CB104950990}"/>
              </a:ext>
            </a:extLst>
          </p:cNvPr>
          <p:cNvSpPr txBox="1"/>
          <p:nvPr/>
        </p:nvSpPr>
        <p:spPr>
          <a:xfrm>
            <a:off x="7962664" y="3623602"/>
            <a:ext cx="692818" cy="369332"/>
          </a:xfrm>
          <a:prstGeom prst="rect">
            <a:avLst/>
          </a:prstGeom>
          <a:noFill/>
        </p:spPr>
        <p:txBody>
          <a:bodyPr wrap="none" rtlCol="0">
            <a:spAutoFit/>
          </a:bodyPr>
          <a:lstStyle/>
          <a:p>
            <a:r>
              <a:rPr lang="en-GB" dirty="0">
                <a:solidFill>
                  <a:schemeClr val="tx1">
                    <a:lumMod val="50000"/>
                  </a:schemeClr>
                </a:solidFill>
              </a:rPr>
              <a:t>OL(2)</a:t>
            </a:r>
          </a:p>
        </p:txBody>
      </p:sp>
      <p:pic>
        <p:nvPicPr>
          <p:cNvPr id="54" name="Picture 53">
            <a:extLst>
              <a:ext uri="{FF2B5EF4-FFF2-40B4-BE49-F238E27FC236}">
                <a16:creationId xmlns:a16="http://schemas.microsoft.com/office/drawing/2014/main" id="{02E206FD-3DFC-DD49-8322-C6B8A16BC0EC}"/>
              </a:ext>
            </a:extLst>
          </p:cNvPr>
          <p:cNvPicPr>
            <a:picLocks noChangeAspect="1"/>
          </p:cNvPicPr>
          <p:nvPr/>
        </p:nvPicPr>
        <p:blipFill rotWithShape="1">
          <a:blip r:embed="rId7"/>
          <a:srcRect l="13450" r="16125"/>
          <a:stretch/>
        </p:blipFill>
        <p:spPr>
          <a:xfrm rot="5400000">
            <a:off x="7637596" y="3155318"/>
            <a:ext cx="563471" cy="330200"/>
          </a:xfrm>
          <a:prstGeom prst="rect">
            <a:avLst/>
          </a:prstGeom>
        </p:spPr>
      </p:pic>
    </p:spTree>
    <p:custDataLst>
      <p:tags r:id="rId1"/>
    </p:custDataLst>
    <p:extLst>
      <p:ext uri="{BB962C8B-B14F-4D97-AF65-F5344CB8AC3E}">
        <p14:creationId xmlns:p14="http://schemas.microsoft.com/office/powerpoint/2010/main" val="316377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3.4: Manual Three Phase Sequence Starter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Img09d</a:t>
            </a:r>
          </a:p>
        </p:txBody>
      </p:sp>
      <p:grpSp>
        <p:nvGrpSpPr>
          <p:cNvPr id="92" name="Group 91">
            <a:extLst>
              <a:ext uri="{FF2B5EF4-FFF2-40B4-BE49-F238E27FC236}">
                <a16:creationId xmlns:a16="http://schemas.microsoft.com/office/drawing/2014/main" id="{06B471A9-2BD8-3142-9BEB-705F4435C817}"/>
              </a:ext>
            </a:extLst>
          </p:cNvPr>
          <p:cNvGrpSpPr/>
          <p:nvPr/>
        </p:nvGrpSpPr>
        <p:grpSpPr>
          <a:xfrm>
            <a:off x="5193706" y="4066837"/>
            <a:ext cx="588935" cy="309966"/>
            <a:chOff x="2324746" y="3332136"/>
            <a:chExt cx="588935" cy="309966"/>
          </a:xfrm>
        </p:grpSpPr>
        <p:sp>
          <p:nvSpPr>
            <p:cNvPr id="93" name="Rectangle 92">
              <a:extLst>
                <a:ext uri="{FF2B5EF4-FFF2-40B4-BE49-F238E27FC236}">
                  <a16:creationId xmlns:a16="http://schemas.microsoft.com/office/drawing/2014/main" id="{E6B038FA-2E6B-7B47-8337-8AE04074AEC5}"/>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9D0FEBD3-5AE2-EE41-8D10-BC2A42123B40}"/>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96" name="Picture 95">
            <a:extLst>
              <a:ext uri="{FF2B5EF4-FFF2-40B4-BE49-F238E27FC236}">
                <a16:creationId xmlns:a16="http://schemas.microsoft.com/office/drawing/2014/main" id="{088391D2-1C82-3C4F-BB1D-A440868ADA74}"/>
              </a:ext>
            </a:extLst>
          </p:cNvPr>
          <p:cNvPicPr>
            <a:picLocks noChangeAspect="1"/>
          </p:cNvPicPr>
          <p:nvPr/>
        </p:nvPicPr>
        <p:blipFill>
          <a:blip r:embed="rId4"/>
          <a:stretch>
            <a:fillRect/>
          </a:stretch>
        </p:blipFill>
        <p:spPr>
          <a:xfrm rot="16200000">
            <a:off x="5138644" y="2399516"/>
            <a:ext cx="562402" cy="389355"/>
          </a:xfrm>
          <a:prstGeom prst="rect">
            <a:avLst/>
          </a:prstGeom>
        </p:spPr>
      </p:pic>
      <p:grpSp>
        <p:nvGrpSpPr>
          <p:cNvPr id="97" name="Group 96">
            <a:extLst>
              <a:ext uri="{FF2B5EF4-FFF2-40B4-BE49-F238E27FC236}">
                <a16:creationId xmlns:a16="http://schemas.microsoft.com/office/drawing/2014/main" id="{A45F8967-86AD-E946-B13F-43A2C0E62BF8}"/>
              </a:ext>
            </a:extLst>
          </p:cNvPr>
          <p:cNvGrpSpPr/>
          <p:nvPr/>
        </p:nvGrpSpPr>
        <p:grpSpPr>
          <a:xfrm>
            <a:off x="7606773" y="4066837"/>
            <a:ext cx="588935" cy="309966"/>
            <a:chOff x="2324746" y="3332136"/>
            <a:chExt cx="588935" cy="309966"/>
          </a:xfrm>
        </p:grpSpPr>
        <p:sp>
          <p:nvSpPr>
            <p:cNvPr id="101" name="Rectangle 100">
              <a:extLst>
                <a:ext uri="{FF2B5EF4-FFF2-40B4-BE49-F238E27FC236}">
                  <a16:creationId xmlns:a16="http://schemas.microsoft.com/office/drawing/2014/main" id="{D430B93F-BBD8-CB4A-BBCA-013B23FC77FA}"/>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Connector 105">
              <a:extLst>
                <a:ext uri="{FF2B5EF4-FFF2-40B4-BE49-F238E27FC236}">
                  <a16:creationId xmlns:a16="http://schemas.microsoft.com/office/drawing/2014/main" id="{82A47BDB-12E2-434A-8554-334A74DE5C8F}"/>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07" name="Picture 106">
            <a:extLst>
              <a:ext uri="{FF2B5EF4-FFF2-40B4-BE49-F238E27FC236}">
                <a16:creationId xmlns:a16="http://schemas.microsoft.com/office/drawing/2014/main" id="{A1A5459E-C7B8-9342-A2D6-A4C552E8BB59}"/>
              </a:ext>
            </a:extLst>
          </p:cNvPr>
          <p:cNvPicPr>
            <a:picLocks noChangeAspect="1"/>
          </p:cNvPicPr>
          <p:nvPr/>
        </p:nvPicPr>
        <p:blipFill>
          <a:blip r:embed="rId4"/>
          <a:stretch>
            <a:fillRect/>
          </a:stretch>
        </p:blipFill>
        <p:spPr>
          <a:xfrm rot="16200000">
            <a:off x="7620039" y="2373484"/>
            <a:ext cx="562402" cy="389355"/>
          </a:xfrm>
          <a:prstGeom prst="rect">
            <a:avLst/>
          </a:prstGeom>
        </p:spPr>
      </p:pic>
      <p:sp>
        <p:nvSpPr>
          <p:cNvPr id="108" name="TextBox 107">
            <a:extLst>
              <a:ext uri="{FF2B5EF4-FFF2-40B4-BE49-F238E27FC236}">
                <a16:creationId xmlns:a16="http://schemas.microsoft.com/office/drawing/2014/main" id="{B5908156-C7FB-E545-8007-B88D3E54743F}"/>
              </a:ext>
            </a:extLst>
          </p:cNvPr>
          <p:cNvSpPr txBox="1"/>
          <p:nvPr/>
        </p:nvSpPr>
        <p:spPr>
          <a:xfrm>
            <a:off x="8166109" y="4037154"/>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128" name="TextBox 127">
            <a:extLst>
              <a:ext uri="{FF2B5EF4-FFF2-40B4-BE49-F238E27FC236}">
                <a16:creationId xmlns:a16="http://schemas.microsoft.com/office/drawing/2014/main" id="{F4968BA5-A802-8445-9612-70D26193F204}"/>
              </a:ext>
            </a:extLst>
          </p:cNvPr>
          <p:cNvSpPr txBox="1"/>
          <p:nvPr/>
        </p:nvSpPr>
        <p:spPr>
          <a:xfrm>
            <a:off x="4580794" y="4066837"/>
            <a:ext cx="633507" cy="369332"/>
          </a:xfrm>
          <a:prstGeom prst="rect">
            <a:avLst/>
          </a:prstGeom>
          <a:noFill/>
        </p:spPr>
        <p:txBody>
          <a:bodyPr wrap="none" rtlCol="0">
            <a:spAutoFit/>
          </a:bodyPr>
          <a:lstStyle/>
          <a:p>
            <a:r>
              <a:rPr lang="en-GB" dirty="0">
                <a:solidFill>
                  <a:schemeClr val="tx1">
                    <a:lumMod val="50000"/>
                  </a:schemeClr>
                </a:solidFill>
              </a:rPr>
              <a:t>-K(1)</a:t>
            </a:r>
          </a:p>
        </p:txBody>
      </p:sp>
      <p:cxnSp>
        <p:nvCxnSpPr>
          <p:cNvPr id="130" name="Elbow Connector 129">
            <a:extLst>
              <a:ext uri="{FF2B5EF4-FFF2-40B4-BE49-F238E27FC236}">
                <a16:creationId xmlns:a16="http://schemas.microsoft.com/office/drawing/2014/main" id="{D5C12A24-EEB7-AC48-87C7-AFEBA8F0CE6A}"/>
              </a:ext>
            </a:extLst>
          </p:cNvPr>
          <p:cNvCxnSpPr>
            <a:cxnSpLocks/>
            <a:stCxn id="107" idx="3"/>
          </p:cNvCxnSpPr>
          <p:nvPr/>
        </p:nvCxnSpPr>
        <p:spPr>
          <a:xfrm rot="16200000" flipV="1">
            <a:off x="6374839" y="760559"/>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26994B9A-BEB8-1740-9855-0D794CD30A43}"/>
              </a:ext>
            </a:extLst>
          </p:cNvPr>
          <p:cNvCxnSpPr>
            <a:cxnSpLocks/>
            <a:endCxn id="93"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131">
            <a:extLst>
              <a:ext uri="{FF2B5EF4-FFF2-40B4-BE49-F238E27FC236}">
                <a16:creationId xmlns:a16="http://schemas.microsoft.com/office/drawing/2014/main" id="{954BFC1A-787F-4A48-9E96-0F4E02F87D7A}"/>
              </a:ext>
            </a:extLst>
          </p:cNvPr>
          <p:cNvCxnSpPr>
            <a:cxnSpLocks/>
            <a:stCxn id="107" idx="1"/>
          </p:cNvCxnSpPr>
          <p:nvPr/>
        </p:nvCxnSpPr>
        <p:spPr>
          <a:xfrm rot="5400000">
            <a:off x="7542673" y="3207931"/>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526D3846-C478-DD43-B105-9D4718D79EEB}"/>
              </a:ext>
            </a:extLst>
          </p:cNvPr>
          <p:cNvCxnSpPr>
            <a:cxnSpLocks/>
            <a:stCxn id="93"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488DF984-AED1-0141-936E-86A81A396AC8}"/>
              </a:ext>
            </a:extLst>
          </p:cNvPr>
          <p:cNvSpPr txBox="1"/>
          <p:nvPr/>
        </p:nvSpPr>
        <p:spPr>
          <a:xfrm>
            <a:off x="5518457" y="2420798"/>
            <a:ext cx="960904" cy="369332"/>
          </a:xfrm>
          <a:prstGeom prst="rect">
            <a:avLst/>
          </a:prstGeom>
          <a:noFill/>
        </p:spPr>
        <p:txBody>
          <a:bodyPr wrap="none" rtlCol="0">
            <a:spAutoFit/>
          </a:bodyPr>
          <a:lstStyle/>
          <a:p>
            <a:r>
              <a:rPr lang="en-GB" dirty="0">
                <a:solidFill>
                  <a:schemeClr val="tx1">
                    <a:lumMod val="50000"/>
                  </a:schemeClr>
                </a:solidFill>
              </a:rPr>
              <a:t>-Start(1)</a:t>
            </a:r>
          </a:p>
        </p:txBody>
      </p:sp>
      <p:sp>
        <p:nvSpPr>
          <p:cNvPr id="136" name="TextBox 135">
            <a:extLst>
              <a:ext uri="{FF2B5EF4-FFF2-40B4-BE49-F238E27FC236}">
                <a16:creationId xmlns:a16="http://schemas.microsoft.com/office/drawing/2014/main" id="{C4785A8D-C4CA-664E-96EB-C89A172E9928}"/>
              </a:ext>
            </a:extLst>
          </p:cNvPr>
          <p:cNvSpPr txBox="1"/>
          <p:nvPr/>
        </p:nvSpPr>
        <p:spPr>
          <a:xfrm>
            <a:off x="7907592" y="2403278"/>
            <a:ext cx="960904"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138" name="Picture 137">
            <a:extLst>
              <a:ext uri="{FF2B5EF4-FFF2-40B4-BE49-F238E27FC236}">
                <a16:creationId xmlns:a16="http://schemas.microsoft.com/office/drawing/2014/main" id="{24C59298-DE29-C14B-8A84-CA3D2AAFD4E4}"/>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139" name="TextBox 138">
            <a:extLst>
              <a:ext uri="{FF2B5EF4-FFF2-40B4-BE49-F238E27FC236}">
                <a16:creationId xmlns:a16="http://schemas.microsoft.com/office/drawing/2014/main" id="{D4288A41-5549-3F49-95BD-583D1D33933A}"/>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141" name="Straight Connector 140">
            <a:extLst>
              <a:ext uri="{FF2B5EF4-FFF2-40B4-BE49-F238E27FC236}">
                <a16:creationId xmlns:a16="http://schemas.microsoft.com/office/drawing/2014/main" id="{A7621BAA-5783-4949-A062-2F3025D93BBE}"/>
              </a:ext>
            </a:extLst>
          </p:cNvPr>
          <p:cNvCxnSpPr>
            <a:cxnSpLocks/>
            <a:stCxn id="101"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42" name="Picture 141">
            <a:extLst>
              <a:ext uri="{FF2B5EF4-FFF2-40B4-BE49-F238E27FC236}">
                <a16:creationId xmlns:a16="http://schemas.microsoft.com/office/drawing/2014/main" id="{27267964-1991-764B-A27D-34EDFDF4592F}"/>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144" name="TextBox 143">
            <a:extLst>
              <a:ext uri="{FF2B5EF4-FFF2-40B4-BE49-F238E27FC236}">
                <a16:creationId xmlns:a16="http://schemas.microsoft.com/office/drawing/2014/main" id="{E426671B-11CC-3043-BBB6-266FFB58BB61}"/>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146" name="Picture 145">
            <a:extLst>
              <a:ext uri="{FF2B5EF4-FFF2-40B4-BE49-F238E27FC236}">
                <a16:creationId xmlns:a16="http://schemas.microsoft.com/office/drawing/2014/main" id="{A87FC607-B79C-3C43-B9DD-74B7298A5EB5}"/>
              </a:ext>
            </a:extLst>
          </p:cNvPr>
          <p:cNvPicPr>
            <a:picLocks noChangeAspect="1"/>
          </p:cNvPicPr>
          <p:nvPr/>
        </p:nvPicPr>
        <p:blipFill>
          <a:blip r:embed="rId6"/>
          <a:stretch>
            <a:fillRect/>
          </a:stretch>
        </p:blipFill>
        <p:spPr>
          <a:xfrm>
            <a:off x="5222566" y="3560853"/>
            <a:ext cx="452279" cy="551560"/>
          </a:xfrm>
          <a:prstGeom prst="rect">
            <a:avLst/>
          </a:prstGeom>
        </p:spPr>
      </p:pic>
      <p:sp>
        <p:nvSpPr>
          <p:cNvPr id="147" name="TextBox 146">
            <a:extLst>
              <a:ext uri="{FF2B5EF4-FFF2-40B4-BE49-F238E27FC236}">
                <a16:creationId xmlns:a16="http://schemas.microsoft.com/office/drawing/2014/main" id="{DBBEBB75-4EDF-7447-9FC2-84DA306DD8FD}"/>
              </a:ext>
            </a:extLst>
          </p:cNvPr>
          <p:cNvSpPr txBox="1"/>
          <p:nvPr/>
        </p:nvSpPr>
        <p:spPr>
          <a:xfrm>
            <a:off x="5547366" y="3609562"/>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148" name="Picture 147">
            <a:extLst>
              <a:ext uri="{FF2B5EF4-FFF2-40B4-BE49-F238E27FC236}">
                <a16:creationId xmlns:a16="http://schemas.microsoft.com/office/drawing/2014/main" id="{50A5A590-A792-9F46-97AA-C644AF7A2E3F}"/>
              </a:ext>
            </a:extLst>
          </p:cNvPr>
          <p:cNvPicPr>
            <a:picLocks noChangeAspect="1"/>
          </p:cNvPicPr>
          <p:nvPr/>
        </p:nvPicPr>
        <p:blipFill>
          <a:blip r:embed="rId7"/>
          <a:stretch>
            <a:fillRect/>
          </a:stretch>
        </p:blipFill>
        <p:spPr>
          <a:xfrm rot="5400000">
            <a:off x="4465079" y="2443403"/>
            <a:ext cx="800100" cy="330200"/>
          </a:xfrm>
          <a:prstGeom prst="rect">
            <a:avLst/>
          </a:prstGeom>
        </p:spPr>
      </p:pic>
      <p:cxnSp>
        <p:nvCxnSpPr>
          <p:cNvPr id="149" name="Elbow Connector 148">
            <a:extLst>
              <a:ext uri="{FF2B5EF4-FFF2-40B4-BE49-F238E27FC236}">
                <a16:creationId xmlns:a16="http://schemas.microsoft.com/office/drawing/2014/main" id="{970D61BF-CCFF-4A4B-951B-D2E2219904A6}"/>
              </a:ext>
            </a:extLst>
          </p:cNvPr>
          <p:cNvCxnSpPr>
            <a:cxnSpLocks/>
          </p:cNvCxnSpPr>
          <p:nvPr/>
        </p:nvCxnSpPr>
        <p:spPr>
          <a:xfrm rot="10800000" flipV="1">
            <a:off x="4865130" y="221088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0" name="Elbow Connector 149">
            <a:extLst>
              <a:ext uri="{FF2B5EF4-FFF2-40B4-BE49-F238E27FC236}">
                <a16:creationId xmlns:a16="http://schemas.microsoft.com/office/drawing/2014/main" id="{F3DE4150-4E03-7947-A8B5-F8506ED45F89}"/>
              </a:ext>
            </a:extLst>
          </p:cNvPr>
          <p:cNvCxnSpPr>
            <a:cxnSpLocks/>
          </p:cNvCxnSpPr>
          <p:nvPr/>
        </p:nvCxnSpPr>
        <p:spPr>
          <a:xfrm rot="10800000">
            <a:off x="4865130" y="283602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51" name="Picture 150">
            <a:extLst>
              <a:ext uri="{FF2B5EF4-FFF2-40B4-BE49-F238E27FC236}">
                <a16:creationId xmlns:a16="http://schemas.microsoft.com/office/drawing/2014/main" id="{2E734F1B-B74D-FA41-ABFC-08D2C075DD18}"/>
              </a:ext>
            </a:extLst>
          </p:cNvPr>
          <p:cNvPicPr>
            <a:picLocks noChangeAspect="1"/>
          </p:cNvPicPr>
          <p:nvPr/>
        </p:nvPicPr>
        <p:blipFill>
          <a:blip r:embed="rId7"/>
          <a:stretch>
            <a:fillRect/>
          </a:stretch>
        </p:blipFill>
        <p:spPr>
          <a:xfrm rot="5400000">
            <a:off x="6823829" y="2480363"/>
            <a:ext cx="800100" cy="330200"/>
          </a:xfrm>
          <a:prstGeom prst="rect">
            <a:avLst/>
          </a:prstGeom>
        </p:spPr>
      </p:pic>
      <p:cxnSp>
        <p:nvCxnSpPr>
          <p:cNvPr id="152" name="Elbow Connector 151">
            <a:extLst>
              <a:ext uri="{FF2B5EF4-FFF2-40B4-BE49-F238E27FC236}">
                <a16:creationId xmlns:a16="http://schemas.microsoft.com/office/drawing/2014/main" id="{4278F072-D372-1C4D-BB71-38C00B7F4E22}"/>
              </a:ext>
            </a:extLst>
          </p:cNvPr>
          <p:cNvCxnSpPr>
            <a:cxnSpLocks/>
          </p:cNvCxnSpPr>
          <p:nvPr/>
        </p:nvCxnSpPr>
        <p:spPr>
          <a:xfrm rot="10800000" flipV="1">
            <a:off x="7223880" y="224784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3" name="Elbow Connector 152">
            <a:extLst>
              <a:ext uri="{FF2B5EF4-FFF2-40B4-BE49-F238E27FC236}">
                <a16:creationId xmlns:a16="http://schemas.microsoft.com/office/drawing/2014/main" id="{FAAD27E6-EE06-2C4F-94C6-2EB5AFE44DBB}"/>
              </a:ext>
            </a:extLst>
          </p:cNvPr>
          <p:cNvCxnSpPr>
            <a:cxnSpLocks/>
          </p:cNvCxnSpPr>
          <p:nvPr/>
        </p:nvCxnSpPr>
        <p:spPr>
          <a:xfrm rot="10800000">
            <a:off x="7223880" y="287298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8EA682C-9445-514D-A5EF-CFA531564A4D}"/>
              </a:ext>
            </a:extLst>
          </p:cNvPr>
          <p:cNvSpPr txBox="1"/>
          <p:nvPr/>
        </p:nvSpPr>
        <p:spPr>
          <a:xfrm>
            <a:off x="4255885" y="2420798"/>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155" name="TextBox 154">
            <a:extLst>
              <a:ext uri="{FF2B5EF4-FFF2-40B4-BE49-F238E27FC236}">
                <a16:creationId xmlns:a16="http://schemas.microsoft.com/office/drawing/2014/main" id="{BA624019-E31F-2747-BF70-A23C0A4A8CC3}"/>
              </a:ext>
            </a:extLst>
          </p:cNvPr>
          <p:cNvSpPr txBox="1"/>
          <p:nvPr/>
        </p:nvSpPr>
        <p:spPr>
          <a:xfrm>
            <a:off x="6601593" y="2444559"/>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157" name="Picture 156">
            <a:extLst>
              <a:ext uri="{FF2B5EF4-FFF2-40B4-BE49-F238E27FC236}">
                <a16:creationId xmlns:a16="http://schemas.microsoft.com/office/drawing/2014/main" id="{F728F120-C243-DC43-BA96-11EC3CD58914}"/>
              </a:ext>
            </a:extLst>
          </p:cNvPr>
          <p:cNvPicPr>
            <a:picLocks noChangeAspect="1"/>
          </p:cNvPicPr>
          <p:nvPr/>
        </p:nvPicPr>
        <p:blipFill rotWithShape="1">
          <a:blip r:embed="rId8"/>
          <a:srcRect l="59590" b="37571"/>
          <a:stretch/>
        </p:blipFill>
        <p:spPr>
          <a:xfrm rot="16200000">
            <a:off x="5129769" y="1814504"/>
            <a:ext cx="548970" cy="299330"/>
          </a:xfrm>
          <a:prstGeom prst="rect">
            <a:avLst/>
          </a:prstGeom>
        </p:spPr>
      </p:pic>
      <p:sp>
        <p:nvSpPr>
          <p:cNvPr id="158" name="TextBox 157">
            <a:extLst>
              <a:ext uri="{FF2B5EF4-FFF2-40B4-BE49-F238E27FC236}">
                <a16:creationId xmlns:a16="http://schemas.microsoft.com/office/drawing/2014/main" id="{8AA4FC0E-6346-FB4F-899A-14D56579D943}"/>
              </a:ext>
            </a:extLst>
          </p:cNvPr>
          <p:cNvSpPr txBox="1"/>
          <p:nvPr/>
        </p:nvSpPr>
        <p:spPr>
          <a:xfrm>
            <a:off x="5490132" y="1737725"/>
            <a:ext cx="937436" cy="369332"/>
          </a:xfrm>
          <a:prstGeom prst="rect">
            <a:avLst/>
          </a:prstGeom>
          <a:noFill/>
        </p:spPr>
        <p:txBody>
          <a:bodyPr wrap="none" rtlCol="0">
            <a:spAutoFit/>
          </a:bodyPr>
          <a:lstStyle/>
          <a:p>
            <a:r>
              <a:rPr lang="en-GB" dirty="0">
                <a:solidFill>
                  <a:schemeClr val="tx1">
                    <a:lumMod val="50000"/>
                  </a:schemeClr>
                </a:solidFill>
              </a:rPr>
              <a:t>-Stop(1)</a:t>
            </a:r>
          </a:p>
        </p:txBody>
      </p:sp>
      <p:pic>
        <p:nvPicPr>
          <p:cNvPr id="159" name="Picture 158">
            <a:extLst>
              <a:ext uri="{FF2B5EF4-FFF2-40B4-BE49-F238E27FC236}">
                <a16:creationId xmlns:a16="http://schemas.microsoft.com/office/drawing/2014/main" id="{F2614561-CAEB-9146-A59C-6A143557E639}"/>
              </a:ext>
            </a:extLst>
          </p:cNvPr>
          <p:cNvPicPr>
            <a:picLocks noChangeAspect="1"/>
          </p:cNvPicPr>
          <p:nvPr/>
        </p:nvPicPr>
        <p:blipFill rotWithShape="1">
          <a:blip r:embed="rId8"/>
          <a:srcRect l="59590" b="37571"/>
          <a:stretch/>
        </p:blipFill>
        <p:spPr>
          <a:xfrm rot="16200000">
            <a:off x="7576995" y="1810388"/>
            <a:ext cx="548970" cy="299330"/>
          </a:xfrm>
          <a:prstGeom prst="rect">
            <a:avLst/>
          </a:prstGeom>
        </p:spPr>
      </p:pic>
      <p:sp>
        <p:nvSpPr>
          <p:cNvPr id="160" name="TextBox 159">
            <a:extLst>
              <a:ext uri="{FF2B5EF4-FFF2-40B4-BE49-F238E27FC236}">
                <a16:creationId xmlns:a16="http://schemas.microsoft.com/office/drawing/2014/main" id="{83343324-00A8-A64F-AF7B-43D0F788217C}"/>
              </a:ext>
            </a:extLst>
          </p:cNvPr>
          <p:cNvSpPr txBox="1"/>
          <p:nvPr/>
        </p:nvSpPr>
        <p:spPr>
          <a:xfrm>
            <a:off x="7937358" y="1733609"/>
            <a:ext cx="937436" cy="369332"/>
          </a:xfrm>
          <a:prstGeom prst="rect">
            <a:avLst/>
          </a:prstGeom>
          <a:noFill/>
        </p:spPr>
        <p:txBody>
          <a:bodyPr wrap="none" rtlCol="0">
            <a:spAutoFit/>
          </a:bodyPr>
          <a:lstStyle/>
          <a:p>
            <a:r>
              <a:rPr lang="en-GB" dirty="0">
                <a:solidFill>
                  <a:schemeClr val="tx1">
                    <a:lumMod val="50000"/>
                  </a:schemeClr>
                </a:solidFill>
              </a:rPr>
              <a:t>-Stop(2)</a:t>
            </a:r>
          </a:p>
        </p:txBody>
      </p:sp>
      <p:sp>
        <p:nvSpPr>
          <p:cNvPr id="164" name="TextBox 163">
            <a:extLst>
              <a:ext uri="{FF2B5EF4-FFF2-40B4-BE49-F238E27FC236}">
                <a16:creationId xmlns:a16="http://schemas.microsoft.com/office/drawing/2014/main" id="{E63FD1BF-47F9-8046-918A-0AB91BB34EE9}"/>
              </a:ext>
            </a:extLst>
          </p:cNvPr>
          <p:cNvSpPr txBox="1"/>
          <p:nvPr/>
        </p:nvSpPr>
        <p:spPr>
          <a:xfrm>
            <a:off x="5582712" y="3119069"/>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165" name="Picture 164">
            <a:extLst>
              <a:ext uri="{FF2B5EF4-FFF2-40B4-BE49-F238E27FC236}">
                <a16:creationId xmlns:a16="http://schemas.microsoft.com/office/drawing/2014/main" id="{D64BB813-D23D-4C4E-B3FB-55AE59E3FCEA}"/>
              </a:ext>
            </a:extLst>
          </p:cNvPr>
          <p:cNvPicPr>
            <a:picLocks noChangeAspect="1"/>
          </p:cNvPicPr>
          <p:nvPr/>
        </p:nvPicPr>
        <p:blipFill rotWithShape="1">
          <a:blip r:embed="rId8"/>
          <a:srcRect l="59590" b="37571"/>
          <a:stretch/>
        </p:blipFill>
        <p:spPr>
          <a:xfrm rot="16200000">
            <a:off x="5184779" y="1187543"/>
            <a:ext cx="548970" cy="299330"/>
          </a:xfrm>
          <a:prstGeom prst="rect">
            <a:avLst/>
          </a:prstGeom>
        </p:spPr>
      </p:pic>
      <p:sp>
        <p:nvSpPr>
          <p:cNvPr id="166" name="TextBox 165">
            <a:extLst>
              <a:ext uri="{FF2B5EF4-FFF2-40B4-BE49-F238E27FC236}">
                <a16:creationId xmlns:a16="http://schemas.microsoft.com/office/drawing/2014/main" id="{1EE7B23C-472A-B543-BE60-8A1C627F9AFF}"/>
              </a:ext>
            </a:extLst>
          </p:cNvPr>
          <p:cNvSpPr txBox="1"/>
          <p:nvPr/>
        </p:nvSpPr>
        <p:spPr>
          <a:xfrm>
            <a:off x="5584373" y="1123478"/>
            <a:ext cx="492443" cy="369332"/>
          </a:xfrm>
          <a:prstGeom prst="rect">
            <a:avLst/>
          </a:prstGeom>
          <a:noFill/>
        </p:spPr>
        <p:txBody>
          <a:bodyPr wrap="none" rtlCol="0">
            <a:spAutoFit/>
          </a:bodyPr>
          <a:lstStyle/>
          <a:p>
            <a:r>
              <a:rPr lang="en-GB" dirty="0">
                <a:solidFill>
                  <a:schemeClr val="tx1">
                    <a:lumMod val="50000"/>
                  </a:schemeClr>
                </a:solidFill>
              </a:rPr>
              <a:t>E/S</a:t>
            </a:r>
          </a:p>
        </p:txBody>
      </p:sp>
      <p:pic>
        <p:nvPicPr>
          <p:cNvPr id="174" name="Picture 173">
            <a:extLst>
              <a:ext uri="{FF2B5EF4-FFF2-40B4-BE49-F238E27FC236}">
                <a16:creationId xmlns:a16="http://schemas.microsoft.com/office/drawing/2014/main" id="{DCEA6F64-2C69-394A-AC84-735A1B287727}"/>
              </a:ext>
            </a:extLst>
          </p:cNvPr>
          <p:cNvPicPr>
            <a:picLocks noChangeAspect="1"/>
          </p:cNvPicPr>
          <p:nvPr/>
        </p:nvPicPr>
        <p:blipFill>
          <a:blip r:embed="rId6"/>
          <a:stretch>
            <a:fillRect/>
          </a:stretch>
        </p:blipFill>
        <p:spPr>
          <a:xfrm>
            <a:off x="7637864" y="3574893"/>
            <a:ext cx="452279" cy="551560"/>
          </a:xfrm>
          <a:prstGeom prst="rect">
            <a:avLst/>
          </a:prstGeom>
        </p:spPr>
      </p:pic>
      <p:sp>
        <p:nvSpPr>
          <p:cNvPr id="175" name="TextBox 174">
            <a:extLst>
              <a:ext uri="{FF2B5EF4-FFF2-40B4-BE49-F238E27FC236}">
                <a16:creationId xmlns:a16="http://schemas.microsoft.com/office/drawing/2014/main" id="{7CC99887-C70D-674A-9EE3-2CB104950990}"/>
              </a:ext>
            </a:extLst>
          </p:cNvPr>
          <p:cNvSpPr txBox="1"/>
          <p:nvPr/>
        </p:nvSpPr>
        <p:spPr>
          <a:xfrm>
            <a:off x="7962664" y="3623602"/>
            <a:ext cx="692818" cy="369332"/>
          </a:xfrm>
          <a:prstGeom prst="rect">
            <a:avLst/>
          </a:prstGeom>
          <a:noFill/>
        </p:spPr>
        <p:txBody>
          <a:bodyPr wrap="none" rtlCol="0">
            <a:spAutoFit/>
          </a:bodyPr>
          <a:lstStyle/>
          <a:p>
            <a:r>
              <a:rPr lang="en-GB" dirty="0">
                <a:solidFill>
                  <a:schemeClr val="tx1">
                    <a:lumMod val="50000"/>
                  </a:schemeClr>
                </a:solidFill>
              </a:rPr>
              <a:t>OL(2)</a:t>
            </a:r>
          </a:p>
        </p:txBody>
      </p:sp>
      <p:pic>
        <p:nvPicPr>
          <p:cNvPr id="54" name="Picture 53">
            <a:extLst>
              <a:ext uri="{FF2B5EF4-FFF2-40B4-BE49-F238E27FC236}">
                <a16:creationId xmlns:a16="http://schemas.microsoft.com/office/drawing/2014/main" id="{02E206FD-3DFC-DD49-8322-C6B8A16BC0EC}"/>
              </a:ext>
            </a:extLst>
          </p:cNvPr>
          <p:cNvPicPr>
            <a:picLocks noChangeAspect="1"/>
          </p:cNvPicPr>
          <p:nvPr/>
        </p:nvPicPr>
        <p:blipFill rotWithShape="1">
          <a:blip r:embed="rId7"/>
          <a:srcRect l="13450" r="16125"/>
          <a:stretch/>
        </p:blipFill>
        <p:spPr>
          <a:xfrm rot="5400000">
            <a:off x="5170470" y="3084335"/>
            <a:ext cx="563471" cy="330200"/>
          </a:xfrm>
          <a:prstGeom prst="rect">
            <a:avLst/>
          </a:prstGeom>
        </p:spPr>
      </p:pic>
    </p:spTree>
    <p:custDataLst>
      <p:tags r:id="rId1"/>
    </p:custDataLst>
    <p:extLst>
      <p:ext uri="{BB962C8B-B14F-4D97-AF65-F5344CB8AC3E}">
        <p14:creationId xmlns:p14="http://schemas.microsoft.com/office/powerpoint/2010/main" val="2851087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3970318"/>
          </a:xfrm>
          <a:prstGeom prst="rect">
            <a:avLst/>
          </a:prstGeom>
          <a:noFill/>
        </p:spPr>
        <p:txBody>
          <a:bodyPr wrap="square" rtlCol="0">
            <a:spAutoFit/>
          </a:bodyPr>
          <a:lstStyle/>
          <a:p>
            <a:r>
              <a:rPr lang="en-GB" dirty="0"/>
              <a:t>Video of an expert electrician wiring up the interlock contact.</a:t>
            </a:r>
          </a:p>
          <a:p>
            <a:pPr marL="342900" indent="-342900">
              <a:buFont typeface="+mj-lt"/>
              <a:buAutoNum type="arabicPeriod"/>
            </a:pPr>
            <a:r>
              <a:rPr lang="en-GB" dirty="0"/>
              <a:t>Review what we want – 1 cannot start before 2 (show a picture of the conveyors)</a:t>
            </a:r>
          </a:p>
          <a:p>
            <a:pPr marL="342900" indent="-342900">
              <a:buFont typeface="+mj-lt"/>
              <a:buAutoNum type="arabicPeriod"/>
            </a:pPr>
            <a:r>
              <a:rPr lang="en-GB" dirty="0"/>
              <a:t>What happens if we were to wire it like reversing starter? Would this work?</a:t>
            </a:r>
          </a:p>
          <a:p>
            <a:pPr marL="342900" indent="-342900">
              <a:buFont typeface="+mj-lt"/>
              <a:buAutoNum type="arabicPeriod"/>
            </a:pPr>
            <a:r>
              <a:rPr lang="en-GB" dirty="0"/>
              <a:t>What kind of interlock contact do we need? NO or NC?</a:t>
            </a:r>
          </a:p>
          <a:p>
            <a:pPr marL="342900" indent="-342900">
              <a:buFont typeface="+mj-lt"/>
              <a:buAutoNum type="arabicPeriod"/>
            </a:pPr>
            <a:r>
              <a:rPr lang="en-GB" dirty="0"/>
              <a:t>Do we interlock from 2 into 1, 1 into 2 or both?</a:t>
            </a:r>
          </a:p>
          <a:p>
            <a:pPr marL="342900" indent="-342900">
              <a:buFont typeface="+mj-lt"/>
              <a:buAutoNum type="arabicPeriod"/>
            </a:pPr>
            <a:r>
              <a:rPr lang="en-GB" dirty="0"/>
              <a:t>Explain that we need to interlock a NO contact from 2 into 1 – explain that we need to use a contactor for motor 2 with at least 2 NO aux contacts – one for interlock and 1 for retaining</a:t>
            </a:r>
          </a:p>
          <a:p>
            <a:pPr marL="800100" lvl="1" indent="-342900">
              <a:buFont typeface="+mj-lt"/>
              <a:buAutoNum type="arabicPeriod"/>
            </a:pPr>
            <a:r>
              <a:rPr lang="en-GB" dirty="0"/>
              <a:t>When 2 not started, </a:t>
            </a:r>
            <a:r>
              <a:rPr lang="en-GB" b="1" dirty="0"/>
              <a:t>NO</a:t>
            </a:r>
            <a:r>
              <a:rPr lang="en-GB" dirty="0"/>
              <a:t> in 1 will be open so 1 cannot be started.</a:t>
            </a:r>
          </a:p>
          <a:p>
            <a:pPr marL="800100" lvl="1" indent="-342900">
              <a:buFont typeface="+mj-lt"/>
              <a:buAutoNum type="arabicPeriod"/>
            </a:pPr>
            <a:r>
              <a:rPr lang="en-GB" dirty="0"/>
              <a:t>When 2 started, NO will be closed and 1 can be started</a:t>
            </a:r>
          </a:p>
          <a:p>
            <a:pPr marL="800100" lvl="1" indent="-342900">
              <a:buFont typeface="+mj-lt"/>
              <a:buAutoNum type="arabicPeriod"/>
            </a:pPr>
            <a:r>
              <a:rPr lang="en-GB" dirty="0"/>
              <a:t>Can stop 1 and 2 keeps running – no problem</a:t>
            </a:r>
          </a:p>
          <a:p>
            <a:pPr marL="800100" lvl="1" indent="-342900">
              <a:buFont typeface="+mj-lt"/>
              <a:buAutoNum type="arabicPeriod"/>
            </a:pPr>
            <a:r>
              <a:rPr lang="en-GB" dirty="0"/>
              <a:t>If we stop 2, NO in 1 will open and stop 1 as well – no chance of 1 running WITHOUT 2 running.</a:t>
            </a:r>
          </a:p>
          <a:p>
            <a:pPr marL="342900" indent="-342900">
              <a:buFont typeface="+mj-lt"/>
              <a:buAutoNum type="arabicPeriod"/>
            </a:pPr>
            <a:r>
              <a:rPr lang="en-GB" dirty="0"/>
              <a:t>Wire the NO interlock contact and demonstrate how everything works.</a:t>
            </a:r>
          </a:p>
        </p:txBody>
      </p:sp>
    </p:spTree>
    <p:custDataLst>
      <p:tags r:id="rId1"/>
    </p:custDataLst>
    <p:extLst>
      <p:ext uri="{BB962C8B-B14F-4D97-AF65-F5344CB8AC3E}">
        <p14:creationId xmlns:p14="http://schemas.microsoft.com/office/powerpoint/2010/main" val="103290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1200329"/>
          </a:xfrm>
          <a:prstGeom prst="rect">
            <a:avLst/>
          </a:prstGeom>
          <a:noFill/>
        </p:spPr>
        <p:txBody>
          <a:bodyPr wrap="square" rtlCol="0">
            <a:spAutoFit/>
          </a:bodyPr>
          <a:lstStyle/>
          <a:p>
            <a:r>
              <a:rPr lang="en-GB" dirty="0"/>
              <a:t>Video of an expert electrician wiring in an emergency stop button.</a:t>
            </a:r>
          </a:p>
          <a:p>
            <a:pPr marL="342900" indent="-342900">
              <a:buFont typeface="+mj-lt"/>
              <a:buAutoNum type="arabicPeriod"/>
            </a:pPr>
            <a:r>
              <a:rPr lang="en-GB" dirty="0"/>
              <a:t>Explain why it needs to be in series with both motors.</a:t>
            </a:r>
          </a:p>
          <a:p>
            <a:pPr marL="342900" indent="-342900">
              <a:buFont typeface="+mj-lt"/>
              <a:buAutoNum type="arabicPeriod"/>
            </a:pPr>
            <a:r>
              <a:rPr lang="en-GB" dirty="0"/>
              <a:t>Wire the the button in</a:t>
            </a:r>
          </a:p>
          <a:p>
            <a:pPr marL="342900" indent="-342900">
              <a:buFont typeface="+mj-lt"/>
              <a:buAutoNum type="arabicPeriod"/>
            </a:pPr>
            <a:r>
              <a:rPr lang="en-GB" dirty="0"/>
              <a:t>Demonstrate how everything works</a:t>
            </a:r>
          </a:p>
        </p:txBody>
      </p:sp>
    </p:spTree>
    <p:custDataLst>
      <p:tags r:id="rId1"/>
    </p:custDataLst>
    <p:extLst>
      <p:ext uri="{BB962C8B-B14F-4D97-AF65-F5344CB8AC3E}">
        <p14:creationId xmlns:p14="http://schemas.microsoft.com/office/powerpoint/2010/main" val="3386232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(1 of 3)</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3395781" cy="2308324"/>
          </a:xfrm>
          <a:prstGeom prst="rect">
            <a:avLst/>
          </a:prstGeom>
          <a:noFill/>
        </p:spPr>
        <p:txBody>
          <a:bodyPr wrap="square" rtlCol="0">
            <a:spAutoFit/>
          </a:bodyPr>
          <a:lstStyle/>
          <a:p>
            <a:r>
              <a:rPr lang="en-GB" sz="2400" b="1" dirty="0"/>
              <a:t>Step 1:</a:t>
            </a:r>
          </a:p>
          <a:p>
            <a:r>
              <a:rPr lang="en-GB" sz="2400" dirty="0"/>
              <a:t>This is the basic circuit we started with. It is the basic DOL starter for each motor including the retaining contacts.</a:t>
            </a:r>
          </a:p>
        </p:txBody>
      </p:sp>
      <p:sp>
        <p:nvSpPr>
          <p:cNvPr id="57" name="Rectangle 56">
            <a:extLst>
              <a:ext uri="{FF2B5EF4-FFF2-40B4-BE49-F238E27FC236}">
                <a16:creationId xmlns:a16="http://schemas.microsoft.com/office/drawing/2014/main" id="{2880474D-6BF5-C547-854F-ADEAFCD091B0}"/>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pic>
        <p:nvPicPr>
          <p:cNvPr id="3" name="Picture 2">
            <a:extLst>
              <a:ext uri="{FF2B5EF4-FFF2-40B4-BE49-F238E27FC236}">
                <a16:creationId xmlns:a16="http://schemas.microsoft.com/office/drawing/2014/main" id="{D604A5CC-5F8C-FB42-BB6C-062104CEC9B8}"/>
              </a:ext>
            </a:extLst>
          </p:cNvPr>
          <p:cNvPicPr>
            <a:picLocks noChangeAspect="1"/>
          </p:cNvPicPr>
          <p:nvPr/>
        </p:nvPicPr>
        <p:blipFill>
          <a:blip r:embed="rId4"/>
          <a:stretch>
            <a:fillRect/>
          </a:stretch>
        </p:blipFill>
        <p:spPr>
          <a:xfrm>
            <a:off x="10119742" y="0"/>
            <a:ext cx="5105400" cy="5003800"/>
          </a:xfrm>
          <a:prstGeom prst="rect">
            <a:avLst/>
          </a:prstGeom>
        </p:spPr>
      </p:pic>
      <p:grpSp>
        <p:nvGrpSpPr>
          <p:cNvPr id="31" name="Group 30">
            <a:extLst>
              <a:ext uri="{FF2B5EF4-FFF2-40B4-BE49-F238E27FC236}">
                <a16:creationId xmlns:a16="http://schemas.microsoft.com/office/drawing/2014/main" id="{3FC6BFD4-2D64-BE41-B852-C1786C3284A0}"/>
              </a:ext>
            </a:extLst>
          </p:cNvPr>
          <p:cNvGrpSpPr/>
          <p:nvPr/>
        </p:nvGrpSpPr>
        <p:grpSpPr>
          <a:xfrm>
            <a:off x="5193706" y="4066837"/>
            <a:ext cx="588935" cy="309966"/>
            <a:chOff x="2324746" y="3332136"/>
            <a:chExt cx="588935" cy="309966"/>
          </a:xfrm>
        </p:grpSpPr>
        <p:sp>
          <p:nvSpPr>
            <p:cNvPr id="34" name="Rectangle 33">
              <a:extLst>
                <a:ext uri="{FF2B5EF4-FFF2-40B4-BE49-F238E27FC236}">
                  <a16:creationId xmlns:a16="http://schemas.microsoft.com/office/drawing/2014/main" id="{0FBDA677-C31A-BD4B-A488-FE780173C36F}"/>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9FB3B3D2-6E1D-3B4F-8084-6AA0EBAABCB8}"/>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1E07D43E-C281-0944-A36F-6E909AB77301}"/>
              </a:ext>
            </a:extLst>
          </p:cNvPr>
          <p:cNvPicPr>
            <a:picLocks noChangeAspect="1"/>
          </p:cNvPicPr>
          <p:nvPr/>
        </p:nvPicPr>
        <p:blipFill>
          <a:blip r:embed="rId5"/>
          <a:stretch>
            <a:fillRect/>
          </a:stretch>
        </p:blipFill>
        <p:spPr>
          <a:xfrm rot="16200000">
            <a:off x="5138644" y="2399516"/>
            <a:ext cx="562402" cy="389355"/>
          </a:xfrm>
          <a:prstGeom prst="rect">
            <a:avLst/>
          </a:prstGeom>
        </p:spPr>
      </p:pic>
      <p:grpSp>
        <p:nvGrpSpPr>
          <p:cNvPr id="37" name="Group 36">
            <a:extLst>
              <a:ext uri="{FF2B5EF4-FFF2-40B4-BE49-F238E27FC236}">
                <a16:creationId xmlns:a16="http://schemas.microsoft.com/office/drawing/2014/main" id="{11474200-41EF-CE42-B95A-58CD68AABE7F}"/>
              </a:ext>
            </a:extLst>
          </p:cNvPr>
          <p:cNvGrpSpPr/>
          <p:nvPr/>
        </p:nvGrpSpPr>
        <p:grpSpPr>
          <a:xfrm>
            <a:off x="7606773" y="4066837"/>
            <a:ext cx="588935" cy="309966"/>
            <a:chOff x="2324746" y="3332136"/>
            <a:chExt cx="588935" cy="309966"/>
          </a:xfrm>
        </p:grpSpPr>
        <p:sp>
          <p:nvSpPr>
            <p:cNvPr id="38" name="Rectangle 37">
              <a:extLst>
                <a:ext uri="{FF2B5EF4-FFF2-40B4-BE49-F238E27FC236}">
                  <a16:creationId xmlns:a16="http://schemas.microsoft.com/office/drawing/2014/main" id="{E3A36D3C-A62D-4F4D-A21F-19F6849F6DD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02FA683C-6547-404D-BD6F-79BC56702BC9}"/>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5" name="Picture 44">
            <a:extLst>
              <a:ext uri="{FF2B5EF4-FFF2-40B4-BE49-F238E27FC236}">
                <a16:creationId xmlns:a16="http://schemas.microsoft.com/office/drawing/2014/main" id="{F3160DCB-CF2B-D243-870F-A36D305D0967}"/>
              </a:ext>
            </a:extLst>
          </p:cNvPr>
          <p:cNvPicPr>
            <a:picLocks noChangeAspect="1"/>
          </p:cNvPicPr>
          <p:nvPr/>
        </p:nvPicPr>
        <p:blipFill>
          <a:blip r:embed="rId5"/>
          <a:stretch>
            <a:fillRect/>
          </a:stretch>
        </p:blipFill>
        <p:spPr>
          <a:xfrm rot="16200000">
            <a:off x="7620039" y="2373484"/>
            <a:ext cx="562402" cy="389355"/>
          </a:xfrm>
          <a:prstGeom prst="rect">
            <a:avLst/>
          </a:prstGeom>
        </p:spPr>
      </p:pic>
      <p:sp>
        <p:nvSpPr>
          <p:cNvPr id="46" name="TextBox 45">
            <a:extLst>
              <a:ext uri="{FF2B5EF4-FFF2-40B4-BE49-F238E27FC236}">
                <a16:creationId xmlns:a16="http://schemas.microsoft.com/office/drawing/2014/main" id="{98B8A313-E383-CA4F-85EE-8F2C4C13DAE7}"/>
              </a:ext>
            </a:extLst>
          </p:cNvPr>
          <p:cNvSpPr txBox="1"/>
          <p:nvPr/>
        </p:nvSpPr>
        <p:spPr>
          <a:xfrm>
            <a:off x="8166109" y="4037154"/>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47" name="TextBox 46">
            <a:extLst>
              <a:ext uri="{FF2B5EF4-FFF2-40B4-BE49-F238E27FC236}">
                <a16:creationId xmlns:a16="http://schemas.microsoft.com/office/drawing/2014/main" id="{7D751383-563E-9946-89BA-FC5F7D99BB06}"/>
              </a:ext>
            </a:extLst>
          </p:cNvPr>
          <p:cNvSpPr txBox="1"/>
          <p:nvPr/>
        </p:nvSpPr>
        <p:spPr>
          <a:xfrm>
            <a:off x="4580794" y="4066837"/>
            <a:ext cx="633507" cy="369332"/>
          </a:xfrm>
          <a:prstGeom prst="rect">
            <a:avLst/>
          </a:prstGeom>
          <a:noFill/>
        </p:spPr>
        <p:txBody>
          <a:bodyPr wrap="none" rtlCol="0">
            <a:spAutoFit/>
          </a:bodyPr>
          <a:lstStyle/>
          <a:p>
            <a:r>
              <a:rPr lang="en-GB" dirty="0">
                <a:solidFill>
                  <a:schemeClr val="tx1">
                    <a:lumMod val="50000"/>
                  </a:schemeClr>
                </a:solidFill>
              </a:rPr>
              <a:t>-K(1)</a:t>
            </a:r>
          </a:p>
        </p:txBody>
      </p:sp>
      <p:cxnSp>
        <p:nvCxnSpPr>
          <p:cNvPr id="48" name="Elbow Connector 47">
            <a:extLst>
              <a:ext uri="{FF2B5EF4-FFF2-40B4-BE49-F238E27FC236}">
                <a16:creationId xmlns:a16="http://schemas.microsoft.com/office/drawing/2014/main" id="{A30BC1E7-DA6B-ED4E-8565-BA011791126E}"/>
              </a:ext>
            </a:extLst>
          </p:cNvPr>
          <p:cNvCxnSpPr>
            <a:cxnSpLocks/>
            <a:stCxn id="45" idx="3"/>
          </p:cNvCxnSpPr>
          <p:nvPr/>
        </p:nvCxnSpPr>
        <p:spPr>
          <a:xfrm rot="16200000" flipV="1">
            <a:off x="6374839" y="760559"/>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CD556B03-9FF9-1242-A142-37CEDFFD79FB}"/>
              </a:ext>
            </a:extLst>
          </p:cNvPr>
          <p:cNvCxnSpPr>
            <a:cxnSpLocks/>
            <a:endCxn id="34"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F0ABA758-0D08-8C4B-927E-95C445267DBA}"/>
              </a:ext>
            </a:extLst>
          </p:cNvPr>
          <p:cNvCxnSpPr>
            <a:cxnSpLocks/>
            <a:stCxn id="45" idx="1"/>
          </p:cNvCxnSpPr>
          <p:nvPr/>
        </p:nvCxnSpPr>
        <p:spPr>
          <a:xfrm rot="5400000">
            <a:off x="7542673" y="3207931"/>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9F57F0FE-7FD3-CF41-A5A6-CE90824C5040}"/>
              </a:ext>
            </a:extLst>
          </p:cNvPr>
          <p:cNvCxnSpPr>
            <a:cxnSpLocks/>
            <a:stCxn id="34"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F502D44-DC7A-3C45-87D6-D2B527ECE167}"/>
              </a:ext>
            </a:extLst>
          </p:cNvPr>
          <p:cNvSpPr txBox="1"/>
          <p:nvPr/>
        </p:nvSpPr>
        <p:spPr>
          <a:xfrm>
            <a:off x="5518457" y="2420798"/>
            <a:ext cx="960904" cy="369332"/>
          </a:xfrm>
          <a:prstGeom prst="rect">
            <a:avLst/>
          </a:prstGeom>
          <a:noFill/>
        </p:spPr>
        <p:txBody>
          <a:bodyPr wrap="none" rtlCol="0">
            <a:spAutoFit/>
          </a:bodyPr>
          <a:lstStyle/>
          <a:p>
            <a:r>
              <a:rPr lang="en-GB" dirty="0">
                <a:solidFill>
                  <a:schemeClr val="tx1">
                    <a:lumMod val="50000"/>
                  </a:schemeClr>
                </a:solidFill>
              </a:rPr>
              <a:t>-Start(1)</a:t>
            </a:r>
          </a:p>
        </p:txBody>
      </p:sp>
      <p:sp>
        <p:nvSpPr>
          <p:cNvPr id="54" name="TextBox 53">
            <a:extLst>
              <a:ext uri="{FF2B5EF4-FFF2-40B4-BE49-F238E27FC236}">
                <a16:creationId xmlns:a16="http://schemas.microsoft.com/office/drawing/2014/main" id="{7C9BCCA3-AF8B-CA4C-B28C-0F356AB90B33}"/>
              </a:ext>
            </a:extLst>
          </p:cNvPr>
          <p:cNvSpPr txBox="1"/>
          <p:nvPr/>
        </p:nvSpPr>
        <p:spPr>
          <a:xfrm>
            <a:off x="7907592" y="2403278"/>
            <a:ext cx="960904"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55" name="Picture 54">
            <a:extLst>
              <a:ext uri="{FF2B5EF4-FFF2-40B4-BE49-F238E27FC236}">
                <a16:creationId xmlns:a16="http://schemas.microsoft.com/office/drawing/2014/main" id="{81E67854-32CE-C24E-981F-164504338446}"/>
              </a:ext>
            </a:extLst>
          </p:cNvPr>
          <p:cNvPicPr>
            <a:picLocks noChangeAspect="1"/>
          </p:cNvPicPr>
          <p:nvPr/>
        </p:nvPicPr>
        <p:blipFill rotWithShape="1">
          <a:blip r:embed="rId6"/>
          <a:srcRect t="8830" b="7356"/>
          <a:stretch/>
        </p:blipFill>
        <p:spPr>
          <a:xfrm>
            <a:off x="4914860" y="113665"/>
            <a:ext cx="738779" cy="915335"/>
          </a:xfrm>
          <a:prstGeom prst="rect">
            <a:avLst/>
          </a:prstGeom>
        </p:spPr>
      </p:pic>
      <p:sp>
        <p:nvSpPr>
          <p:cNvPr id="58" name="TextBox 57">
            <a:extLst>
              <a:ext uri="{FF2B5EF4-FFF2-40B4-BE49-F238E27FC236}">
                <a16:creationId xmlns:a16="http://schemas.microsoft.com/office/drawing/2014/main" id="{23FEE99F-8936-C140-BBD0-052BD87FD2A1}"/>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59" name="Straight Connector 58">
            <a:extLst>
              <a:ext uri="{FF2B5EF4-FFF2-40B4-BE49-F238E27FC236}">
                <a16:creationId xmlns:a16="http://schemas.microsoft.com/office/drawing/2014/main" id="{F9027DB8-8291-7946-98D4-81CEACE0C2A6}"/>
              </a:ext>
            </a:extLst>
          </p:cNvPr>
          <p:cNvCxnSpPr>
            <a:cxnSpLocks/>
            <a:stCxn id="38"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5EAB743B-8861-1842-8688-8DF9F0476DBB}"/>
              </a:ext>
            </a:extLst>
          </p:cNvPr>
          <p:cNvPicPr>
            <a:picLocks noChangeAspect="1"/>
          </p:cNvPicPr>
          <p:nvPr/>
        </p:nvPicPr>
        <p:blipFill rotWithShape="1">
          <a:blip r:embed="rId6"/>
          <a:srcRect t="8830" b="7356"/>
          <a:stretch/>
        </p:blipFill>
        <p:spPr>
          <a:xfrm>
            <a:off x="8661917" y="249357"/>
            <a:ext cx="738779" cy="915335"/>
          </a:xfrm>
          <a:prstGeom prst="rect">
            <a:avLst/>
          </a:prstGeom>
        </p:spPr>
      </p:pic>
      <p:sp>
        <p:nvSpPr>
          <p:cNvPr id="61" name="TextBox 60">
            <a:extLst>
              <a:ext uri="{FF2B5EF4-FFF2-40B4-BE49-F238E27FC236}">
                <a16:creationId xmlns:a16="http://schemas.microsoft.com/office/drawing/2014/main" id="{037261DF-E967-9240-BE64-1AEAB7B983AC}"/>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62" name="Picture 61">
            <a:extLst>
              <a:ext uri="{FF2B5EF4-FFF2-40B4-BE49-F238E27FC236}">
                <a16:creationId xmlns:a16="http://schemas.microsoft.com/office/drawing/2014/main" id="{6B7F3132-DFA3-574D-8916-8C553785385B}"/>
              </a:ext>
            </a:extLst>
          </p:cNvPr>
          <p:cNvPicPr>
            <a:picLocks noChangeAspect="1"/>
          </p:cNvPicPr>
          <p:nvPr/>
        </p:nvPicPr>
        <p:blipFill>
          <a:blip r:embed="rId7"/>
          <a:stretch>
            <a:fillRect/>
          </a:stretch>
        </p:blipFill>
        <p:spPr>
          <a:xfrm>
            <a:off x="5222566" y="3560853"/>
            <a:ext cx="452279" cy="551560"/>
          </a:xfrm>
          <a:prstGeom prst="rect">
            <a:avLst/>
          </a:prstGeom>
        </p:spPr>
      </p:pic>
      <p:sp>
        <p:nvSpPr>
          <p:cNvPr id="63" name="TextBox 62">
            <a:extLst>
              <a:ext uri="{FF2B5EF4-FFF2-40B4-BE49-F238E27FC236}">
                <a16:creationId xmlns:a16="http://schemas.microsoft.com/office/drawing/2014/main" id="{E0E7F2AF-813E-234D-9EC0-5ACC3E54289B}"/>
              </a:ext>
            </a:extLst>
          </p:cNvPr>
          <p:cNvSpPr txBox="1"/>
          <p:nvPr/>
        </p:nvSpPr>
        <p:spPr>
          <a:xfrm>
            <a:off x="5547366" y="3609562"/>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64" name="Picture 63">
            <a:extLst>
              <a:ext uri="{FF2B5EF4-FFF2-40B4-BE49-F238E27FC236}">
                <a16:creationId xmlns:a16="http://schemas.microsoft.com/office/drawing/2014/main" id="{EB24F249-97E5-2542-AE71-BED43B3D172D}"/>
              </a:ext>
            </a:extLst>
          </p:cNvPr>
          <p:cNvPicPr>
            <a:picLocks noChangeAspect="1"/>
          </p:cNvPicPr>
          <p:nvPr/>
        </p:nvPicPr>
        <p:blipFill>
          <a:blip r:embed="rId8"/>
          <a:stretch>
            <a:fillRect/>
          </a:stretch>
        </p:blipFill>
        <p:spPr>
          <a:xfrm rot="5400000">
            <a:off x="4465079" y="2443403"/>
            <a:ext cx="800100" cy="330200"/>
          </a:xfrm>
          <a:prstGeom prst="rect">
            <a:avLst/>
          </a:prstGeom>
        </p:spPr>
      </p:pic>
      <p:cxnSp>
        <p:nvCxnSpPr>
          <p:cNvPr id="65" name="Elbow Connector 64">
            <a:extLst>
              <a:ext uri="{FF2B5EF4-FFF2-40B4-BE49-F238E27FC236}">
                <a16:creationId xmlns:a16="http://schemas.microsoft.com/office/drawing/2014/main" id="{8047ABDF-0FB5-F343-9C80-1D2F9292512C}"/>
              </a:ext>
            </a:extLst>
          </p:cNvPr>
          <p:cNvCxnSpPr>
            <a:cxnSpLocks/>
          </p:cNvCxnSpPr>
          <p:nvPr/>
        </p:nvCxnSpPr>
        <p:spPr>
          <a:xfrm rot="10800000" flipV="1">
            <a:off x="4865130" y="221088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FE844619-2CDA-6D45-BE2D-1BD9CD7C9192}"/>
              </a:ext>
            </a:extLst>
          </p:cNvPr>
          <p:cNvCxnSpPr>
            <a:cxnSpLocks/>
          </p:cNvCxnSpPr>
          <p:nvPr/>
        </p:nvCxnSpPr>
        <p:spPr>
          <a:xfrm rot="10800000">
            <a:off x="4865130" y="283602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AF850DF6-25A4-6B4C-B40B-045BF6114D3C}"/>
              </a:ext>
            </a:extLst>
          </p:cNvPr>
          <p:cNvPicPr>
            <a:picLocks noChangeAspect="1"/>
          </p:cNvPicPr>
          <p:nvPr/>
        </p:nvPicPr>
        <p:blipFill>
          <a:blip r:embed="rId8"/>
          <a:stretch>
            <a:fillRect/>
          </a:stretch>
        </p:blipFill>
        <p:spPr>
          <a:xfrm rot="5400000">
            <a:off x="6823829" y="2480363"/>
            <a:ext cx="800100" cy="330200"/>
          </a:xfrm>
          <a:prstGeom prst="rect">
            <a:avLst/>
          </a:prstGeom>
        </p:spPr>
      </p:pic>
      <p:cxnSp>
        <p:nvCxnSpPr>
          <p:cNvPr id="68" name="Elbow Connector 67">
            <a:extLst>
              <a:ext uri="{FF2B5EF4-FFF2-40B4-BE49-F238E27FC236}">
                <a16:creationId xmlns:a16="http://schemas.microsoft.com/office/drawing/2014/main" id="{430898CC-212C-384E-A0E4-4A9450B25E44}"/>
              </a:ext>
            </a:extLst>
          </p:cNvPr>
          <p:cNvCxnSpPr>
            <a:cxnSpLocks/>
          </p:cNvCxnSpPr>
          <p:nvPr/>
        </p:nvCxnSpPr>
        <p:spPr>
          <a:xfrm rot="10800000" flipV="1">
            <a:off x="7223880" y="224784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929F313B-86FF-8449-9E99-EF6C59552A2E}"/>
              </a:ext>
            </a:extLst>
          </p:cNvPr>
          <p:cNvCxnSpPr>
            <a:cxnSpLocks/>
          </p:cNvCxnSpPr>
          <p:nvPr/>
        </p:nvCxnSpPr>
        <p:spPr>
          <a:xfrm rot="10800000">
            <a:off x="7223880" y="287298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2979AF1-D1D0-CE43-AD8D-C0757CE70F50}"/>
              </a:ext>
            </a:extLst>
          </p:cNvPr>
          <p:cNvSpPr txBox="1"/>
          <p:nvPr/>
        </p:nvSpPr>
        <p:spPr>
          <a:xfrm>
            <a:off x="4255885" y="2420798"/>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71" name="TextBox 70">
            <a:extLst>
              <a:ext uri="{FF2B5EF4-FFF2-40B4-BE49-F238E27FC236}">
                <a16:creationId xmlns:a16="http://schemas.microsoft.com/office/drawing/2014/main" id="{AB3E4BD9-3EEF-DC41-9CF4-0EB555F9DDDE}"/>
              </a:ext>
            </a:extLst>
          </p:cNvPr>
          <p:cNvSpPr txBox="1"/>
          <p:nvPr/>
        </p:nvSpPr>
        <p:spPr>
          <a:xfrm>
            <a:off x="6601593" y="2444559"/>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72" name="Picture 71">
            <a:extLst>
              <a:ext uri="{FF2B5EF4-FFF2-40B4-BE49-F238E27FC236}">
                <a16:creationId xmlns:a16="http://schemas.microsoft.com/office/drawing/2014/main" id="{B6142029-4CB5-204B-8B4D-B4B5F3443F77}"/>
              </a:ext>
            </a:extLst>
          </p:cNvPr>
          <p:cNvPicPr>
            <a:picLocks noChangeAspect="1"/>
          </p:cNvPicPr>
          <p:nvPr/>
        </p:nvPicPr>
        <p:blipFill rotWithShape="1">
          <a:blip r:embed="rId9"/>
          <a:srcRect l="59590" b="37571"/>
          <a:stretch/>
        </p:blipFill>
        <p:spPr>
          <a:xfrm rot="16200000">
            <a:off x="5129769" y="1814504"/>
            <a:ext cx="548970" cy="299330"/>
          </a:xfrm>
          <a:prstGeom prst="rect">
            <a:avLst/>
          </a:prstGeom>
        </p:spPr>
      </p:pic>
      <p:sp>
        <p:nvSpPr>
          <p:cNvPr id="73" name="TextBox 72">
            <a:extLst>
              <a:ext uri="{FF2B5EF4-FFF2-40B4-BE49-F238E27FC236}">
                <a16:creationId xmlns:a16="http://schemas.microsoft.com/office/drawing/2014/main" id="{F98798E3-5A06-E64E-8AFE-18EF354848C6}"/>
              </a:ext>
            </a:extLst>
          </p:cNvPr>
          <p:cNvSpPr txBox="1"/>
          <p:nvPr/>
        </p:nvSpPr>
        <p:spPr>
          <a:xfrm>
            <a:off x="5490132" y="1737725"/>
            <a:ext cx="937436" cy="369332"/>
          </a:xfrm>
          <a:prstGeom prst="rect">
            <a:avLst/>
          </a:prstGeom>
          <a:noFill/>
        </p:spPr>
        <p:txBody>
          <a:bodyPr wrap="none" rtlCol="0">
            <a:spAutoFit/>
          </a:bodyPr>
          <a:lstStyle/>
          <a:p>
            <a:r>
              <a:rPr lang="en-GB" dirty="0">
                <a:solidFill>
                  <a:schemeClr val="tx1">
                    <a:lumMod val="50000"/>
                  </a:schemeClr>
                </a:solidFill>
              </a:rPr>
              <a:t>-Stop(1)</a:t>
            </a:r>
          </a:p>
        </p:txBody>
      </p:sp>
      <p:pic>
        <p:nvPicPr>
          <p:cNvPr id="74" name="Picture 73">
            <a:extLst>
              <a:ext uri="{FF2B5EF4-FFF2-40B4-BE49-F238E27FC236}">
                <a16:creationId xmlns:a16="http://schemas.microsoft.com/office/drawing/2014/main" id="{A80E90A2-8C40-9F45-9114-6DF95166C78D}"/>
              </a:ext>
            </a:extLst>
          </p:cNvPr>
          <p:cNvPicPr>
            <a:picLocks noChangeAspect="1"/>
          </p:cNvPicPr>
          <p:nvPr/>
        </p:nvPicPr>
        <p:blipFill rotWithShape="1">
          <a:blip r:embed="rId9"/>
          <a:srcRect l="59590" b="37571"/>
          <a:stretch/>
        </p:blipFill>
        <p:spPr>
          <a:xfrm rot="16200000">
            <a:off x="7576995" y="1810388"/>
            <a:ext cx="548970" cy="299330"/>
          </a:xfrm>
          <a:prstGeom prst="rect">
            <a:avLst/>
          </a:prstGeom>
        </p:spPr>
      </p:pic>
      <p:sp>
        <p:nvSpPr>
          <p:cNvPr id="75" name="TextBox 74">
            <a:extLst>
              <a:ext uri="{FF2B5EF4-FFF2-40B4-BE49-F238E27FC236}">
                <a16:creationId xmlns:a16="http://schemas.microsoft.com/office/drawing/2014/main" id="{67F0E21B-E6DD-4947-A64C-218B4B4215FD}"/>
              </a:ext>
            </a:extLst>
          </p:cNvPr>
          <p:cNvSpPr txBox="1"/>
          <p:nvPr/>
        </p:nvSpPr>
        <p:spPr>
          <a:xfrm>
            <a:off x="7937358" y="1733609"/>
            <a:ext cx="937436" cy="369332"/>
          </a:xfrm>
          <a:prstGeom prst="rect">
            <a:avLst/>
          </a:prstGeom>
          <a:noFill/>
        </p:spPr>
        <p:txBody>
          <a:bodyPr wrap="none" rtlCol="0">
            <a:spAutoFit/>
          </a:bodyPr>
          <a:lstStyle/>
          <a:p>
            <a:r>
              <a:rPr lang="en-GB" dirty="0">
                <a:solidFill>
                  <a:schemeClr val="tx1">
                    <a:lumMod val="50000"/>
                  </a:schemeClr>
                </a:solidFill>
              </a:rPr>
              <a:t>-Stop(2)</a:t>
            </a:r>
          </a:p>
        </p:txBody>
      </p:sp>
      <p:pic>
        <p:nvPicPr>
          <p:cNvPr id="79" name="Picture 78">
            <a:extLst>
              <a:ext uri="{FF2B5EF4-FFF2-40B4-BE49-F238E27FC236}">
                <a16:creationId xmlns:a16="http://schemas.microsoft.com/office/drawing/2014/main" id="{CAD71BD8-051E-4246-A80C-E1B4D23A6F46}"/>
              </a:ext>
            </a:extLst>
          </p:cNvPr>
          <p:cNvPicPr>
            <a:picLocks noChangeAspect="1"/>
          </p:cNvPicPr>
          <p:nvPr/>
        </p:nvPicPr>
        <p:blipFill>
          <a:blip r:embed="rId7"/>
          <a:stretch>
            <a:fillRect/>
          </a:stretch>
        </p:blipFill>
        <p:spPr>
          <a:xfrm>
            <a:off x="7637864" y="3574893"/>
            <a:ext cx="452279" cy="551560"/>
          </a:xfrm>
          <a:prstGeom prst="rect">
            <a:avLst/>
          </a:prstGeom>
        </p:spPr>
      </p:pic>
      <p:sp>
        <p:nvSpPr>
          <p:cNvPr id="80" name="TextBox 79">
            <a:extLst>
              <a:ext uri="{FF2B5EF4-FFF2-40B4-BE49-F238E27FC236}">
                <a16:creationId xmlns:a16="http://schemas.microsoft.com/office/drawing/2014/main" id="{BBA2C810-8495-0949-B6B0-E3227A64B433}"/>
              </a:ext>
            </a:extLst>
          </p:cNvPr>
          <p:cNvSpPr txBox="1"/>
          <p:nvPr/>
        </p:nvSpPr>
        <p:spPr>
          <a:xfrm>
            <a:off x="7962664" y="3623602"/>
            <a:ext cx="692818" cy="369332"/>
          </a:xfrm>
          <a:prstGeom prst="rect">
            <a:avLst/>
          </a:prstGeom>
          <a:noFill/>
        </p:spPr>
        <p:txBody>
          <a:bodyPr wrap="none" rtlCol="0">
            <a:spAutoFit/>
          </a:bodyPr>
          <a:lstStyle/>
          <a:p>
            <a:r>
              <a:rPr lang="en-GB" dirty="0">
                <a:solidFill>
                  <a:schemeClr val="tx1">
                    <a:lumMod val="50000"/>
                  </a:schemeClr>
                </a:solidFill>
              </a:rPr>
              <a:t>OL(2)</a:t>
            </a:r>
          </a:p>
        </p:txBody>
      </p:sp>
      <p:sp>
        <p:nvSpPr>
          <p:cNvPr id="82" name="Rectangle 81">
            <a:extLst>
              <a:ext uri="{FF2B5EF4-FFF2-40B4-BE49-F238E27FC236}">
                <a16:creationId xmlns:a16="http://schemas.microsoft.com/office/drawing/2014/main" id="{F565ACBC-55F4-5242-A8A6-57960ED6406A}"/>
              </a:ext>
            </a:extLst>
          </p:cNvPr>
          <p:cNvSpPr/>
          <p:nvPr/>
        </p:nvSpPr>
        <p:spPr>
          <a:xfrm>
            <a:off x="4382168" y="4659807"/>
            <a:ext cx="75445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01</a:t>
            </a:r>
          </a:p>
        </p:txBody>
      </p:sp>
      <p:sp>
        <p:nvSpPr>
          <p:cNvPr id="83" name="Rectangle 82">
            <a:extLst>
              <a:ext uri="{FF2B5EF4-FFF2-40B4-BE49-F238E27FC236}">
                <a16:creationId xmlns:a16="http://schemas.microsoft.com/office/drawing/2014/main" id="{FDF147CA-709F-5340-A43A-17397A41A874}"/>
              </a:ext>
            </a:extLst>
          </p:cNvPr>
          <p:cNvSpPr/>
          <p:nvPr/>
        </p:nvSpPr>
        <p:spPr>
          <a:xfrm>
            <a:off x="5159602" y="4659807"/>
            <a:ext cx="1436471"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02</a:t>
            </a:r>
          </a:p>
        </p:txBody>
      </p:sp>
      <p:sp>
        <p:nvSpPr>
          <p:cNvPr id="84" name="Rectangle 83">
            <a:extLst>
              <a:ext uri="{FF2B5EF4-FFF2-40B4-BE49-F238E27FC236}">
                <a16:creationId xmlns:a16="http://schemas.microsoft.com/office/drawing/2014/main" id="{29528E48-8B0B-7D41-A80B-9762F40D89C3}"/>
              </a:ext>
            </a:extLst>
          </p:cNvPr>
          <p:cNvSpPr/>
          <p:nvPr/>
        </p:nvSpPr>
        <p:spPr>
          <a:xfrm>
            <a:off x="6619049" y="4659807"/>
            <a:ext cx="1024697"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03</a:t>
            </a:r>
          </a:p>
        </p:txBody>
      </p:sp>
      <p:cxnSp>
        <p:nvCxnSpPr>
          <p:cNvPr id="85" name="Straight Connector 84">
            <a:extLst>
              <a:ext uri="{FF2B5EF4-FFF2-40B4-BE49-F238E27FC236}">
                <a16:creationId xmlns:a16="http://schemas.microsoft.com/office/drawing/2014/main" id="{4304823A-9119-1642-95A5-4FFC9B284536}"/>
              </a:ext>
            </a:extLst>
          </p:cNvPr>
          <p:cNvCxnSpPr/>
          <p:nvPr/>
        </p:nvCxnSpPr>
        <p:spPr>
          <a:xfrm>
            <a:off x="8831461" y="660544"/>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17597F8-9222-1C43-ACEB-8B69B079DB69}"/>
              </a:ext>
            </a:extLst>
          </p:cNvPr>
          <p:cNvCxnSpPr/>
          <p:nvPr/>
        </p:nvCxnSpPr>
        <p:spPr>
          <a:xfrm>
            <a:off x="9582912"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9A55CD9-AC6A-3F47-B293-DA875F7D87F5}"/>
              </a:ext>
            </a:extLst>
          </p:cNvPr>
          <p:cNvCxnSpPr/>
          <p:nvPr/>
        </p:nvCxnSpPr>
        <p:spPr>
          <a:xfrm>
            <a:off x="6601592" y="73773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98671C9-5658-D74C-AF46-267B1000FC50}"/>
              </a:ext>
            </a:extLst>
          </p:cNvPr>
          <p:cNvCxnSpPr/>
          <p:nvPr/>
        </p:nvCxnSpPr>
        <p:spPr>
          <a:xfrm>
            <a:off x="4382168"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06C40E1-391B-1C4C-9EDF-13E90125FBA7}"/>
              </a:ext>
            </a:extLst>
          </p:cNvPr>
          <p:cNvCxnSpPr/>
          <p:nvPr/>
        </p:nvCxnSpPr>
        <p:spPr>
          <a:xfrm>
            <a:off x="5135771"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CA98F45-711A-2341-B5EA-220206727FDB}"/>
              </a:ext>
            </a:extLst>
          </p:cNvPr>
          <p:cNvCxnSpPr/>
          <p:nvPr/>
        </p:nvCxnSpPr>
        <p:spPr>
          <a:xfrm>
            <a:off x="7629911" y="744356"/>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A13BC442-0BCE-1B42-86A1-100B4CE3F73E}"/>
              </a:ext>
            </a:extLst>
          </p:cNvPr>
          <p:cNvSpPr/>
          <p:nvPr/>
        </p:nvSpPr>
        <p:spPr>
          <a:xfrm>
            <a:off x="7661202" y="4654250"/>
            <a:ext cx="114642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04</a:t>
            </a:r>
          </a:p>
        </p:txBody>
      </p:sp>
      <p:sp>
        <p:nvSpPr>
          <p:cNvPr id="92" name="Rectangle 91">
            <a:extLst>
              <a:ext uri="{FF2B5EF4-FFF2-40B4-BE49-F238E27FC236}">
                <a16:creationId xmlns:a16="http://schemas.microsoft.com/office/drawing/2014/main" id="{CE8E51D1-62FE-9744-96D3-705E926022FB}"/>
              </a:ext>
            </a:extLst>
          </p:cNvPr>
          <p:cNvSpPr/>
          <p:nvPr/>
        </p:nvSpPr>
        <p:spPr>
          <a:xfrm>
            <a:off x="8825087" y="4657819"/>
            <a:ext cx="757825"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05</a:t>
            </a:r>
          </a:p>
        </p:txBody>
      </p:sp>
    </p:spTree>
    <p:custDataLst>
      <p:tags r:id="rId1"/>
    </p:custDataLst>
    <p:extLst>
      <p:ext uri="{BB962C8B-B14F-4D97-AF65-F5344CB8AC3E}">
        <p14:creationId xmlns:p14="http://schemas.microsoft.com/office/powerpoint/2010/main" val="3121994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(2 of 3)</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061458" cy="2308324"/>
          </a:xfrm>
          <a:prstGeom prst="rect">
            <a:avLst/>
          </a:prstGeom>
          <a:noFill/>
        </p:spPr>
        <p:txBody>
          <a:bodyPr wrap="square" rtlCol="0">
            <a:spAutoFit/>
          </a:bodyPr>
          <a:lstStyle/>
          <a:p>
            <a:r>
              <a:rPr lang="en-GB" sz="2400" b="1" dirty="0"/>
              <a:t>Step 2:</a:t>
            </a:r>
          </a:p>
          <a:p>
            <a:r>
              <a:rPr lang="en-GB" sz="2400" dirty="0"/>
              <a:t>In order to make sure that motor 1 could no start until motor 2 was started, we added an interlock NO contact from motor 2 into motor 1.</a:t>
            </a:r>
          </a:p>
        </p:txBody>
      </p:sp>
      <p:sp>
        <p:nvSpPr>
          <p:cNvPr id="51" name="Rectangle 50">
            <a:extLst>
              <a:ext uri="{FF2B5EF4-FFF2-40B4-BE49-F238E27FC236}">
                <a16:creationId xmlns:a16="http://schemas.microsoft.com/office/drawing/2014/main" id="{350FE55D-0F87-334D-A475-108380E1145B}"/>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
        <p:nvSpPr>
          <p:cNvPr id="52" name="Rectangle 51">
            <a:extLst>
              <a:ext uri="{FF2B5EF4-FFF2-40B4-BE49-F238E27FC236}">
                <a16:creationId xmlns:a16="http://schemas.microsoft.com/office/drawing/2014/main" id="{A3610489-37E1-F543-B578-05CE536B445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39" name="Group 38">
            <a:extLst>
              <a:ext uri="{FF2B5EF4-FFF2-40B4-BE49-F238E27FC236}">
                <a16:creationId xmlns:a16="http://schemas.microsoft.com/office/drawing/2014/main" id="{112FC7A2-E1FA-0C4A-9313-0480CD29D0A2}"/>
              </a:ext>
            </a:extLst>
          </p:cNvPr>
          <p:cNvGrpSpPr/>
          <p:nvPr/>
        </p:nvGrpSpPr>
        <p:grpSpPr>
          <a:xfrm>
            <a:off x="5193706" y="4066837"/>
            <a:ext cx="588935" cy="309966"/>
            <a:chOff x="2324746" y="3332136"/>
            <a:chExt cx="588935" cy="309966"/>
          </a:xfrm>
        </p:grpSpPr>
        <p:sp>
          <p:nvSpPr>
            <p:cNvPr id="40" name="Rectangle 39">
              <a:extLst>
                <a:ext uri="{FF2B5EF4-FFF2-40B4-BE49-F238E27FC236}">
                  <a16:creationId xmlns:a16="http://schemas.microsoft.com/office/drawing/2014/main" id="{1617E535-B8B7-F448-92C9-1121C32E7756}"/>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9C00206E-C1F4-1E45-BA18-5FEEB4F4D20C}"/>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2" name="Picture 41">
            <a:extLst>
              <a:ext uri="{FF2B5EF4-FFF2-40B4-BE49-F238E27FC236}">
                <a16:creationId xmlns:a16="http://schemas.microsoft.com/office/drawing/2014/main" id="{094D87A5-6D1B-C54E-9575-E2BBF8A2280B}"/>
              </a:ext>
            </a:extLst>
          </p:cNvPr>
          <p:cNvPicPr>
            <a:picLocks noChangeAspect="1"/>
          </p:cNvPicPr>
          <p:nvPr/>
        </p:nvPicPr>
        <p:blipFill>
          <a:blip r:embed="rId4"/>
          <a:stretch>
            <a:fillRect/>
          </a:stretch>
        </p:blipFill>
        <p:spPr>
          <a:xfrm rot="16200000">
            <a:off x="5138644" y="2399516"/>
            <a:ext cx="562402" cy="389355"/>
          </a:xfrm>
          <a:prstGeom prst="rect">
            <a:avLst/>
          </a:prstGeom>
        </p:spPr>
      </p:pic>
      <p:grpSp>
        <p:nvGrpSpPr>
          <p:cNvPr id="43" name="Group 42">
            <a:extLst>
              <a:ext uri="{FF2B5EF4-FFF2-40B4-BE49-F238E27FC236}">
                <a16:creationId xmlns:a16="http://schemas.microsoft.com/office/drawing/2014/main" id="{F7E7C37A-7FFC-0F40-A21D-F25DAD0CE063}"/>
              </a:ext>
            </a:extLst>
          </p:cNvPr>
          <p:cNvGrpSpPr/>
          <p:nvPr/>
        </p:nvGrpSpPr>
        <p:grpSpPr>
          <a:xfrm>
            <a:off x="7606773" y="4066837"/>
            <a:ext cx="588935" cy="309966"/>
            <a:chOff x="2324746" y="3332136"/>
            <a:chExt cx="588935" cy="309966"/>
          </a:xfrm>
        </p:grpSpPr>
        <p:sp>
          <p:nvSpPr>
            <p:cNvPr id="44" name="Rectangle 43">
              <a:extLst>
                <a:ext uri="{FF2B5EF4-FFF2-40B4-BE49-F238E27FC236}">
                  <a16:creationId xmlns:a16="http://schemas.microsoft.com/office/drawing/2014/main" id="{3DAC37BF-4CA6-0249-B1BD-AD41F5E4FC6F}"/>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B49C4262-8F42-0E45-86A8-C2870BF7E191}"/>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7" name="Picture 46">
            <a:extLst>
              <a:ext uri="{FF2B5EF4-FFF2-40B4-BE49-F238E27FC236}">
                <a16:creationId xmlns:a16="http://schemas.microsoft.com/office/drawing/2014/main" id="{FD94E9F1-C4FA-BE4E-9D4F-7E7DFAB0DBC9}"/>
              </a:ext>
            </a:extLst>
          </p:cNvPr>
          <p:cNvPicPr>
            <a:picLocks noChangeAspect="1"/>
          </p:cNvPicPr>
          <p:nvPr/>
        </p:nvPicPr>
        <p:blipFill>
          <a:blip r:embed="rId4"/>
          <a:stretch>
            <a:fillRect/>
          </a:stretch>
        </p:blipFill>
        <p:spPr>
          <a:xfrm rot="16200000">
            <a:off x="7620039" y="2373484"/>
            <a:ext cx="562402" cy="389355"/>
          </a:xfrm>
          <a:prstGeom prst="rect">
            <a:avLst/>
          </a:prstGeom>
        </p:spPr>
      </p:pic>
      <p:sp>
        <p:nvSpPr>
          <p:cNvPr id="49" name="TextBox 48">
            <a:extLst>
              <a:ext uri="{FF2B5EF4-FFF2-40B4-BE49-F238E27FC236}">
                <a16:creationId xmlns:a16="http://schemas.microsoft.com/office/drawing/2014/main" id="{6EE6B5F9-AB1F-3D46-B76C-A1F3AD5A176D}"/>
              </a:ext>
            </a:extLst>
          </p:cNvPr>
          <p:cNvSpPr txBox="1"/>
          <p:nvPr/>
        </p:nvSpPr>
        <p:spPr>
          <a:xfrm>
            <a:off x="8166109" y="4037154"/>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50" name="TextBox 49">
            <a:extLst>
              <a:ext uri="{FF2B5EF4-FFF2-40B4-BE49-F238E27FC236}">
                <a16:creationId xmlns:a16="http://schemas.microsoft.com/office/drawing/2014/main" id="{4A4E062F-A7C7-DF40-A8D8-BE27E6864DE0}"/>
              </a:ext>
            </a:extLst>
          </p:cNvPr>
          <p:cNvSpPr txBox="1"/>
          <p:nvPr/>
        </p:nvSpPr>
        <p:spPr>
          <a:xfrm>
            <a:off x="4580794" y="4066837"/>
            <a:ext cx="633507" cy="369332"/>
          </a:xfrm>
          <a:prstGeom prst="rect">
            <a:avLst/>
          </a:prstGeom>
          <a:noFill/>
        </p:spPr>
        <p:txBody>
          <a:bodyPr wrap="none" rtlCol="0">
            <a:spAutoFit/>
          </a:bodyPr>
          <a:lstStyle/>
          <a:p>
            <a:r>
              <a:rPr lang="en-GB" dirty="0">
                <a:solidFill>
                  <a:schemeClr val="tx1">
                    <a:lumMod val="50000"/>
                  </a:schemeClr>
                </a:solidFill>
              </a:rPr>
              <a:t>-K(1)</a:t>
            </a:r>
          </a:p>
        </p:txBody>
      </p:sp>
      <p:cxnSp>
        <p:nvCxnSpPr>
          <p:cNvPr id="83" name="Elbow Connector 82">
            <a:extLst>
              <a:ext uri="{FF2B5EF4-FFF2-40B4-BE49-F238E27FC236}">
                <a16:creationId xmlns:a16="http://schemas.microsoft.com/office/drawing/2014/main" id="{87EAD222-1390-EC4D-A2F6-488A2D560DF4}"/>
              </a:ext>
            </a:extLst>
          </p:cNvPr>
          <p:cNvCxnSpPr>
            <a:cxnSpLocks/>
            <a:stCxn id="47" idx="3"/>
          </p:cNvCxnSpPr>
          <p:nvPr/>
        </p:nvCxnSpPr>
        <p:spPr>
          <a:xfrm rot="16200000" flipV="1">
            <a:off x="6374839" y="760559"/>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4" name="Elbow Connector 83">
            <a:extLst>
              <a:ext uri="{FF2B5EF4-FFF2-40B4-BE49-F238E27FC236}">
                <a16:creationId xmlns:a16="http://schemas.microsoft.com/office/drawing/2014/main" id="{30FDA128-0870-AC46-A602-4E87710C57F9}"/>
              </a:ext>
            </a:extLst>
          </p:cNvPr>
          <p:cNvCxnSpPr>
            <a:cxnSpLocks/>
            <a:endCxn id="40"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49F3781F-66D9-E44F-95FC-2EA99C8EB7BC}"/>
              </a:ext>
            </a:extLst>
          </p:cNvPr>
          <p:cNvCxnSpPr>
            <a:cxnSpLocks/>
            <a:stCxn id="47" idx="1"/>
          </p:cNvCxnSpPr>
          <p:nvPr/>
        </p:nvCxnSpPr>
        <p:spPr>
          <a:xfrm rot="5400000">
            <a:off x="7542673" y="3207931"/>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6" name="Elbow Connector 85">
            <a:extLst>
              <a:ext uri="{FF2B5EF4-FFF2-40B4-BE49-F238E27FC236}">
                <a16:creationId xmlns:a16="http://schemas.microsoft.com/office/drawing/2014/main" id="{2FDD2C79-C36C-C94E-9D22-1AB3F9CAF524}"/>
              </a:ext>
            </a:extLst>
          </p:cNvPr>
          <p:cNvCxnSpPr>
            <a:cxnSpLocks/>
            <a:stCxn id="40"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E9E73F1-970E-D644-973E-45A5CE19578B}"/>
              </a:ext>
            </a:extLst>
          </p:cNvPr>
          <p:cNvSpPr txBox="1"/>
          <p:nvPr/>
        </p:nvSpPr>
        <p:spPr>
          <a:xfrm>
            <a:off x="5518457" y="2420798"/>
            <a:ext cx="960904" cy="369332"/>
          </a:xfrm>
          <a:prstGeom prst="rect">
            <a:avLst/>
          </a:prstGeom>
          <a:noFill/>
        </p:spPr>
        <p:txBody>
          <a:bodyPr wrap="none" rtlCol="0">
            <a:spAutoFit/>
          </a:bodyPr>
          <a:lstStyle/>
          <a:p>
            <a:r>
              <a:rPr lang="en-GB" dirty="0">
                <a:solidFill>
                  <a:schemeClr val="tx1">
                    <a:lumMod val="50000"/>
                  </a:schemeClr>
                </a:solidFill>
              </a:rPr>
              <a:t>-Start(1)</a:t>
            </a:r>
          </a:p>
        </p:txBody>
      </p:sp>
      <p:sp>
        <p:nvSpPr>
          <p:cNvPr id="88" name="TextBox 87">
            <a:extLst>
              <a:ext uri="{FF2B5EF4-FFF2-40B4-BE49-F238E27FC236}">
                <a16:creationId xmlns:a16="http://schemas.microsoft.com/office/drawing/2014/main" id="{20571333-6654-A44B-8DBC-FD5C93A9599A}"/>
              </a:ext>
            </a:extLst>
          </p:cNvPr>
          <p:cNvSpPr txBox="1"/>
          <p:nvPr/>
        </p:nvSpPr>
        <p:spPr>
          <a:xfrm>
            <a:off x="7907592" y="2403278"/>
            <a:ext cx="960904"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89" name="Picture 88">
            <a:extLst>
              <a:ext uri="{FF2B5EF4-FFF2-40B4-BE49-F238E27FC236}">
                <a16:creationId xmlns:a16="http://schemas.microsoft.com/office/drawing/2014/main" id="{CF1648E6-2487-7F43-A910-B9718F707267}"/>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90" name="TextBox 89">
            <a:extLst>
              <a:ext uri="{FF2B5EF4-FFF2-40B4-BE49-F238E27FC236}">
                <a16:creationId xmlns:a16="http://schemas.microsoft.com/office/drawing/2014/main" id="{10399B55-6105-D84E-8008-3801FBF10873}"/>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91" name="Straight Connector 90">
            <a:extLst>
              <a:ext uri="{FF2B5EF4-FFF2-40B4-BE49-F238E27FC236}">
                <a16:creationId xmlns:a16="http://schemas.microsoft.com/office/drawing/2014/main" id="{04654BFD-74A8-D644-8E2E-08AB4402CA4B}"/>
              </a:ext>
            </a:extLst>
          </p:cNvPr>
          <p:cNvCxnSpPr>
            <a:cxnSpLocks/>
            <a:stCxn id="44"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C7C81FCA-42C3-1B46-A6BA-916C5C7B61FA}"/>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93" name="TextBox 92">
            <a:extLst>
              <a:ext uri="{FF2B5EF4-FFF2-40B4-BE49-F238E27FC236}">
                <a16:creationId xmlns:a16="http://schemas.microsoft.com/office/drawing/2014/main" id="{B6B44093-1748-484A-975E-E75B9EF9E12E}"/>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94" name="Picture 93">
            <a:extLst>
              <a:ext uri="{FF2B5EF4-FFF2-40B4-BE49-F238E27FC236}">
                <a16:creationId xmlns:a16="http://schemas.microsoft.com/office/drawing/2014/main" id="{DFA26503-B6FB-5545-9EE3-F2425DBAAF39}"/>
              </a:ext>
            </a:extLst>
          </p:cNvPr>
          <p:cNvPicPr>
            <a:picLocks noChangeAspect="1"/>
          </p:cNvPicPr>
          <p:nvPr/>
        </p:nvPicPr>
        <p:blipFill>
          <a:blip r:embed="rId6"/>
          <a:stretch>
            <a:fillRect/>
          </a:stretch>
        </p:blipFill>
        <p:spPr>
          <a:xfrm>
            <a:off x="5222566" y="3560853"/>
            <a:ext cx="452279" cy="551560"/>
          </a:xfrm>
          <a:prstGeom prst="rect">
            <a:avLst/>
          </a:prstGeom>
        </p:spPr>
      </p:pic>
      <p:sp>
        <p:nvSpPr>
          <p:cNvPr id="95" name="TextBox 94">
            <a:extLst>
              <a:ext uri="{FF2B5EF4-FFF2-40B4-BE49-F238E27FC236}">
                <a16:creationId xmlns:a16="http://schemas.microsoft.com/office/drawing/2014/main" id="{57118912-6D55-6D48-A20A-FC6A818BC973}"/>
              </a:ext>
            </a:extLst>
          </p:cNvPr>
          <p:cNvSpPr txBox="1"/>
          <p:nvPr/>
        </p:nvSpPr>
        <p:spPr>
          <a:xfrm>
            <a:off x="5547366" y="3609562"/>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96" name="Picture 95">
            <a:extLst>
              <a:ext uri="{FF2B5EF4-FFF2-40B4-BE49-F238E27FC236}">
                <a16:creationId xmlns:a16="http://schemas.microsoft.com/office/drawing/2014/main" id="{9C10C0EF-D5A4-B242-B8B2-35F05649CC76}"/>
              </a:ext>
            </a:extLst>
          </p:cNvPr>
          <p:cNvPicPr>
            <a:picLocks noChangeAspect="1"/>
          </p:cNvPicPr>
          <p:nvPr/>
        </p:nvPicPr>
        <p:blipFill>
          <a:blip r:embed="rId7"/>
          <a:stretch>
            <a:fillRect/>
          </a:stretch>
        </p:blipFill>
        <p:spPr>
          <a:xfrm rot="5400000">
            <a:off x="4465079" y="2443403"/>
            <a:ext cx="800100" cy="330200"/>
          </a:xfrm>
          <a:prstGeom prst="rect">
            <a:avLst/>
          </a:prstGeom>
        </p:spPr>
      </p:pic>
      <p:cxnSp>
        <p:nvCxnSpPr>
          <p:cNvPr id="97" name="Elbow Connector 96">
            <a:extLst>
              <a:ext uri="{FF2B5EF4-FFF2-40B4-BE49-F238E27FC236}">
                <a16:creationId xmlns:a16="http://schemas.microsoft.com/office/drawing/2014/main" id="{750AB65C-E302-7B42-87CC-9FCB399BE86C}"/>
              </a:ext>
            </a:extLst>
          </p:cNvPr>
          <p:cNvCxnSpPr>
            <a:cxnSpLocks/>
          </p:cNvCxnSpPr>
          <p:nvPr/>
        </p:nvCxnSpPr>
        <p:spPr>
          <a:xfrm rot="10800000" flipV="1">
            <a:off x="4865130" y="221088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8" name="Elbow Connector 97">
            <a:extLst>
              <a:ext uri="{FF2B5EF4-FFF2-40B4-BE49-F238E27FC236}">
                <a16:creationId xmlns:a16="http://schemas.microsoft.com/office/drawing/2014/main" id="{F76BE310-C3C9-A546-A74B-B57427276F8A}"/>
              </a:ext>
            </a:extLst>
          </p:cNvPr>
          <p:cNvCxnSpPr>
            <a:cxnSpLocks/>
          </p:cNvCxnSpPr>
          <p:nvPr/>
        </p:nvCxnSpPr>
        <p:spPr>
          <a:xfrm rot="10800000">
            <a:off x="4865130" y="283602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FDC67503-E4CB-1048-A3A9-B393A1CF30C7}"/>
              </a:ext>
            </a:extLst>
          </p:cNvPr>
          <p:cNvPicPr>
            <a:picLocks noChangeAspect="1"/>
          </p:cNvPicPr>
          <p:nvPr/>
        </p:nvPicPr>
        <p:blipFill>
          <a:blip r:embed="rId7"/>
          <a:stretch>
            <a:fillRect/>
          </a:stretch>
        </p:blipFill>
        <p:spPr>
          <a:xfrm rot="5400000">
            <a:off x="6823829" y="2480363"/>
            <a:ext cx="800100" cy="330200"/>
          </a:xfrm>
          <a:prstGeom prst="rect">
            <a:avLst/>
          </a:prstGeom>
        </p:spPr>
      </p:pic>
      <p:cxnSp>
        <p:nvCxnSpPr>
          <p:cNvPr id="100" name="Elbow Connector 99">
            <a:extLst>
              <a:ext uri="{FF2B5EF4-FFF2-40B4-BE49-F238E27FC236}">
                <a16:creationId xmlns:a16="http://schemas.microsoft.com/office/drawing/2014/main" id="{CBCB0551-23B5-3349-AD06-B517721D7178}"/>
              </a:ext>
            </a:extLst>
          </p:cNvPr>
          <p:cNvCxnSpPr>
            <a:cxnSpLocks/>
          </p:cNvCxnSpPr>
          <p:nvPr/>
        </p:nvCxnSpPr>
        <p:spPr>
          <a:xfrm rot="10800000" flipV="1">
            <a:off x="7223880" y="224784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1" name="Elbow Connector 100">
            <a:extLst>
              <a:ext uri="{FF2B5EF4-FFF2-40B4-BE49-F238E27FC236}">
                <a16:creationId xmlns:a16="http://schemas.microsoft.com/office/drawing/2014/main" id="{0B36CF0F-18A4-7B43-BA8E-0797F3F277ED}"/>
              </a:ext>
            </a:extLst>
          </p:cNvPr>
          <p:cNvCxnSpPr>
            <a:cxnSpLocks/>
          </p:cNvCxnSpPr>
          <p:nvPr/>
        </p:nvCxnSpPr>
        <p:spPr>
          <a:xfrm rot="10800000">
            <a:off x="7223880" y="287298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C6295A1-E2CE-DE4A-8D47-16AC22BD013F}"/>
              </a:ext>
            </a:extLst>
          </p:cNvPr>
          <p:cNvSpPr txBox="1"/>
          <p:nvPr/>
        </p:nvSpPr>
        <p:spPr>
          <a:xfrm>
            <a:off x="4255885" y="2420798"/>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103" name="TextBox 102">
            <a:extLst>
              <a:ext uri="{FF2B5EF4-FFF2-40B4-BE49-F238E27FC236}">
                <a16:creationId xmlns:a16="http://schemas.microsoft.com/office/drawing/2014/main" id="{4C50E973-9BC4-0243-AF3B-88A4E02E0C75}"/>
              </a:ext>
            </a:extLst>
          </p:cNvPr>
          <p:cNvSpPr txBox="1"/>
          <p:nvPr/>
        </p:nvSpPr>
        <p:spPr>
          <a:xfrm>
            <a:off x="6601593" y="2444559"/>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104" name="Picture 103">
            <a:extLst>
              <a:ext uri="{FF2B5EF4-FFF2-40B4-BE49-F238E27FC236}">
                <a16:creationId xmlns:a16="http://schemas.microsoft.com/office/drawing/2014/main" id="{3F3A1AA6-075C-3946-B060-300A2CD08260}"/>
              </a:ext>
            </a:extLst>
          </p:cNvPr>
          <p:cNvPicPr>
            <a:picLocks noChangeAspect="1"/>
          </p:cNvPicPr>
          <p:nvPr/>
        </p:nvPicPr>
        <p:blipFill rotWithShape="1">
          <a:blip r:embed="rId8"/>
          <a:srcRect l="59590" b="37571"/>
          <a:stretch/>
        </p:blipFill>
        <p:spPr>
          <a:xfrm rot="16200000">
            <a:off x="5129769" y="1814504"/>
            <a:ext cx="548970" cy="299330"/>
          </a:xfrm>
          <a:prstGeom prst="rect">
            <a:avLst/>
          </a:prstGeom>
        </p:spPr>
      </p:pic>
      <p:sp>
        <p:nvSpPr>
          <p:cNvPr id="105" name="TextBox 104">
            <a:extLst>
              <a:ext uri="{FF2B5EF4-FFF2-40B4-BE49-F238E27FC236}">
                <a16:creationId xmlns:a16="http://schemas.microsoft.com/office/drawing/2014/main" id="{F7C46AB6-2BD3-DE45-B461-DB1AB8D75497}"/>
              </a:ext>
            </a:extLst>
          </p:cNvPr>
          <p:cNvSpPr txBox="1"/>
          <p:nvPr/>
        </p:nvSpPr>
        <p:spPr>
          <a:xfrm>
            <a:off x="5490132" y="1737725"/>
            <a:ext cx="937436" cy="369332"/>
          </a:xfrm>
          <a:prstGeom prst="rect">
            <a:avLst/>
          </a:prstGeom>
          <a:noFill/>
        </p:spPr>
        <p:txBody>
          <a:bodyPr wrap="none" rtlCol="0">
            <a:spAutoFit/>
          </a:bodyPr>
          <a:lstStyle/>
          <a:p>
            <a:r>
              <a:rPr lang="en-GB" dirty="0">
                <a:solidFill>
                  <a:schemeClr val="tx1">
                    <a:lumMod val="50000"/>
                  </a:schemeClr>
                </a:solidFill>
              </a:rPr>
              <a:t>-Stop(1)</a:t>
            </a:r>
          </a:p>
        </p:txBody>
      </p:sp>
      <p:pic>
        <p:nvPicPr>
          <p:cNvPr id="106" name="Picture 105">
            <a:extLst>
              <a:ext uri="{FF2B5EF4-FFF2-40B4-BE49-F238E27FC236}">
                <a16:creationId xmlns:a16="http://schemas.microsoft.com/office/drawing/2014/main" id="{A81AC75F-0932-A341-8BAF-05C05C46F164}"/>
              </a:ext>
            </a:extLst>
          </p:cNvPr>
          <p:cNvPicPr>
            <a:picLocks noChangeAspect="1"/>
          </p:cNvPicPr>
          <p:nvPr/>
        </p:nvPicPr>
        <p:blipFill rotWithShape="1">
          <a:blip r:embed="rId8"/>
          <a:srcRect l="59590" b="37571"/>
          <a:stretch/>
        </p:blipFill>
        <p:spPr>
          <a:xfrm rot="16200000">
            <a:off x="7576995" y="1810388"/>
            <a:ext cx="548970" cy="299330"/>
          </a:xfrm>
          <a:prstGeom prst="rect">
            <a:avLst/>
          </a:prstGeom>
        </p:spPr>
      </p:pic>
      <p:sp>
        <p:nvSpPr>
          <p:cNvPr id="107" name="TextBox 106">
            <a:extLst>
              <a:ext uri="{FF2B5EF4-FFF2-40B4-BE49-F238E27FC236}">
                <a16:creationId xmlns:a16="http://schemas.microsoft.com/office/drawing/2014/main" id="{B79CED28-0346-C947-A6B4-4F85FECCA549}"/>
              </a:ext>
            </a:extLst>
          </p:cNvPr>
          <p:cNvSpPr txBox="1"/>
          <p:nvPr/>
        </p:nvSpPr>
        <p:spPr>
          <a:xfrm>
            <a:off x="7937358" y="1733609"/>
            <a:ext cx="937436" cy="369332"/>
          </a:xfrm>
          <a:prstGeom prst="rect">
            <a:avLst/>
          </a:prstGeom>
          <a:noFill/>
        </p:spPr>
        <p:txBody>
          <a:bodyPr wrap="none" rtlCol="0">
            <a:spAutoFit/>
          </a:bodyPr>
          <a:lstStyle/>
          <a:p>
            <a:r>
              <a:rPr lang="en-GB" dirty="0">
                <a:solidFill>
                  <a:schemeClr val="tx1">
                    <a:lumMod val="50000"/>
                  </a:schemeClr>
                </a:solidFill>
              </a:rPr>
              <a:t>-Stop(2)</a:t>
            </a:r>
          </a:p>
        </p:txBody>
      </p:sp>
      <p:sp>
        <p:nvSpPr>
          <p:cNvPr id="108" name="TextBox 107">
            <a:extLst>
              <a:ext uri="{FF2B5EF4-FFF2-40B4-BE49-F238E27FC236}">
                <a16:creationId xmlns:a16="http://schemas.microsoft.com/office/drawing/2014/main" id="{6C603C83-BDD1-7449-AB6C-5E39A6E90343}"/>
              </a:ext>
            </a:extLst>
          </p:cNvPr>
          <p:cNvSpPr txBox="1"/>
          <p:nvPr/>
        </p:nvSpPr>
        <p:spPr>
          <a:xfrm>
            <a:off x="5582712" y="3119069"/>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111" name="Picture 110">
            <a:extLst>
              <a:ext uri="{FF2B5EF4-FFF2-40B4-BE49-F238E27FC236}">
                <a16:creationId xmlns:a16="http://schemas.microsoft.com/office/drawing/2014/main" id="{6C7A3A04-E1E1-5D4C-943C-93FA7A74B03B}"/>
              </a:ext>
            </a:extLst>
          </p:cNvPr>
          <p:cNvPicPr>
            <a:picLocks noChangeAspect="1"/>
          </p:cNvPicPr>
          <p:nvPr/>
        </p:nvPicPr>
        <p:blipFill>
          <a:blip r:embed="rId6"/>
          <a:stretch>
            <a:fillRect/>
          </a:stretch>
        </p:blipFill>
        <p:spPr>
          <a:xfrm>
            <a:off x="7637864" y="3574893"/>
            <a:ext cx="452279" cy="551560"/>
          </a:xfrm>
          <a:prstGeom prst="rect">
            <a:avLst/>
          </a:prstGeom>
        </p:spPr>
      </p:pic>
      <p:sp>
        <p:nvSpPr>
          <p:cNvPr id="112" name="TextBox 111">
            <a:extLst>
              <a:ext uri="{FF2B5EF4-FFF2-40B4-BE49-F238E27FC236}">
                <a16:creationId xmlns:a16="http://schemas.microsoft.com/office/drawing/2014/main" id="{2E5E9A77-3A85-3447-85EB-EC12C786B5B3}"/>
              </a:ext>
            </a:extLst>
          </p:cNvPr>
          <p:cNvSpPr txBox="1"/>
          <p:nvPr/>
        </p:nvSpPr>
        <p:spPr>
          <a:xfrm>
            <a:off x="7962664" y="3623602"/>
            <a:ext cx="692818" cy="369332"/>
          </a:xfrm>
          <a:prstGeom prst="rect">
            <a:avLst/>
          </a:prstGeom>
          <a:noFill/>
        </p:spPr>
        <p:txBody>
          <a:bodyPr wrap="none" rtlCol="0">
            <a:spAutoFit/>
          </a:bodyPr>
          <a:lstStyle/>
          <a:p>
            <a:r>
              <a:rPr lang="en-GB" dirty="0">
                <a:solidFill>
                  <a:schemeClr val="tx1">
                    <a:lumMod val="50000"/>
                  </a:schemeClr>
                </a:solidFill>
              </a:rPr>
              <a:t>OL(2)</a:t>
            </a:r>
          </a:p>
        </p:txBody>
      </p:sp>
      <p:pic>
        <p:nvPicPr>
          <p:cNvPr id="113" name="Picture 112">
            <a:extLst>
              <a:ext uri="{FF2B5EF4-FFF2-40B4-BE49-F238E27FC236}">
                <a16:creationId xmlns:a16="http://schemas.microsoft.com/office/drawing/2014/main" id="{367C51FE-8270-2245-A2D8-6E2E3347FA3A}"/>
              </a:ext>
            </a:extLst>
          </p:cNvPr>
          <p:cNvPicPr>
            <a:picLocks noChangeAspect="1"/>
          </p:cNvPicPr>
          <p:nvPr/>
        </p:nvPicPr>
        <p:blipFill rotWithShape="1">
          <a:blip r:embed="rId7"/>
          <a:srcRect l="13450" r="16125"/>
          <a:stretch/>
        </p:blipFill>
        <p:spPr>
          <a:xfrm rot="5400000">
            <a:off x="5170470" y="3084335"/>
            <a:ext cx="563471" cy="330200"/>
          </a:xfrm>
          <a:prstGeom prst="rect">
            <a:avLst/>
          </a:prstGeom>
        </p:spPr>
      </p:pic>
      <p:sp>
        <p:nvSpPr>
          <p:cNvPr id="114" name="Rectangle 113">
            <a:extLst>
              <a:ext uri="{FF2B5EF4-FFF2-40B4-BE49-F238E27FC236}">
                <a16:creationId xmlns:a16="http://schemas.microsoft.com/office/drawing/2014/main" id="{FB9FBBAE-3200-5E46-868D-E180C7865043}"/>
              </a:ext>
            </a:extLst>
          </p:cNvPr>
          <p:cNvSpPr/>
          <p:nvPr/>
        </p:nvSpPr>
        <p:spPr>
          <a:xfrm>
            <a:off x="4382168" y="4659807"/>
            <a:ext cx="75445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01</a:t>
            </a:r>
          </a:p>
        </p:txBody>
      </p:sp>
      <p:sp>
        <p:nvSpPr>
          <p:cNvPr id="115" name="Rectangle 114">
            <a:extLst>
              <a:ext uri="{FF2B5EF4-FFF2-40B4-BE49-F238E27FC236}">
                <a16:creationId xmlns:a16="http://schemas.microsoft.com/office/drawing/2014/main" id="{14267A3D-8137-044F-A6EF-D8EA81737292}"/>
              </a:ext>
            </a:extLst>
          </p:cNvPr>
          <p:cNvSpPr/>
          <p:nvPr/>
        </p:nvSpPr>
        <p:spPr>
          <a:xfrm>
            <a:off x="5159602" y="4659807"/>
            <a:ext cx="1436471"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02</a:t>
            </a:r>
          </a:p>
        </p:txBody>
      </p:sp>
      <p:sp>
        <p:nvSpPr>
          <p:cNvPr id="116" name="Rectangle 115">
            <a:extLst>
              <a:ext uri="{FF2B5EF4-FFF2-40B4-BE49-F238E27FC236}">
                <a16:creationId xmlns:a16="http://schemas.microsoft.com/office/drawing/2014/main" id="{E095F060-96F1-8940-9F98-D89CB1FA89C5}"/>
              </a:ext>
            </a:extLst>
          </p:cNvPr>
          <p:cNvSpPr/>
          <p:nvPr/>
        </p:nvSpPr>
        <p:spPr>
          <a:xfrm>
            <a:off x="6619049" y="4659807"/>
            <a:ext cx="1024697"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03</a:t>
            </a:r>
          </a:p>
        </p:txBody>
      </p:sp>
      <p:cxnSp>
        <p:nvCxnSpPr>
          <p:cNvPr id="117" name="Straight Connector 116">
            <a:extLst>
              <a:ext uri="{FF2B5EF4-FFF2-40B4-BE49-F238E27FC236}">
                <a16:creationId xmlns:a16="http://schemas.microsoft.com/office/drawing/2014/main" id="{20643549-9D05-F84C-AF32-E179A7257329}"/>
              </a:ext>
            </a:extLst>
          </p:cNvPr>
          <p:cNvCxnSpPr/>
          <p:nvPr/>
        </p:nvCxnSpPr>
        <p:spPr>
          <a:xfrm>
            <a:off x="8831461" y="660544"/>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DFBEEB4-C5C0-C148-AFF4-E5CD876F272F}"/>
              </a:ext>
            </a:extLst>
          </p:cNvPr>
          <p:cNvCxnSpPr/>
          <p:nvPr/>
        </p:nvCxnSpPr>
        <p:spPr>
          <a:xfrm>
            <a:off x="9582912"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2FE1044-6D3B-524B-94D7-90520A62AEDB}"/>
              </a:ext>
            </a:extLst>
          </p:cNvPr>
          <p:cNvCxnSpPr/>
          <p:nvPr/>
        </p:nvCxnSpPr>
        <p:spPr>
          <a:xfrm>
            <a:off x="6601592" y="73773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B950EAF-F2AA-C545-BFF7-0F2B5C197BD6}"/>
              </a:ext>
            </a:extLst>
          </p:cNvPr>
          <p:cNvCxnSpPr/>
          <p:nvPr/>
        </p:nvCxnSpPr>
        <p:spPr>
          <a:xfrm>
            <a:off x="4382168"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F19F4AD-652D-2D4E-8011-BEA4E0A300B3}"/>
              </a:ext>
            </a:extLst>
          </p:cNvPr>
          <p:cNvCxnSpPr/>
          <p:nvPr/>
        </p:nvCxnSpPr>
        <p:spPr>
          <a:xfrm>
            <a:off x="5135771"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2834B8B-94FD-394A-A6E8-D9A769D527C8}"/>
              </a:ext>
            </a:extLst>
          </p:cNvPr>
          <p:cNvCxnSpPr/>
          <p:nvPr/>
        </p:nvCxnSpPr>
        <p:spPr>
          <a:xfrm>
            <a:off x="7629911" y="744356"/>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FDA9D698-1AF2-1346-A419-F3CD206DC7AC}"/>
              </a:ext>
            </a:extLst>
          </p:cNvPr>
          <p:cNvSpPr/>
          <p:nvPr/>
        </p:nvSpPr>
        <p:spPr>
          <a:xfrm>
            <a:off x="7661202" y="4654250"/>
            <a:ext cx="114642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04</a:t>
            </a:r>
          </a:p>
        </p:txBody>
      </p:sp>
      <p:sp>
        <p:nvSpPr>
          <p:cNvPr id="124" name="Rectangle 123">
            <a:extLst>
              <a:ext uri="{FF2B5EF4-FFF2-40B4-BE49-F238E27FC236}">
                <a16:creationId xmlns:a16="http://schemas.microsoft.com/office/drawing/2014/main" id="{6F0CB354-5E07-5242-A727-4D23CA4EA0F3}"/>
              </a:ext>
            </a:extLst>
          </p:cNvPr>
          <p:cNvSpPr/>
          <p:nvPr/>
        </p:nvSpPr>
        <p:spPr>
          <a:xfrm>
            <a:off x="8825087" y="4657819"/>
            <a:ext cx="757825"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05</a:t>
            </a:r>
          </a:p>
        </p:txBody>
      </p:sp>
      <p:sp>
        <p:nvSpPr>
          <p:cNvPr id="125" name="Oval 124">
            <a:extLst>
              <a:ext uri="{FF2B5EF4-FFF2-40B4-BE49-F238E27FC236}">
                <a16:creationId xmlns:a16="http://schemas.microsoft.com/office/drawing/2014/main" id="{24E7BC81-46C1-7B4E-AF02-E4C6F266630C}"/>
              </a:ext>
            </a:extLst>
          </p:cNvPr>
          <p:cNvSpPr/>
          <p:nvPr/>
        </p:nvSpPr>
        <p:spPr>
          <a:xfrm>
            <a:off x="4976557" y="2647433"/>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40167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(3 of 3)</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271987" cy="2308324"/>
          </a:xfrm>
          <a:prstGeom prst="rect">
            <a:avLst/>
          </a:prstGeom>
          <a:noFill/>
        </p:spPr>
        <p:txBody>
          <a:bodyPr wrap="square" rtlCol="0">
            <a:spAutoFit/>
          </a:bodyPr>
          <a:lstStyle/>
          <a:p>
            <a:r>
              <a:rPr lang="en-GB" sz="2400" b="1" dirty="0"/>
              <a:t>Step 3:</a:t>
            </a:r>
          </a:p>
          <a:p>
            <a:r>
              <a:rPr lang="en-GB" sz="2400" dirty="0"/>
              <a:t>Finally, we added an emergency stop button in series with everything else in order to stop both motors in the case of an emergency.</a:t>
            </a:r>
          </a:p>
        </p:txBody>
      </p:sp>
      <p:sp>
        <p:nvSpPr>
          <p:cNvPr id="49" name="Rectangle 48">
            <a:extLst>
              <a:ext uri="{FF2B5EF4-FFF2-40B4-BE49-F238E27FC236}">
                <a16:creationId xmlns:a16="http://schemas.microsoft.com/office/drawing/2014/main" id="{5B301351-1478-EA49-AC55-4792297FE48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43" name="Group 42">
            <a:extLst>
              <a:ext uri="{FF2B5EF4-FFF2-40B4-BE49-F238E27FC236}">
                <a16:creationId xmlns:a16="http://schemas.microsoft.com/office/drawing/2014/main" id="{1A7C986F-59F1-864B-B348-22C5D42A962C}"/>
              </a:ext>
            </a:extLst>
          </p:cNvPr>
          <p:cNvGrpSpPr/>
          <p:nvPr/>
        </p:nvGrpSpPr>
        <p:grpSpPr>
          <a:xfrm>
            <a:off x="5193706" y="4066837"/>
            <a:ext cx="588935" cy="309966"/>
            <a:chOff x="2324746" y="3332136"/>
            <a:chExt cx="588935" cy="309966"/>
          </a:xfrm>
        </p:grpSpPr>
        <p:sp>
          <p:nvSpPr>
            <p:cNvPr id="44" name="Rectangle 43">
              <a:extLst>
                <a:ext uri="{FF2B5EF4-FFF2-40B4-BE49-F238E27FC236}">
                  <a16:creationId xmlns:a16="http://schemas.microsoft.com/office/drawing/2014/main" id="{D6A5D538-9035-1C45-BBB8-79B7D43057C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93370221-E6B2-6F41-8DF4-2360FB575EF7}"/>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C153DA76-213A-644A-95C6-4E1398A45E0B}"/>
              </a:ext>
            </a:extLst>
          </p:cNvPr>
          <p:cNvPicPr>
            <a:picLocks noChangeAspect="1"/>
          </p:cNvPicPr>
          <p:nvPr/>
        </p:nvPicPr>
        <p:blipFill>
          <a:blip r:embed="rId4"/>
          <a:stretch>
            <a:fillRect/>
          </a:stretch>
        </p:blipFill>
        <p:spPr>
          <a:xfrm rot="16200000">
            <a:off x="5138644" y="2399516"/>
            <a:ext cx="562402" cy="389355"/>
          </a:xfrm>
          <a:prstGeom prst="rect">
            <a:avLst/>
          </a:prstGeom>
        </p:spPr>
      </p:pic>
      <p:grpSp>
        <p:nvGrpSpPr>
          <p:cNvPr id="47" name="Group 46">
            <a:extLst>
              <a:ext uri="{FF2B5EF4-FFF2-40B4-BE49-F238E27FC236}">
                <a16:creationId xmlns:a16="http://schemas.microsoft.com/office/drawing/2014/main" id="{1EEFB902-29EA-2F49-81AA-35E4E6742F46}"/>
              </a:ext>
            </a:extLst>
          </p:cNvPr>
          <p:cNvGrpSpPr/>
          <p:nvPr/>
        </p:nvGrpSpPr>
        <p:grpSpPr>
          <a:xfrm>
            <a:off x="7606773" y="4066837"/>
            <a:ext cx="588935" cy="309966"/>
            <a:chOff x="2324746" y="3332136"/>
            <a:chExt cx="588935" cy="309966"/>
          </a:xfrm>
        </p:grpSpPr>
        <p:sp>
          <p:nvSpPr>
            <p:cNvPr id="50" name="Rectangle 49">
              <a:extLst>
                <a:ext uri="{FF2B5EF4-FFF2-40B4-BE49-F238E27FC236}">
                  <a16:creationId xmlns:a16="http://schemas.microsoft.com/office/drawing/2014/main" id="{01CB33B2-B9D1-754E-92C9-529586E8297E}"/>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9AD7E2FD-CC74-6E40-A6E6-9C6E3E0582B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90" name="Picture 89">
            <a:extLst>
              <a:ext uri="{FF2B5EF4-FFF2-40B4-BE49-F238E27FC236}">
                <a16:creationId xmlns:a16="http://schemas.microsoft.com/office/drawing/2014/main" id="{037F5D77-4781-464E-BF3D-4831C1D8FCDC}"/>
              </a:ext>
            </a:extLst>
          </p:cNvPr>
          <p:cNvPicPr>
            <a:picLocks noChangeAspect="1"/>
          </p:cNvPicPr>
          <p:nvPr/>
        </p:nvPicPr>
        <p:blipFill>
          <a:blip r:embed="rId4"/>
          <a:stretch>
            <a:fillRect/>
          </a:stretch>
        </p:blipFill>
        <p:spPr>
          <a:xfrm rot="16200000">
            <a:off x="7620039" y="2373484"/>
            <a:ext cx="562402" cy="389355"/>
          </a:xfrm>
          <a:prstGeom prst="rect">
            <a:avLst/>
          </a:prstGeom>
        </p:spPr>
      </p:pic>
      <p:sp>
        <p:nvSpPr>
          <p:cNvPr id="91" name="TextBox 90">
            <a:extLst>
              <a:ext uri="{FF2B5EF4-FFF2-40B4-BE49-F238E27FC236}">
                <a16:creationId xmlns:a16="http://schemas.microsoft.com/office/drawing/2014/main" id="{2CE14457-BB38-E24F-BA4D-491D81814BB2}"/>
              </a:ext>
            </a:extLst>
          </p:cNvPr>
          <p:cNvSpPr txBox="1"/>
          <p:nvPr/>
        </p:nvSpPr>
        <p:spPr>
          <a:xfrm>
            <a:off x="8166109" y="4037154"/>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92" name="TextBox 91">
            <a:extLst>
              <a:ext uri="{FF2B5EF4-FFF2-40B4-BE49-F238E27FC236}">
                <a16:creationId xmlns:a16="http://schemas.microsoft.com/office/drawing/2014/main" id="{76BE2B24-F39A-CE45-9BE6-F25C6B7CB5A9}"/>
              </a:ext>
            </a:extLst>
          </p:cNvPr>
          <p:cNvSpPr txBox="1"/>
          <p:nvPr/>
        </p:nvSpPr>
        <p:spPr>
          <a:xfrm>
            <a:off x="4580794" y="4066837"/>
            <a:ext cx="633507" cy="369332"/>
          </a:xfrm>
          <a:prstGeom prst="rect">
            <a:avLst/>
          </a:prstGeom>
          <a:noFill/>
        </p:spPr>
        <p:txBody>
          <a:bodyPr wrap="none" rtlCol="0">
            <a:spAutoFit/>
          </a:bodyPr>
          <a:lstStyle/>
          <a:p>
            <a:r>
              <a:rPr lang="en-GB" dirty="0">
                <a:solidFill>
                  <a:schemeClr val="tx1">
                    <a:lumMod val="50000"/>
                  </a:schemeClr>
                </a:solidFill>
              </a:rPr>
              <a:t>-K(1)</a:t>
            </a:r>
          </a:p>
        </p:txBody>
      </p:sp>
      <p:cxnSp>
        <p:nvCxnSpPr>
          <p:cNvPr id="93" name="Elbow Connector 92">
            <a:extLst>
              <a:ext uri="{FF2B5EF4-FFF2-40B4-BE49-F238E27FC236}">
                <a16:creationId xmlns:a16="http://schemas.microsoft.com/office/drawing/2014/main" id="{3CFA449F-8CC5-FB41-943B-139CF574B660}"/>
              </a:ext>
            </a:extLst>
          </p:cNvPr>
          <p:cNvCxnSpPr>
            <a:cxnSpLocks/>
            <a:stCxn id="90" idx="3"/>
          </p:cNvCxnSpPr>
          <p:nvPr/>
        </p:nvCxnSpPr>
        <p:spPr>
          <a:xfrm rot="16200000" flipV="1">
            <a:off x="6374839" y="760559"/>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4" name="Elbow Connector 93">
            <a:extLst>
              <a:ext uri="{FF2B5EF4-FFF2-40B4-BE49-F238E27FC236}">
                <a16:creationId xmlns:a16="http://schemas.microsoft.com/office/drawing/2014/main" id="{03BCE3AF-F27E-A541-88DF-483F00265EB3}"/>
              </a:ext>
            </a:extLst>
          </p:cNvPr>
          <p:cNvCxnSpPr>
            <a:cxnSpLocks/>
            <a:endCxn id="44"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5" name="Elbow Connector 94">
            <a:extLst>
              <a:ext uri="{FF2B5EF4-FFF2-40B4-BE49-F238E27FC236}">
                <a16:creationId xmlns:a16="http://schemas.microsoft.com/office/drawing/2014/main" id="{EC582D6C-7135-5046-963E-C6DCACB7D5E2}"/>
              </a:ext>
            </a:extLst>
          </p:cNvPr>
          <p:cNvCxnSpPr>
            <a:cxnSpLocks/>
            <a:stCxn id="90" idx="1"/>
          </p:cNvCxnSpPr>
          <p:nvPr/>
        </p:nvCxnSpPr>
        <p:spPr>
          <a:xfrm rot="5400000">
            <a:off x="7542673" y="3207931"/>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6" name="Elbow Connector 95">
            <a:extLst>
              <a:ext uri="{FF2B5EF4-FFF2-40B4-BE49-F238E27FC236}">
                <a16:creationId xmlns:a16="http://schemas.microsoft.com/office/drawing/2014/main" id="{4C6DC3AE-73C2-474C-A92D-44536F6BE8DA}"/>
              </a:ext>
            </a:extLst>
          </p:cNvPr>
          <p:cNvCxnSpPr>
            <a:cxnSpLocks/>
            <a:stCxn id="44"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DC12EDA-702C-DA40-B2CE-DB208EA62681}"/>
              </a:ext>
            </a:extLst>
          </p:cNvPr>
          <p:cNvSpPr txBox="1"/>
          <p:nvPr/>
        </p:nvSpPr>
        <p:spPr>
          <a:xfrm>
            <a:off x="5518457" y="2420798"/>
            <a:ext cx="960904" cy="369332"/>
          </a:xfrm>
          <a:prstGeom prst="rect">
            <a:avLst/>
          </a:prstGeom>
          <a:noFill/>
        </p:spPr>
        <p:txBody>
          <a:bodyPr wrap="none" rtlCol="0">
            <a:spAutoFit/>
          </a:bodyPr>
          <a:lstStyle/>
          <a:p>
            <a:r>
              <a:rPr lang="en-GB" dirty="0">
                <a:solidFill>
                  <a:schemeClr val="tx1">
                    <a:lumMod val="50000"/>
                  </a:schemeClr>
                </a:solidFill>
              </a:rPr>
              <a:t>-Start(1)</a:t>
            </a:r>
          </a:p>
        </p:txBody>
      </p:sp>
      <p:sp>
        <p:nvSpPr>
          <p:cNvPr id="98" name="TextBox 97">
            <a:extLst>
              <a:ext uri="{FF2B5EF4-FFF2-40B4-BE49-F238E27FC236}">
                <a16:creationId xmlns:a16="http://schemas.microsoft.com/office/drawing/2014/main" id="{94168060-0FEF-954C-A8A9-B854C833EADC}"/>
              </a:ext>
            </a:extLst>
          </p:cNvPr>
          <p:cNvSpPr txBox="1"/>
          <p:nvPr/>
        </p:nvSpPr>
        <p:spPr>
          <a:xfrm>
            <a:off x="7907592" y="2403278"/>
            <a:ext cx="960904"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99" name="Picture 98">
            <a:extLst>
              <a:ext uri="{FF2B5EF4-FFF2-40B4-BE49-F238E27FC236}">
                <a16:creationId xmlns:a16="http://schemas.microsoft.com/office/drawing/2014/main" id="{4F8FEDED-DD27-F841-BB75-F0ED515B8EEB}"/>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100" name="TextBox 99">
            <a:extLst>
              <a:ext uri="{FF2B5EF4-FFF2-40B4-BE49-F238E27FC236}">
                <a16:creationId xmlns:a16="http://schemas.microsoft.com/office/drawing/2014/main" id="{5720A427-FBC7-984B-95E8-81EA1833023A}"/>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101" name="Straight Connector 100">
            <a:extLst>
              <a:ext uri="{FF2B5EF4-FFF2-40B4-BE49-F238E27FC236}">
                <a16:creationId xmlns:a16="http://schemas.microsoft.com/office/drawing/2014/main" id="{016ECD42-CB6A-334F-BDFB-2BAB57813154}"/>
              </a:ext>
            </a:extLst>
          </p:cNvPr>
          <p:cNvCxnSpPr>
            <a:cxnSpLocks/>
            <a:stCxn id="50"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45C94218-F19E-584E-ABA8-74D0E657BC52}"/>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103" name="TextBox 102">
            <a:extLst>
              <a:ext uri="{FF2B5EF4-FFF2-40B4-BE49-F238E27FC236}">
                <a16:creationId xmlns:a16="http://schemas.microsoft.com/office/drawing/2014/main" id="{47AADC03-79A5-2943-91F6-D8D07B3FBE30}"/>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104" name="Picture 103">
            <a:extLst>
              <a:ext uri="{FF2B5EF4-FFF2-40B4-BE49-F238E27FC236}">
                <a16:creationId xmlns:a16="http://schemas.microsoft.com/office/drawing/2014/main" id="{028A2D44-C985-3147-98A7-195446AA2AB5}"/>
              </a:ext>
            </a:extLst>
          </p:cNvPr>
          <p:cNvPicPr>
            <a:picLocks noChangeAspect="1"/>
          </p:cNvPicPr>
          <p:nvPr/>
        </p:nvPicPr>
        <p:blipFill>
          <a:blip r:embed="rId6"/>
          <a:stretch>
            <a:fillRect/>
          </a:stretch>
        </p:blipFill>
        <p:spPr>
          <a:xfrm>
            <a:off x="5222566" y="3560853"/>
            <a:ext cx="452279" cy="551560"/>
          </a:xfrm>
          <a:prstGeom prst="rect">
            <a:avLst/>
          </a:prstGeom>
        </p:spPr>
      </p:pic>
      <p:sp>
        <p:nvSpPr>
          <p:cNvPr id="105" name="TextBox 104">
            <a:extLst>
              <a:ext uri="{FF2B5EF4-FFF2-40B4-BE49-F238E27FC236}">
                <a16:creationId xmlns:a16="http://schemas.microsoft.com/office/drawing/2014/main" id="{7BDB747B-56D5-A94A-806E-40B53BE0F62D}"/>
              </a:ext>
            </a:extLst>
          </p:cNvPr>
          <p:cNvSpPr txBox="1"/>
          <p:nvPr/>
        </p:nvSpPr>
        <p:spPr>
          <a:xfrm>
            <a:off x="5547366" y="3609562"/>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106" name="Picture 105">
            <a:extLst>
              <a:ext uri="{FF2B5EF4-FFF2-40B4-BE49-F238E27FC236}">
                <a16:creationId xmlns:a16="http://schemas.microsoft.com/office/drawing/2014/main" id="{48D6D2C5-4627-D14B-9670-7704FD683AE6}"/>
              </a:ext>
            </a:extLst>
          </p:cNvPr>
          <p:cNvPicPr>
            <a:picLocks noChangeAspect="1"/>
          </p:cNvPicPr>
          <p:nvPr/>
        </p:nvPicPr>
        <p:blipFill>
          <a:blip r:embed="rId7"/>
          <a:stretch>
            <a:fillRect/>
          </a:stretch>
        </p:blipFill>
        <p:spPr>
          <a:xfrm rot="5400000">
            <a:off x="4465079" y="2443403"/>
            <a:ext cx="800100" cy="330200"/>
          </a:xfrm>
          <a:prstGeom prst="rect">
            <a:avLst/>
          </a:prstGeom>
        </p:spPr>
      </p:pic>
      <p:cxnSp>
        <p:nvCxnSpPr>
          <p:cNvPr id="107" name="Elbow Connector 106">
            <a:extLst>
              <a:ext uri="{FF2B5EF4-FFF2-40B4-BE49-F238E27FC236}">
                <a16:creationId xmlns:a16="http://schemas.microsoft.com/office/drawing/2014/main" id="{47696D07-FB4A-DF41-A191-9FA756B7409F}"/>
              </a:ext>
            </a:extLst>
          </p:cNvPr>
          <p:cNvCxnSpPr>
            <a:cxnSpLocks/>
          </p:cNvCxnSpPr>
          <p:nvPr/>
        </p:nvCxnSpPr>
        <p:spPr>
          <a:xfrm rot="10800000" flipV="1">
            <a:off x="4865130" y="221088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Elbow Connector 107">
            <a:extLst>
              <a:ext uri="{FF2B5EF4-FFF2-40B4-BE49-F238E27FC236}">
                <a16:creationId xmlns:a16="http://schemas.microsoft.com/office/drawing/2014/main" id="{82C7666C-FD32-1740-BB6F-79470643F26B}"/>
              </a:ext>
            </a:extLst>
          </p:cNvPr>
          <p:cNvCxnSpPr>
            <a:cxnSpLocks/>
          </p:cNvCxnSpPr>
          <p:nvPr/>
        </p:nvCxnSpPr>
        <p:spPr>
          <a:xfrm rot="10800000">
            <a:off x="4865130" y="283602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09" name="Picture 108">
            <a:extLst>
              <a:ext uri="{FF2B5EF4-FFF2-40B4-BE49-F238E27FC236}">
                <a16:creationId xmlns:a16="http://schemas.microsoft.com/office/drawing/2014/main" id="{005C0B1B-4A87-BF42-AD63-B155B44827E0}"/>
              </a:ext>
            </a:extLst>
          </p:cNvPr>
          <p:cNvPicPr>
            <a:picLocks noChangeAspect="1"/>
          </p:cNvPicPr>
          <p:nvPr/>
        </p:nvPicPr>
        <p:blipFill>
          <a:blip r:embed="rId7"/>
          <a:stretch>
            <a:fillRect/>
          </a:stretch>
        </p:blipFill>
        <p:spPr>
          <a:xfrm rot="5400000">
            <a:off x="6823829" y="2480363"/>
            <a:ext cx="800100" cy="330200"/>
          </a:xfrm>
          <a:prstGeom prst="rect">
            <a:avLst/>
          </a:prstGeom>
        </p:spPr>
      </p:pic>
      <p:cxnSp>
        <p:nvCxnSpPr>
          <p:cNvPr id="110" name="Elbow Connector 109">
            <a:extLst>
              <a:ext uri="{FF2B5EF4-FFF2-40B4-BE49-F238E27FC236}">
                <a16:creationId xmlns:a16="http://schemas.microsoft.com/office/drawing/2014/main" id="{8909E735-1BF4-2C4E-B122-21FFDEA585DE}"/>
              </a:ext>
            </a:extLst>
          </p:cNvPr>
          <p:cNvCxnSpPr>
            <a:cxnSpLocks/>
          </p:cNvCxnSpPr>
          <p:nvPr/>
        </p:nvCxnSpPr>
        <p:spPr>
          <a:xfrm rot="10800000" flipV="1">
            <a:off x="7223880" y="224784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1" name="Elbow Connector 110">
            <a:extLst>
              <a:ext uri="{FF2B5EF4-FFF2-40B4-BE49-F238E27FC236}">
                <a16:creationId xmlns:a16="http://schemas.microsoft.com/office/drawing/2014/main" id="{80C6C3FF-3528-BA49-8490-A11BFAFCAEF5}"/>
              </a:ext>
            </a:extLst>
          </p:cNvPr>
          <p:cNvCxnSpPr>
            <a:cxnSpLocks/>
          </p:cNvCxnSpPr>
          <p:nvPr/>
        </p:nvCxnSpPr>
        <p:spPr>
          <a:xfrm rot="10800000">
            <a:off x="7223880" y="287298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21A1B77F-F841-884C-A1E1-9A24DB910893}"/>
              </a:ext>
            </a:extLst>
          </p:cNvPr>
          <p:cNvSpPr txBox="1"/>
          <p:nvPr/>
        </p:nvSpPr>
        <p:spPr>
          <a:xfrm>
            <a:off x="4255885" y="2420798"/>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113" name="TextBox 112">
            <a:extLst>
              <a:ext uri="{FF2B5EF4-FFF2-40B4-BE49-F238E27FC236}">
                <a16:creationId xmlns:a16="http://schemas.microsoft.com/office/drawing/2014/main" id="{0C6A3430-7F41-1346-A0DC-7E64152B4AF1}"/>
              </a:ext>
            </a:extLst>
          </p:cNvPr>
          <p:cNvSpPr txBox="1"/>
          <p:nvPr/>
        </p:nvSpPr>
        <p:spPr>
          <a:xfrm>
            <a:off x="6601593" y="2444559"/>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114" name="Picture 113">
            <a:extLst>
              <a:ext uri="{FF2B5EF4-FFF2-40B4-BE49-F238E27FC236}">
                <a16:creationId xmlns:a16="http://schemas.microsoft.com/office/drawing/2014/main" id="{64535F39-5630-EF43-ADFB-7550CF1E36B6}"/>
              </a:ext>
            </a:extLst>
          </p:cNvPr>
          <p:cNvPicPr>
            <a:picLocks noChangeAspect="1"/>
          </p:cNvPicPr>
          <p:nvPr/>
        </p:nvPicPr>
        <p:blipFill rotWithShape="1">
          <a:blip r:embed="rId8"/>
          <a:srcRect l="59590" b="37571"/>
          <a:stretch/>
        </p:blipFill>
        <p:spPr>
          <a:xfrm rot="16200000">
            <a:off x="5129769" y="1814504"/>
            <a:ext cx="548970" cy="299330"/>
          </a:xfrm>
          <a:prstGeom prst="rect">
            <a:avLst/>
          </a:prstGeom>
        </p:spPr>
      </p:pic>
      <p:sp>
        <p:nvSpPr>
          <p:cNvPr id="115" name="TextBox 114">
            <a:extLst>
              <a:ext uri="{FF2B5EF4-FFF2-40B4-BE49-F238E27FC236}">
                <a16:creationId xmlns:a16="http://schemas.microsoft.com/office/drawing/2014/main" id="{38220A1F-DB80-DE4C-9355-4F8525EA277F}"/>
              </a:ext>
            </a:extLst>
          </p:cNvPr>
          <p:cNvSpPr txBox="1"/>
          <p:nvPr/>
        </p:nvSpPr>
        <p:spPr>
          <a:xfrm>
            <a:off x="5490132" y="1737725"/>
            <a:ext cx="937436" cy="369332"/>
          </a:xfrm>
          <a:prstGeom prst="rect">
            <a:avLst/>
          </a:prstGeom>
          <a:noFill/>
        </p:spPr>
        <p:txBody>
          <a:bodyPr wrap="none" rtlCol="0">
            <a:spAutoFit/>
          </a:bodyPr>
          <a:lstStyle/>
          <a:p>
            <a:r>
              <a:rPr lang="en-GB" dirty="0">
                <a:solidFill>
                  <a:schemeClr val="tx1">
                    <a:lumMod val="50000"/>
                  </a:schemeClr>
                </a:solidFill>
              </a:rPr>
              <a:t>-Stop(1)</a:t>
            </a:r>
          </a:p>
        </p:txBody>
      </p:sp>
      <p:pic>
        <p:nvPicPr>
          <p:cNvPr id="116" name="Picture 115">
            <a:extLst>
              <a:ext uri="{FF2B5EF4-FFF2-40B4-BE49-F238E27FC236}">
                <a16:creationId xmlns:a16="http://schemas.microsoft.com/office/drawing/2014/main" id="{A3E34891-A192-4548-9CFF-7EEF74D1351F}"/>
              </a:ext>
            </a:extLst>
          </p:cNvPr>
          <p:cNvPicPr>
            <a:picLocks noChangeAspect="1"/>
          </p:cNvPicPr>
          <p:nvPr/>
        </p:nvPicPr>
        <p:blipFill rotWithShape="1">
          <a:blip r:embed="rId8"/>
          <a:srcRect l="59590" b="37571"/>
          <a:stretch/>
        </p:blipFill>
        <p:spPr>
          <a:xfrm rot="16200000">
            <a:off x="7576995" y="1810388"/>
            <a:ext cx="548970" cy="299330"/>
          </a:xfrm>
          <a:prstGeom prst="rect">
            <a:avLst/>
          </a:prstGeom>
        </p:spPr>
      </p:pic>
      <p:sp>
        <p:nvSpPr>
          <p:cNvPr id="117" name="TextBox 116">
            <a:extLst>
              <a:ext uri="{FF2B5EF4-FFF2-40B4-BE49-F238E27FC236}">
                <a16:creationId xmlns:a16="http://schemas.microsoft.com/office/drawing/2014/main" id="{0ADA3953-2290-1841-ACAB-3C189B07B664}"/>
              </a:ext>
            </a:extLst>
          </p:cNvPr>
          <p:cNvSpPr txBox="1"/>
          <p:nvPr/>
        </p:nvSpPr>
        <p:spPr>
          <a:xfrm>
            <a:off x="7937358" y="1733609"/>
            <a:ext cx="937436" cy="369332"/>
          </a:xfrm>
          <a:prstGeom prst="rect">
            <a:avLst/>
          </a:prstGeom>
          <a:noFill/>
        </p:spPr>
        <p:txBody>
          <a:bodyPr wrap="none" rtlCol="0">
            <a:spAutoFit/>
          </a:bodyPr>
          <a:lstStyle/>
          <a:p>
            <a:r>
              <a:rPr lang="en-GB" dirty="0">
                <a:solidFill>
                  <a:schemeClr val="tx1">
                    <a:lumMod val="50000"/>
                  </a:schemeClr>
                </a:solidFill>
              </a:rPr>
              <a:t>-Stop(2)</a:t>
            </a:r>
          </a:p>
        </p:txBody>
      </p:sp>
      <p:sp>
        <p:nvSpPr>
          <p:cNvPr id="118" name="TextBox 117">
            <a:extLst>
              <a:ext uri="{FF2B5EF4-FFF2-40B4-BE49-F238E27FC236}">
                <a16:creationId xmlns:a16="http://schemas.microsoft.com/office/drawing/2014/main" id="{76587AF6-AF92-9F48-ADB0-ADEFE4BD006F}"/>
              </a:ext>
            </a:extLst>
          </p:cNvPr>
          <p:cNvSpPr txBox="1"/>
          <p:nvPr/>
        </p:nvSpPr>
        <p:spPr>
          <a:xfrm>
            <a:off x="5582712" y="3119069"/>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119" name="Picture 118">
            <a:extLst>
              <a:ext uri="{FF2B5EF4-FFF2-40B4-BE49-F238E27FC236}">
                <a16:creationId xmlns:a16="http://schemas.microsoft.com/office/drawing/2014/main" id="{026DFFCF-AA1A-D844-A2A5-259313CFC4C9}"/>
              </a:ext>
            </a:extLst>
          </p:cNvPr>
          <p:cNvPicPr>
            <a:picLocks noChangeAspect="1"/>
          </p:cNvPicPr>
          <p:nvPr/>
        </p:nvPicPr>
        <p:blipFill rotWithShape="1">
          <a:blip r:embed="rId8"/>
          <a:srcRect l="59590" b="37571"/>
          <a:stretch/>
        </p:blipFill>
        <p:spPr>
          <a:xfrm rot="16200000">
            <a:off x="5184779" y="1187543"/>
            <a:ext cx="548970" cy="299330"/>
          </a:xfrm>
          <a:prstGeom prst="rect">
            <a:avLst/>
          </a:prstGeom>
        </p:spPr>
      </p:pic>
      <p:sp>
        <p:nvSpPr>
          <p:cNvPr id="120" name="TextBox 119">
            <a:extLst>
              <a:ext uri="{FF2B5EF4-FFF2-40B4-BE49-F238E27FC236}">
                <a16:creationId xmlns:a16="http://schemas.microsoft.com/office/drawing/2014/main" id="{1EDEFD55-1939-2946-8525-5ADEC1E20A8A}"/>
              </a:ext>
            </a:extLst>
          </p:cNvPr>
          <p:cNvSpPr txBox="1"/>
          <p:nvPr/>
        </p:nvSpPr>
        <p:spPr>
          <a:xfrm>
            <a:off x="5584373" y="1123478"/>
            <a:ext cx="492443" cy="369332"/>
          </a:xfrm>
          <a:prstGeom prst="rect">
            <a:avLst/>
          </a:prstGeom>
          <a:noFill/>
        </p:spPr>
        <p:txBody>
          <a:bodyPr wrap="none" rtlCol="0">
            <a:spAutoFit/>
          </a:bodyPr>
          <a:lstStyle/>
          <a:p>
            <a:r>
              <a:rPr lang="en-GB" dirty="0">
                <a:solidFill>
                  <a:schemeClr val="tx1">
                    <a:lumMod val="50000"/>
                  </a:schemeClr>
                </a:solidFill>
              </a:rPr>
              <a:t>E/S</a:t>
            </a:r>
          </a:p>
        </p:txBody>
      </p:sp>
      <p:pic>
        <p:nvPicPr>
          <p:cNvPr id="121" name="Picture 120">
            <a:extLst>
              <a:ext uri="{FF2B5EF4-FFF2-40B4-BE49-F238E27FC236}">
                <a16:creationId xmlns:a16="http://schemas.microsoft.com/office/drawing/2014/main" id="{ABEDC70A-3CCE-7D46-B806-8BB92F1649FD}"/>
              </a:ext>
            </a:extLst>
          </p:cNvPr>
          <p:cNvPicPr>
            <a:picLocks noChangeAspect="1"/>
          </p:cNvPicPr>
          <p:nvPr/>
        </p:nvPicPr>
        <p:blipFill>
          <a:blip r:embed="rId6"/>
          <a:stretch>
            <a:fillRect/>
          </a:stretch>
        </p:blipFill>
        <p:spPr>
          <a:xfrm>
            <a:off x="7637864" y="3574893"/>
            <a:ext cx="452279" cy="551560"/>
          </a:xfrm>
          <a:prstGeom prst="rect">
            <a:avLst/>
          </a:prstGeom>
        </p:spPr>
      </p:pic>
      <p:sp>
        <p:nvSpPr>
          <p:cNvPr id="122" name="TextBox 121">
            <a:extLst>
              <a:ext uri="{FF2B5EF4-FFF2-40B4-BE49-F238E27FC236}">
                <a16:creationId xmlns:a16="http://schemas.microsoft.com/office/drawing/2014/main" id="{625AFF44-2362-C24C-B27D-030CB28BEE3F}"/>
              </a:ext>
            </a:extLst>
          </p:cNvPr>
          <p:cNvSpPr txBox="1"/>
          <p:nvPr/>
        </p:nvSpPr>
        <p:spPr>
          <a:xfrm>
            <a:off x="7962664" y="3623602"/>
            <a:ext cx="692818" cy="369332"/>
          </a:xfrm>
          <a:prstGeom prst="rect">
            <a:avLst/>
          </a:prstGeom>
          <a:noFill/>
        </p:spPr>
        <p:txBody>
          <a:bodyPr wrap="none" rtlCol="0">
            <a:spAutoFit/>
          </a:bodyPr>
          <a:lstStyle/>
          <a:p>
            <a:r>
              <a:rPr lang="en-GB" dirty="0">
                <a:solidFill>
                  <a:schemeClr val="tx1">
                    <a:lumMod val="50000"/>
                  </a:schemeClr>
                </a:solidFill>
              </a:rPr>
              <a:t>OL(2)</a:t>
            </a:r>
          </a:p>
        </p:txBody>
      </p:sp>
      <p:pic>
        <p:nvPicPr>
          <p:cNvPr id="123" name="Picture 122">
            <a:extLst>
              <a:ext uri="{FF2B5EF4-FFF2-40B4-BE49-F238E27FC236}">
                <a16:creationId xmlns:a16="http://schemas.microsoft.com/office/drawing/2014/main" id="{3776AE67-53D9-D344-8A11-89962FAE6053}"/>
              </a:ext>
            </a:extLst>
          </p:cNvPr>
          <p:cNvPicPr>
            <a:picLocks noChangeAspect="1"/>
          </p:cNvPicPr>
          <p:nvPr/>
        </p:nvPicPr>
        <p:blipFill rotWithShape="1">
          <a:blip r:embed="rId7"/>
          <a:srcRect l="13450" r="16125"/>
          <a:stretch/>
        </p:blipFill>
        <p:spPr>
          <a:xfrm rot="5400000">
            <a:off x="5170470" y="3084335"/>
            <a:ext cx="563471" cy="330200"/>
          </a:xfrm>
          <a:prstGeom prst="rect">
            <a:avLst/>
          </a:prstGeom>
        </p:spPr>
      </p:pic>
      <p:sp>
        <p:nvSpPr>
          <p:cNvPr id="124" name="Rectangle 123">
            <a:extLst>
              <a:ext uri="{FF2B5EF4-FFF2-40B4-BE49-F238E27FC236}">
                <a16:creationId xmlns:a16="http://schemas.microsoft.com/office/drawing/2014/main" id="{1C34B0DA-026F-924C-B61B-41D2E14BE220}"/>
              </a:ext>
            </a:extLst>
          </p:cNvPr>
          <p:cNvSpPr/>
          <p:nvPr/>
        </p:nvSpPr>
        <p:spPr>
          <a:xfrm>
            <a:off x="4382168" y="4659807"/>
            <a:ext cx="75445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01</a:t>
            </a:r>
          </a:p>
        </p:txBody>
      </p:sp>
      <p:sp>
        <p:nvSpPr>
          <p:cNvPr id="125" name="Rectangle 124">
            <a:extLst>
              <a:ext uri="{FF2B5EF4-FFF2-40B4-BE49-F238E27FC236}">
                <a16:creationId xmlns:a16="http://schemas.microsoft.com/office/drawing/2014/main" id="{E7E2A12E-3B4E-BF44-BCEF-7D3A3184CE9A}"/>
              </a:ext>
            </a:extLst>
          </p:cNvPr>
          <p:cNvSpPr/>
          <p:nvPr/>
        </p:nvSpPr>
        <p:spPr>
          <a:xfrm>
            <a:off x="5159602" y="4659807"/>
            <a:ext cx="1436471"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02</a:t>
            </a:r>
          </a:p>
        </p:txBody>
      </p:sp>
      <p:sp>
        <p:nvSpPr>
          <p:cNvPr id="126" name="Rectangle 125">
            <a:extLst>
              <a:ext uri="{FF2B5EF4-FFF2-40B4-BE49-F238E27FC236}">
                <a16:creationId xmlns:a16="http://schemas.microsoft.com/office/drawing/2014/main" id="{FCB4E0AB-032E-9C47-AAC5-1955D9502D76}"/>
              </a:ext>
            </a:extLst>
          </p:cNvPr>
          <p:cNvSpPr/>
          <p:nvPr/>
        </p:nvSpPr>
        <p:spPr>
          <a:xfrm>
            <a:off x="6619049" y="4659807"/>
            <a:ext cx="1024697"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03</a:t>
            </a:r>
          </a:p>
        </p:txBody>
      </p:sp>
      <p:cxnSp>
        <p:nvCxnSpPr>
          <p:cNvPr id="127" name="Straight Connector 126">
            <a:extLst>
              <a:ext uri="{FF2B5EF4-FFF2-40B4-BE49-F238E27FC236}">
                <a16:creationId xmlns:a16="http://schemas.microsoft.com/office/drawing/2014/main" id="{638F1615-B2A4-C54D-A470-7CB4CA0D9922}"/>
              </a:ext>
            </a:extLst>
          </p:cNvPr>
          <p:cNvCxnSpPr/>
          <p:nvPr/>
        </p:nvCxnSpPr>
        <p:spPr>
          <a:xfrm>
            <a:off x="8831461" y="660544"/>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9255B41-F6A5-574A-B7C1-4D4421BF9189}"/>
              </a:ext>
            </a:extLst>
          </p:cNvPr>
          <p:cNvCxnSpPr/>
          <p:nvPr/>
        </p:nvCxnSpPr>
        <p:spPr>
          <a:xfrm>
            <a:off x="9582912"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D47C6F9-1FD6-4F40-AE2F-0A36228AC75A}"/>
              </a:ext>
            </a:extLst>
          </p:cNvPr>
          <p:cNvCxnSpPr/>
          <p:nvPr/>
        </p:nvCxnSpPr>
        <p:spPr>
          <a:xfrm>
            <a:off x="6601592" y="73773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11A350B-CF80-3F4D-A0D3-326608188EAC}"/>
              </a:ext>
            </a:extLst>
          </p:cNvPr>
          <p:cNvCxnSpPr/>
          <p:nvPr/>
        </p:nvCxnSpPr>
        <p:spPr>
          <a:xfrm>
            <a:off x="4382168"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A822BB1-0532-7243-82B9-5A84B63869A1}"/>
              </a:ext>
            </a:extLst>
          </p:cNvPr>
          <p:cNvCxnSpPr/>
          <p:nvPr/>
        </p:nvCxnSpPr>
        <p:spPr>
          <a:xfrm>
            <a:off x="5135771"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3E18B75-102E-8946-915F-A9CF0A64F118}"/>
              </a:ext>
            </a:extLst>
          </p:cNvPr>
          <p:cNvCxnSpPr/>
          <p:nvPr/>
        </p:nvCxnSpPr>
        <p:spPr>
          <a:xfrm>
            <a:off x="7629911" y="744356"/>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54DDE77C-3326-E240-856F-522B8E7C794E}"/>
              </a:ext>
            </a:extLst>
          </p:cNvPr>
          <p:cNvSpPr/>
          <p:nvPr/>
        </p:nvSpPr>
        <p:spPr>
          <a:xfrm>
            <a:off x="7661202" y="4654250"/>
            <a:ext cx="114642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04</a:t>
            </a:r>
          </a:p>
        </p:txBody>
      </p:sp>
      <p:sp>
        <p:nvSpPr>
          <p:cNvPr id="134" name="Rectangle 133">
            <a:extLst>
              <a:ext uri="{FF2B5EF4-FFF2-40B4-BE49-F238E27FC236}">
                <a16:creationId xmlns:a16="http://schemas.microsoft.com/office/drawing/2014/main" id="{F0C14221-6DA3-7D46-B669-4A621D291E6A}"/>
              </a:ext>
            </a:extLst>
          </p:cNvPr>
          <p:cNvSpPr/>
          <p:nvPr/>
        </p:nvSpPr>
        <p:spPr>
          <a:xfrm>
            <a:off x="8825087" y="4657819"/>
            <a:ext cx="757825"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05</a:t>
            </a:r>
          </a:p>
        </p:txBody>
      </p:sp>
      <p:sp>
        <p:nvSpPr>
          <p:cNvPr id="135" name="Oval 134">
            <a:extLst>
              <a:ext uri="{FF2B5EF4-FFF2-40B4-BE49-F238E27FC236}">
                <a16:creationId xmlns:a16="http://schemas.microsoft.com/office/drawing/2014/main" id="{336E1889-ED50-964D-B3CB-A6668B6D83D4}"/>
              </a:ext>
            </a:extLst>
          </p:cNvPr>
          <p:cNvSpPr/>
          <p:nvPr/>
        </p:nvSpPr>
        <p:spPr>
          <a:xfrm>
            <a:off x="4994223" y="769802"/>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328338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17693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Reversing starter according to the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4128237" y="2094240"/>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S2</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1703881" y="2061939"/>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204882" y="2100797"/>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04A11D1E-3980-DB42-B414-B872EA4E8485}"/>
              </a:ext>
            </a:extLst>
          </p:cNvPr>
          <p:cNvGrpSpPr/>
          <p:nvPr/>
        </p:nvGrpSpPr>
        <p:grpSpPr>
          <a:xfrm>
            <a:off x="952892" y="2087679"/>
            <a:ext cx="642893" cy="893876"/>
            <a:chOff x="4578102" y="1592294"/>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sp>
        <p:nvSpPr>
          <p:cNvPr id="85" name="Rectangle 84">
            <a:extLst>
              <a:ext uri="{FF2B5EF4-FFF2-40B4-BE49-F238E27FC236}">
                <a16:creationId xmlns:a16="http://schemas.microsoft.com/office/drawing/2014/main" id="{BA7A1CE8-1937-B04E-B7E1-FD3DA9A32DC3}"/>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86" name="Group 85">
            <a:extLst>
              <a:ext uri="{FF2B5EF4-FFF2-40B4-BE49-F238E27FC236}">
                <a16:creationId xmlns:a16="http://schemas.microsoft.com/office/drawing/2014/main" id="{2D7BB1F6-8E17-9049-92F6-79BFE6697DF0}"/>
              </a:ext>
            </a:extLst>
          </p:cNvPr>
          <p:cNvGrpSpPr/>
          <p:nvPr/>
        </p:nvGrpSpPr>
        <p:grpSpPr>
          <a:xfrm>
            <a:off x="2407350" y="4002538"/>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2463010" y="2118379"/>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3280354" y="2087679"/>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4960321" y="2105599"/>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97956" y="3065813"/>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A730A31C-6DC3-E94D-901A-A6526AEBEA1A}"/>
              </a:ext>
            </a:extLst>
          </p:cNvPr>
          <p:cNvGrpSpPr/>
          <p:nvPr/>
        </p:nvGrpSpPr>
        <p:grpSpPr>
          <a:xfrm>
            <a:off x="3108736" y="3080056"/>
            <a:ext cx="2055200" cy="900842"/>
            <a:chOff x="1902331" y="2858863"/>
            <a:chExt cx="2055200" cy="900842"/>
          </a:xfrm>
        </p:grpSpPr>
        <p:grpSp>
          <p:nvGrpSpPr>
            <p:cNvPr id="132" name="Group 131">
              <a:extLst>
                <a:ext uri="{FF2B5EF4-FFF2-40B4-BE49-F238E27FC236}">
                  <a16:creationId xmlns:a16="http://schemas.microsoft.com/office/drawing/2014/main" id="{8573E6CC-C336-D343-84DB-B272B35A824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E42A84D6-A71F-CE4D-AC5A-C1C690651D39}"/>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57774EC0-0E3B-4D43-82A1-C951936BA8A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25B7BBD-5244-384F-99F6-C81150C2F8E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5265ABD7-5D9C-2048-8F40-77E5FE70C178}"/>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27BED680-CC9C-5247-82B6-44F767EDCD0D}"/>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AB27DF9A-F21F-784F-BE44-539D93F0942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D8D3DB46-1569-5845-AF97-931235B1E5B7}"/>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30CA815A-1D69-9547-9EBB-83CBA8A5D8D9}"/>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839461DB-6C46-0745-B8CD-8C4EEE7422EB}"/>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376C0EC5-ADAD-224D-858E-A80CCDEF96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E874804C-BDB8-FD49-B7DB-E3D819B93FD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3064ED21-2123-6C44-8160-1675A595A12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3844215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228782" y="3175752"/>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Reversing starter according to the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329556"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4831559" y="2169957"/>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S2</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380517" y="2057968"/>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2931842" y="908671"/>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04A11D1E-3980-DB42-B414-B872EA4E8485}"/>
              </a:ext>
            </a:extLst>
          </p:cNvPr>
          <p:cNvGrpSpPr/>
          <p:nvPr/>
        </p:nvGrpSpPr>
        <p:grpSpPr>
          <a:xfrm>
            <a:off x="6828382" y="995285"/>
            <a:ext cx="642893" cy="893876"/>
            <a:chOff x="4578102" y="1592294"/>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sp>
        <p:nvSpPr>
          <p:cNvPr id="85" name="Rectangle 84">
            <a:extLst>
              <a:ext uri="{FF2B5EF4-FFF2-40B4-BE49-F238E27FC236}">
                <a16:creationId xmlns:a16="http://schemas.microsoft.com/office/drawing/2014/main" id="{BA7A1CE8-1937-B04E-B7E1-FD3DA9A32DC3}"/>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86" name="Group 85">
            <a:extLst>
              <a:ext uri="{FF2B5EF4-FFF2-40B4-BE49-F238E27FC236}">
                <a16:creationId xmlns:a16="http://schemas.microsoft.com/office/drawing/2014/main" id="{2D7BB1F6-8E17-9049-92F6-79BFE6697DF0}"/>
              </a:ext>
            </a:extLst>
          </p:cNvPr>
          <p:cNvGrpSpPr/>
          <p:nvPr/>
        </p:nvGrpSpPr>
        <p:grpSpPr>
          <a:xfrm>
            <a:off x="6105748" y="3103535"/>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6622825" y="2149537"/>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2021530" y="1724992"/>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4948852" y="1171007"/>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2653909" y="4347116"/>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A730A31C-6DC3-E94D-901A-A6526AEBEA1A}"/>
              </a:ext>
            </a:extLst>
          </p:cNvPr>
          <p:cNvGrpSpPr/>
          <p:nvPr/>
        </p:nvGrpSpPr>
        <p:grpSpPr>
          <a:xfrm>
            <a:off x="5869597" y="4462532"/>
            <a:ext cx="2055200" cy="900842"/>
            <a:chOff x="1902331" y="2858863"/>
            <a:chExt cx="2055200" cy="900842"/>
          </a:xfrm>
        </p:grpSpPr>
        <p:grpSp>
          <p:nvGrpSpPr>
            <p:cNvPr id="132" name="Group 131">
              <a:extLst>
                <a:ext uri="{FF2B5EF4-FFF2-40B4-BE49-F238E27FC236}">
                  <a16:creationId xmlns:a16="http://schemas.microsoft.com/office/drawing/2014/main" id="{8573E6CC-C336-D343-84DB-B272B35A824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E42A84D6-A71F-CE4D-AC5A-C1C690651D39}"/>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57774EC0-0E3B-4D43-82A1-C951936BA8A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25B7BBD-5244-384F-99F6-C81150C2F8E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5265ABD7-5D9C-2048-8F40-77E5FE70C178}"/>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27BED680-CC9C-5247-82B6-44F767EDCD0D}"/>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AB27DF9A-F21F-784F-BE44-539D93F0942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D8D3DB46-1569-5845-AF97-931235B1E5B7}"/>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30CA815A-1D69-9547-9EBB-83CBA8A5D8D9}"/>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839461DB-6C46-0745-B8CD-8C4EEE7422EB}"/>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376C0EC5-ADAD-224D-858E-A80CCDEF96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E874804C-BDB8-FD49-B7DB-E3D819B93FD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3064ED21-2123-6C44-8160-1675A595A12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157" name="Curved Connector 156">
            <a:extLst>
              <a:ext uri="{FF2B5EF4-FFF2-40B4-BE49-F238E27FC236}">
                <a16:creationId xmlns:a16="http://schemas.microsoft.com/office/drawing/2014/main" id="{2B11BABC-EBC6-F343-BA71-A86E2BB74918}"/>
              </a:ext>
            </a:extLst>
          </p:cNvPr>
          <p:cNvCxnSpPr>
            <a:cxnSpLocks/>
            <a:stCxn id="125" idx="4"/>
            <a:endCxn id="73" idx="0"/>
          </p:cNvCxnSpPr>
          <p:nvPr/>
        </p:nvCxnSpPr>
        <p:spPr>
          <a:xfrm rot="5400000">
            <a:off x="3684940" y="-119568"/>
            <a:ext cx="486983" cy="156949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Curved Connector 157">
            <a:extLst>
              <a:ext uri="{FF2B5EF4-FFF2-40B4-BE49-F238E27FC236}">
                <a16:creationId xmlns:a16="http://schemas.microsoft.com/office/drawing/2014/main" id="{4D1E4F2A-8393-7A42-8262-3740AA36B96B}"/>
              </a:ext>
            </a:extLst>
          </p:cNvPr>
          <p:cNvCxnSpPr>
            <a:cxnSpLocks/>
            <a:stCxn id="119" idx="1"/>
            <a:endCxn id="76" idx="6"/>
          </p:cNvCxnSpPr>
          <p:nvPr/>
        </p:nvCxnSpPr>
        <p:spPr>
          <a:xfrm rot="16200000" flipH="1" flipV="1">
            <a:off x="4023229" y="463090"/>
            <a:ext cx="446698" cy="1946279"/>
          </a:xfrm>
          <a:prstGeom prst="curvedConnector4">
            <a:avLst>
              <a:gd name="adj1" fmla="val -51176"/>
              <a:gd name="adj2" fmla="val 5107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Curved Connector 158">
            <a:extLst>
              <a:ext uri="{FF2B5EF4-FFF2-40B4-BE49-F238E27FC236}">
                <a16:creationId xmlns:a16="http://schemas.microsoft.com/office/drawing/2014/main" id="{7851CF9C-B7C7-524D-A734-8D1361BA74F6}"/>
              </a:ext>
            </a:extLst>
          </p:cNvPr>
          <p:cNvCxnSpPr>
            <a:cxnSpLocks/>
            <a:stCxn id="120" idx="4"/>
            <a:endCxn id="115" idx="7"/>
          </p:cNvCxnSpPr>
          <p:nvPr/>
        </p:nvCxnSpPr>
        <p:spPr>
          <a:xfrm rot="5400000" flipH="1">
            <a:off x="3815331" y="446118"/>
            <a:ext cx="184732" cy="2826228"/>
          </a:xfrm>
          <a:prstGeom prst="curvedConnector5">
            <a:avLst>
              <a:gd name="adj1" fmla="val -123747"/>
              <a:gd name="adj2" fmla="val 51788"/>
              <a:gd name="adj3" fmla="val 4629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Curved Connector 159">
            <a:extLst>
              <a:ext uri="{FF2B5EF4-FFF2-40B4-BE49-F238E27FC236}">
                <a16:creationId xmlns:a16="http://schemas.microsoft.com/office/drawing/2014/main" id="{7E241EB8-A010-9843-8F70-9A0B898A013E}"/>
              </a:ext>
            </a:extLst>
          </p:cNvPr>
          <p:cNvCxnSpPr>
            <a:cxnSpLocks/>
            <a:stCxn id="68" idx="7"/>
            <a:endCxn id="116" idx="4"/>
          </p:cNvCxnSpPr>
          <p:nvPr/>
        </p:nvCxnSpPr>
        <p:spPr>
          <a:xfrm rot="16200000" flipH="1">
            <a:off x="1420658" y="1532752"/>
            <a:ext cx="405741" cy="1539920"/>
          </a:xfrm>
          <a:prstGeom prst="curvedConnector5">
            <a:avLst>
              <a:gd name="adj1" fmla="val -56341"/>
              <a:gd name="adj2" fmla="val 46718"/>
              <a:gd name="adj3" fmla="val 15634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Curved Connector 160">
            <a:extLst>
              <a:ext uri="{FF2B5EF4-FFF2-40B4-BE49-F238E27FC236}">
                <a16:creationId xmlns:a16="http://schemas.microsoft.com/office/drawing/2014/main" id="{62CE7F3D-965E-D242-AC24-71FAB31845A4}"/>
              </a:ext>
            </a:extLst>
          </p:cNvPr>
          <p:cNvCxnSpPr>
            <a:cxnSpLocks/>
            <a:stCxn id="69" idx="5"/>
            <a:endCxn id="107" idx="0"/>
          </p:cNvCxnSpPr>
          <p:nvPr/>
        </p:nvCxnSpPr>
        <p:spPr>
          <a:xfrm rot="16200000" flipH="1">
            <a:off x="4292117" y="-595929"/>
            <a:ext cx="320275" cy="7197370"/>
          </a:xfrm>
          <a:prstGeom prst="curvedConnector3">
            <a:avLst>
              <a:gd name="adj1" fmla="val -2541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Curved Connector 161">
            <a:extLst>
              <a:ext uri="{FF2B5EF4-FFF2-40B4-BE49-F238E27FC236}">
                <a16:creationId xmlns:a16="http://schemas.microsoft.com/office/drawing/2014/main" id="{8D05C782-1F7C-174F-AFF7-83B61396106D}"/>
              </a:ext>
            </a:extLst>
          </p:cNvPr>
          <p:cNvCxnSpPr>
            <a:cxnSpLocks/>
            <a:stCxn id="27" idx="4"/>
            <a:endCxn id="146" idx="0"/>
          </p:cNvCxnSpPr>
          <p:nvPr/>
        </p:nvCxnSpPr>
        <p:spPr>
          <a:xfrm rot="16200000" flipH="1">
            <a:off x="3360988" y="3194955"/>
            <a:ext cx="239114" cy="216563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Curved Connector 162">
            <a:extLst>
              <a:ext uri="{FF2B5EF4-FFF2-40B4-BE49-F238E27FC236}">
                <a16:creationId xmlns:a16="http://schemas.microsoft.com/office/drawing/2014/main" id="{AB79EF14-685A-3C47-85C2-493AF1CA6FEA}"/>
              </a:ext>
            </a:extLst>
          </p:cNvPr>
          <p:cNvCxnSpPr>
            <a:cxnSpLocks/>
            <a:stCxn id="82" idx="2"/>
            <a:endCxn id="147" idx="4"/>
          </p:cNvCxnSpPr>
          <p:nvPr/>
        </p:nvCxnSpPr>
        <p:spPr>
          <a:xfrm rot="10800000" flipV="1">
            <a:off x="4563366" y="1746193"/>
            <a:ext cx="2320677" cy="3388888"/>
          </a:xfrm>
          <a:prstGeom prst="curvedConnector4">
            <a:avLst>
              <a:gd name="adj1" fmla="val 46920"/>
              <a:gd name="adj2" fmla="val 10674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Curved Connector 163">
            <a:extLst>
              <a:ext uri="{FF2B5EF4-FFF2-40B4-BE49-F238E27FC236}">
                <a16:creationId xmlns:a16="http://schemas.microsoft.com/office/drawing/2014/main" id="{61889E78-6813-244C-B4D0-6D1199B06477}"/>
              </a:ext>
            </a:extLst>
          </p:cNvPr>
          <p:cNvCxnSpPr>
            <a:cxnSpLocks/>
            <a:endCxn id="127" idx="5"/>
          </p:cNvCxnSpPr>
          <p:nvPr/>
        </p:nvCxnSpPr>
        <p:spPr>
          <a:xfrm rot="10800000">
            <a:off x="6353513" y="922529"/>
            <a:ext cx="596020" cy="77236"/>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Curved Connector 164">
            <a:extLst>
              <a:ext uri="{FF2B5EF4-FFF2-40B4-BE49-F238E27FC236}">
                <a16:creationId xmlns:a16="http://schemas.microsoft.com/office/drawing/2014/main" id="{A811BED1-5080-4442-8A3F-D4E1798281B7}"/>
              </a:ext>
            </a:extLst>
          </p:cNvPr>
          <p:cNvCxnSpPr>
            <a:cxnSpLocks/>
            <a:stCxn id="57" idx="1"/>
            <a:endCxn id="120" idx="5"/>
          </p:cNvCxnSpPr>
          <p:nvPr/>
        </p:nvCxnSpPr>
        <p:spPr>
          <a:xfrm rot="5400000" flipH="1" flipV="1">
            <a:off x="5111111" y="1901038"/>
            <a:ext cx="302107" cy="31948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Curved Connector 165">
            <a:extLst>
              <a:ext uri="{FF2B5EF4-FFF2-40B4-BE49-F238E27FC236}">
                <a16:creationId xmlns:a16="http://schemas.microsoft.com/office/drawing/2014/main" id="{5AC616E7-6C71-B849-A0EE-3238D658AAEE}"/>
              </a:ext>
            </a:extLst>
          </p:cNvPr>
          <p:cNvCxnSpPr>
            <a:cxnSpLocks/>
            <a:stCxn id="111" idx="1"/>
            <a:endCxn id="58" idx="6"/>
          </p:cNvCxnSpPr>
          <p:nvPr/>
        </p:nvCxnSpPr>
        <p:spPr>
          <a:xfrm rot="16200000" flipH="1" flipV="1">
            <a:off x="5812003" y="1725893"/>
            <a:ext cx="616169" cy="1547203"/>
          </a:xfrm>
          <a:prstGeom prst="curvedConnector4">
            <a:avLst>
              <a:gd name="adj1" fmla="val -37100"/>
              <a:gd name="adj2" fmla="val 5135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Curved Connector 166">
            <a:extLst>
              <a:ext uri="{FF2B5EF4-FFF2-40B4-BE49-F238E27FC236}">
                <a16:creationId xmlns:a16="http://schemas.microsoft.com/office/drawing/2014/main" id="{12C04BB8-BD07-3A45-B0F2-143F0AAC7972}"/>
              </a:ext>
            </a:extLst>
          </p:cNvPr>
          <p:cNvCxnSpPr>
            <a:cxnSpLocks/>
            <a:stCxn id="99" idx="0"/>
            <a:endCxn id="112" idx="4"/>
          </p:cNvCxnSpPr>
          <p:nvPr/>
        </p:nvCxnSpPr>
        <p:spPr>
          <a:xfrm rot="16200000" flipV="1">
            <a:off x="7053557" y="2917289"/>
            <a:ext cx="160803" cy="27835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Curved Connector 167">
            <a:extLst>
              <a:ext uri="{FF2B5EF4-FFF2-40B4-BE49-F238E27FC236}">
                <a16:creationId xmlns:a16="http://schemas.microsoft.com/office/drawing/2014/main" id="{FBE5F5B7-A9AF-B849-A097-B308A170DAD8}"/>
              </a:ext>
            </a:extLst>
          </p:cNvPr>
          <p:cNvCxnSpPr>
            <a:cxnSpLocks/>
            <a:stCxn id="100" idx="4"/>
            <a:endCxn id="139" idx="0"/>
          </p:cNvCxnSpPr>
          <p:nvPr/>
        </p:nvCxnSpPr>
        <p:spPr>
          <a:xfrm rot="16200000" flipH="1">
            <a:off x="7313499" y="4047193"/>
            <a:ext cx="426747" cy="50436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Curved Connector 168">
            <a:extLst>
              <a:ext uri="{FF2B5EF4-FFF2-40B4-BE49-F238E27FC236}">
                <a16:creationId xmlns:a16="http://schemas.microsoft.com/office/drawing/2014/main" id="{2956D1ED-2B5C-AF49-8954-AAC8BC08F8C6}"/>
              </a:ext>
            </a:extLst>
          </p:cNvPr>
          <p:cNvCxnSpPr>
            <a:cxnSpLocks/>
            <a:stCxn id="140" idx="6"/>
            <a:endCxn id="82" idx="6"/>
          </p:cNvCxnSpPr>
          <p:nvPr/>
        </p:nvCxnSpPr>
        <p:spPr>
          <a:xfrm flipH="1" flipV="1">
            <a:off x="7169978" y="1746193"/>
            <a:ext cx="752043" cy="3361336"/>
          </a:xfrm>
          <a:prstGeom prst="curvedConnector3">
            <a:avLst>
              <a:gd name="adj1" fmla="val -12675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Curved Connector 169">
            <a:extLst>
              <a:ext uri="{FF2B5EF4-FFF2-40B4-BE49-F238E27FC236}">
                <a16:creationId xmlns:a16="http://schemas.microsoft.com/office/drawing/2014/main" id="{CD1F9A1F-BA03-3A4E-82E2-2779717FC35B}"/>
              </a:ext>
            </a:extLst>
          </p:cNvPr>
          <p:cNvCxnSpPr>
            <a:cxnSpLocks/>
            <a:stCxn id="28" idx="0"/>
            <a:endCxn id="68" idx="6"/>
          </p:cNvCxnSpPr>
          <p:nvPr/>
        </p:nvCxnSpPr>
        <p:spPr>
          <a:xfrm rot="16200000" flipV="1">
            <a:off x="1337686" y="1758694"/>
            <a:ext cx="1034175" cy="1918659"/>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Curved Connector 170">
            <a:extLst>
              <a:ext uri="{FF2B5EF4-FFF2-40B4-BE49-F238E27FC236}">
                <a16:creationId xmlns:a16="http://schemas.microsoft.com/office/drawing/2014/main" id="{F636EDF6-CAE8-1D41-992D-339D04BC949C}"/>
              </a:ext>
            </a:extLst>
          </p:cNvPr>
          <p:cNvCxnSpPr>
            <a:cxnSpLocks/>
            <a:stCxn id="29" idx="4"/>
            <a:endCxn id="69" idx="4"/>
          </p:cNvCxnSpPr>
          <p:nvPr/>
        </p:nvCxnSpPr>
        <p:spPr>
          <a:xfrm rot="5400000" flipH="1">
            <a:off x="1239105" y="2397864"/>
            <a:ext cx="1088367" cy="2061627"/>
          </a:xfrm>
          <a:prstGeom prst="curvedConnector3">
            <a:avLst>
              <a:gd name="adj1" fmla="val -5904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Curved Connector 171">
            <a:extLst>
              <a:ext uri="{FF2B5EF4-FFF2-40B4-BE49-F238E27FC236}">
                <a16:creationId xmlns:a16="http://schemas.microsoft.com/office/drawing/2014/main" id="{0414DD68-1299-D049-8D40-B8F5472DF75B}"/>
              </a:ext>
            </a:extLst>
          </p:cNvPr>
          <p:cNvCxnSpPr>
            <a:cxnSpLocks/>
            <a:stCxn id="103" idx="0"/>
            <a:endCxn id="111" idx="6"/>
          </p:cNvCxnSpPr>
          <p:nvPr/>
        </p:nvCxnSpPr>
        <p:spPr>
          <a:xfrm rot="16200000" flipV="1">
            <a:off x="6979216" y="2451041"/>
            <a:ext cx="870389" cy="553317"/>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Curved Connector 172">
            <a:extLst>
              <a:ext uri="{FF2B5EF4-FFF2-40B4-BE49-F238E27FC236}">
                <a16:creationId xmlns:a16="http://schemas.microsoft.com/office/drawing/2014/main" id="{C8436E5D-908C-874A-A166-94010367D7A5}"/>
              </a:ext>
            </a:extLst>
          </p:cNvPr>
          <p:cNvCxnSpPr>
            <a:cxnSpLocks/>
            <a:stCxn id="104" idx="1"/>
            <a:endCxn id="112" idx="6"/>
          </p:cNvCxnSpPr>
          <p:nvPr/>
        </p:nvCxnSpPr>
        <p:spPr>
          <a:xfrm rot="16200000" flipV="1">
            <a:off x="6952120" y="3018726"/>
            <a:ext cx="823487" cy="452223"/>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Curved Connector 173">
            <a:extLst>
              <a:ext uri="{FF2B5EF4-FFF2-40B4-BE49-F238E27FC236}">
                <a16:creationId xmlns:a16="http://schemas.microsoft.com/office/drawing/2014/main" id="{85705731-0A89-0E47-8ED2-675A9537A216}"/>
              </a:ext>
            </a:extLst>
          </p:cNvPr>
          <p:cNvCxnSpPr>
            <a:cxnSpLocks/>
            <a:stCxn id="108" idx="4"/>
            <a:endCxn id="26" idx="0"/>
          </p:cNvCxnSpPr>
          <p:nvPr/>
        </p:nvCxnSpPr>
        <p:spPr>
          <a:xfrm rot="5400000" flipH="1">
            <a:off x="4877772" y="727477"/>
            <a:ext cx="691561" cy="5654772"/>
          </a:xfrm>
          <a:prstGeom prst="curvedConnector5">
            <a:avLst>
              <a:gd name="adj1" fmla="val -33056"/>
              <a:gd name="adj2" fmla="val 50000"/>
              <a:gd name="adj3" fmla="val 13305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3050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E92D933-181D-E245-8947-84FC69E7D837}"/>
              </a:ext>
            </a:extLst>
          </p:cNvPr>
          <p:cNvCxnSpPr/>
          <p:nvPr/>
        </p:nvCxnSpPr>
        <p:spPr>
          <a:xfrm>
            <a:off x="4809459" y="823835"/>
            <a:ext cx="0" cy="2570942"/>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172504"/>
            <a:ext cx="8831461" cy="967170"/>
          </a:xfrm>
        </p:spPr>
        <p:txBody>
          <a:bodyPr/>
          <a:lstStyle/>
          <a:p>
            <a:r>
              <a:rPr lang="en-GB" dirty="0"/>
              <a:t>Image Briefing – Img18</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4"/>
          <a:stretch>
            <a:fillRect/>
          </a:stretch>
        </p:blipFill>
        <p:spPr>
          <a:xfrm rot="5400000">
            <a:off x="3489773" y="3161274"/>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p:cNvCxnSpPr>
          <p:nvPr/>
        </p:nvCxnSpPr>
        <p:spPr>
          <a:xfrm rot="10800000" flipV="1">
            <a:off x="3858213" y="2853078"/>
            <a:ext cx="951247" cy="59170"/>
          </a:xfrm>
          <a:prstGeom prst="bentConnector3">
            <a:avLst>
              <a:gd name="adj1" fmla="val 9897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p:cNvCxnSpPr>
          <p:nvPr/>
        </p:nvCxnSpPr>
        <p:spPr>
          <a:xfrm rot="10800000">
            <a:off x="3845428" y="3726425"/>
            <a:ext cx="883698" cy="134988"/>
          </a:xfrm>
          <a:prstGeom prst="bentConnector3">
            <a:avLst>
              <a:gd name="adj1" fmla="val 98809"/>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DB9228A-A5C9-A249-8206-F5815D1994B8}"/>
              </a:ext>
            </a:extLst>
          </p:cNvPr>
          <p:cNvSpPr txBox="1"/>
          <p:nvPr/>
        </p:nvSpPr>
        <p:spPr>
          <a:xfrm>
            <a:off x="3405312" y="3137622"/>
            <a:ext cx="375424" cy="369332"/>
          </a:xfrm>
          <a:prstGeom prst="rect">
            <a:avLst/>
          </a:prstGeom>
          <a:noFill/>
        </p:spPr>
        <p:txBody>
          <a:bodyPr wrap="none" rtlCol="0">
            <a:spAutoFit/>
          </a:bodyPr>
          <a:lstStyle/>
          <a:p>
            <a:r>
              <a:rPr lang="en-GB" dirty="0">
                <a:solidFill>
                  <a:schemeClr val="tx1">
                    <a:lumMod val="50000"/>
                  </a:schemeClr>
                </a:solidFill>
              </a:rPr>
              <a:t>-K</a:t>
            </a:r>
          </a:p>
        </p:txBody>
      </p:sp>
      <p:grpSp>
        <p:nvGrpSpPr>
          <p:cNvPr id="37" name="Group 36">
            <a:extLst>
              <a:ext uri="{FF2B5EF4-FFF2-40B4-BE49-F238E27FC236}">
                <a16:creationId xmlns:a16="http://schemas.microsoft.com/office/drawing/2014/main" id="{938FA3AA-9FED-2844-B44C-6415A17B5AF1}"/>
              </a:ext>
            </a:extLst>
          </p:cNvPr>
          <p:cNvGrpSpPr/>
          <p:nvPr/>
        </p:nvGrpSpPr>
        <p:grpSpPr>
          <a:xfrm>
            <a:off x="4450157" y="4186458"/>
            <a:ext cx="588935" cy="309966"/>
            <a:chOff x="2324746" y="3332136"/>
            <a:chExt cx="588935" cy="309966"/>
          </a:xfrm>
        </p:grpSpPr>
        <p:sp>
          <p:nvSpPr>
            <p:cNvPr id="38" name="Rectangle 37">
              <a:extLst>
                <a:ext uri="{FF2B5EF4-FFF2-40B4-BE49-F238E27FC236}">
                  <a16:creationId xmlns:a16="http://schemas.microsoft.com/office/drawing/2014/main" id="{10F28DD2-0397-3741-A231-9DD422099C2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9FAACB3D-4887-5341-A748-C9EFA4BB6A27}"/>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225EE255-4162-5447-B141-2FD3B512473A}"/>
              </a:ext>
            </a:extLst>
          </p:cNvPr>
          <p:cNvPicPr>
            <a:picLocks noChangeAspect="1"/>
          </p:cNvPicPr>
          <p:nvPr/>
        </p:nvPicPr>
        <p:blipFill>
          <a:blip r:embed="rId5"/>
          <a:stretch>
            <a:fillRect/>
          </a:stretch>
        </p:blipFill>
        <p:spPr>
          <a:xfrm rot="16200000">
            <a:off x="4452919" y="3060490"/>
            <a:ext cx="562402" cy="389355"/>
          </a:xfrm>
          <a:prstGeom prst="rect">
            <a:avLst/>
          </a:prstGeom>
        </p:spPr>
      </p:pic>
      <p:cxnSp>
        <p:nvCxnSpPr>
          <p:cNvPr id="53" name="Elbow Connector 52">
            <a:extLst>
              <a:ext uri="{FF2B5EF4-FFF2-40B4-BE49-F238E27FC236}">
                <a16:creationId xmlns:a16="http://schemas.microsoft.com/office/drawing/2014/main" id="{488FDB38-1D6E-0A43-84EA-065949CA62D9}"/>
              </a:ext>
            </a:extLst>
          </p:cNvPr>
          <p:cNvCxnSpPr>
            <a:cxnSpLocks/>
            <a:stCxn id="31" idx="2"/>
          </p:cNvCxnSpPr>
          <p:nvPr/>
        </p:nvCxnSpPr>
        <p:spPr>
          <a:xfrm rot="5400000" flipH="1">
            <a:off x="5224047" y="409248"/>
            <a:ext cx="921871" cy="1751046"/>
          </a:xfrm>
          <a:prstGeom prst="bentConnector4">
            <a:avLst>
              <a:gd name="adj1" fmla="val -24797"/>
              <a:gd name="adj2" fmla="val 53758"/>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C9B6DD11-E190-F34E-ACC0-F312C69B04FF}"/>
              </a:ext>
            </a:extLst>
          </p:cNvPr>
          <p:cNvCxnSpPr>
            <a:cxnSpLocks/>
            <a:stCxn id="48" idx="1"/>
            <a:endCxn id="38" idx="0"/>
          </p:cNvCxnSpPr>
          <p:nvPr/>
        </p:nvCxnSpPr>
        <p:spPr>
          <a:xfrm rot="16200000" flipH="1">
            <a:off x="4414329" y="3856161"/>
            <a:ext cx="650089" cy="10504"/>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F1AD8256-E068-8D4B-AB89-622371CABFCF}"/>
              </a:ext>
            </a:extLst>
          </p:cNvPr>
          <p:cNvCxnSpPr>
            <a:cxnSpLocks/>
            <a:stCxn id="38" idx="2"/>
            <a:endCxn id="36" idx="2"/>
          </p:cNvCxnSpPr>
          <p:nvPr/>
        </p:nvCxnSpPr>
        <p:spPr>
          <a:xfrm rot="5400000" flipH="1" flipV="1">
            <a:off x="4976908" y="1534170"/>
            <a:ext cx="2729970" cy="3194537"/>
          </a:xfrm>
          <a:prstGeom prst="bentConnector3">
            <a:avLst>
              <a:gd name="adj1" fmla="val -8374"/>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3BF858-2A01-294D-9944-6BE1288E7038}"/>
              </a:ext>
            </a:extLst>
          </p:cNvPr>
          <p:cNvSpPr txBox="1"/>
          <p:nvPr/>
        </p:nvSpPr>
        <p:spPr>
          <a:xfrm>
            <a:off x="4948492" y="3052401"/>
            <a:ext cx="819840" cy="369332"/>
          </a:xfrm>
          <a:prstGeom prst="rect">
            <a:avLst/>
          </a:prstGeom>
          <a:noFill/>
        </p:spPr>
        <p:txBody>
          <a:bodyPr wrap="none" rtlCol="0">
            <a:spAutoFit/>
          </a:bodyPr>
          <a:lstStyle/>
          <a:p>
            <a:r>
              <a:rPr lang="en-GB" dirty="0">
                <a:solidFill>
                  <a:schemeClr val="tx1">
                    <a:lumMod val="50000"/>
                  </a:schemeClr>
                </a:solidFill>
              </a:rPr>
              <a:t>-Start1</a:t>
            </a:r>
          </a:p>
        </p:txBody>
      </p:sp>
      <p:pic>
        <p:nvPicPr>
          <p:cNvPr id="58" name="Picture 57">
            <a:extLst>
              <a:ext uri="{FF2B5EF4-FFF2-40B4-BE49-F238E27FC236}">
                <a16:creationId xmlns:a16="http://schemas.microsoft.com/office/drawing/2014/main" id="{411A83DD-4FEE-A74F-82BD-3F92239C3DF2}"/>
              </a:ext>
            </a:extLst>
          </p:cNvPr>
          <p:cNvPicPr>
            <a:picLocks noChangeAspect="1"/>
          </p:cNvPicPr>
          <p:nvPr/>
        </p:nvPicPr>
        <p:blipFill rotWithShape="1">
          <a:blip r:embed="rId6"/>
          <a:srcRect t="8830" b="7356"/>
          <a:stretch/>
        </p:blipFill>
        <p:spPr>
          <a:xfrm>
            <a:off x="6009590" y="766248"/>
            <a:ext cx="738779" cy="915335"/>
          </a:xfrm>
          <a:prstGeom prst="rect">
            <a:avLst/>
          </a:prstGeom>
        </p:spPr>
      </p:pic>
      <p:cxnSp>
        <p:nvCxnSpPr>
          <p:cNvPr id="59" name="Straight Connector 58">
            <a:extLst>
              <a:ext uri="{FF2B5EF4-FFF2-40B4-BE49-F238E27FC236}">
                <a16:creationId xmlns:a16="http://schemas.microsoft.com/office/drawing/2014/main" id="{81B8C1A0-1E56-C14F-BA87-6733048B728B}"/>
              </a:ext>
            </a:extLst>
          </p:cNvPr>
          <p:cNvCxnSpPr>
            <a:cxnSpLocks/>
          </p:cNvCxnSpPr>
          <p:nvPr/>
        </p:nvCxnSpPr>
        <p:spPr>
          <a:xfrm>
            <a:off x="4679711" y="162783"/>
            <a:ext cx="3653406" cy="33235"/>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A6AFAC-2BF8-2846-9E32-56982A9EA2B0}"/>
              </a:ext>
            </a:extLst>
          </p:cNvPr>
          <p:cNvCxnSpPr>
            <a:cxnSpLocks/>
          </p:cNvCxnSpPr>
          <p:nvPr/>
        </p:nvCxnSpPr>
        <p:spPr>
          <a:xfrm>
            <a:off x="4694292" y="418700"/>
            <a:ext cx="3638825"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80B5C14-2455-B04B-819B-FAAD40F659A6}"/>
              </a:ext>
            </a:extLst>
          </p:cNvPr>
          <p:cNvSpPr txBox="1"/>
          <p:nvPr/>
        </p:nvSpPr>
        <p:spPr>
          <a:xfrm>
            <a:off x="4384592" y="-34502"/>
            <a:ext cx="309700" cy="369332"/>
          </a:xfrm>
          <a:prstGeom prst="rect">
            <a:avLst/>
          </a:prstGeom>
          <a:noFill/>
        </p:spPr>
        <p:txBody>
          <a:bodyPr wrap="none" rtlCol="0">
            <a:spAutoFit/>
          </a:bodyPr>
          <a:lstStyle/>
          <a:p>
            <a:r>
              <a:rPr lang="en-GB" dirty="0"/>
              <a:t>R</a:t>
            </a:r>
          </a:p>
        </p:txBody>
      </p:sp>
      <p:sp>
        <p:nvSpPr>
          <p:cNvPr id="62" name="TextBox 61">
            <a:extLst>
              <a:ext uri="{FF2B5EF4-FFF2-40B4-BE49-F238E27FC236}">
                <a16:creationId xmlns:a16="http://schemas.microsoft.com/office/drawing/2014/main" id="{3D7B752F-1689-3E44-9256-301E05B40863}"/>
              </a:ext>
            </a:extLst>
          </p:cNvPr>
          <p:cNvSpPr txBox="1"/>
          <p:nvPr/>
        </p:nvSpPr>
        <p:spPr>
          <a:xfrm>
            <a:off x="4344517" y="196018"/>
            <a:ext cx="389850" cy="369332"/>
          </a:xfrm>
          <a:prstGeom prst="rect">
            <a:avLst/>
          </a:prstGeom>
          <a:noFill/>
        </p:spPr>
        <p:txBody>
          <a:bodyPr wrap="none" rtlCol="0">
            <a:spAutoFit/>
          </a:bodyPr>
          <a:lstStyle/>
          <a:p>
            <a:r>
              <a:rPr lang="en-GB" dirty="0"/>
              <a:t>W</a:t>
            </a:r>
          </a:p>
        </p:txBody>
      </p:sp>
      <p:pic>
        <p:nvPicPr>
          <p:cNvPr id="63" name="Picture 62">
            <a:extLst>
              <a:ext uri="{FF2B5EF4-FFF2-40B4-BE49-F238E27FC236}">
                <a16:creationId xmlns:a16="http://schemas.microsoft.com/office/drawing/2014/main" id="{37CA3A05-DF05-A943-BAC7-076BD3A9B2F2}"/>
              </a:ext>
            </a:extLst>
          </p:cNvPr>
          <p:cNvPicPr>
            <a:picLocks noChangeAspect="1"/>
          </p:cNvPicPr>
          <p:nvPr/>
        </p:nvPicPr>
        <p:blipFill rotWithShape="1">
          <a:blip r:embed="rId6"/>
          <a:srcRect t="8830" b="7356"/>
          <a:stretch/>
        </p:blipFill>
        <p:spPr>
          <a:xfrm>
            <a:off x="7374843" y="811638"/>
            <a:ext cx="738779" cy="915335"/>
          </a:xfrm>
          <a:prstGeom prst="rect">
            <a:avLst/>
          </a:prstGeom>
        </p:spPr>
      </p:pic>
      <p:cxnSp>
        <p:nvCxnSpPr>
          <p:cNvPr id="64" name="Straight Connector 63">
            <a:extLst>
              <a:ext uri="{FF2B5EF4-FFF2-40B4-BE49-F238E27FC236}">
                <a16:creationId xmlns:a16="http://schemas.microsoft.com/office/drawing/2014/main" id="{346A28BB-8231-C04D-9F2A-CD2555710D8E}"/>
              </a:ext>
            </a:extLst>
          </p:cNvPr>
          <p:cNvCxnSpPr/>
          <p:nvPr/>
        </p:nvCxnSpPr>
        <p:spPr>
          <a:xfrm>
            <a:off x="6603323" y="166713"/>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11E0207-DB60-5147-9B65-40A14BA213D2}"/>
              </a:ext>
            </a:extLst>
          </p:cNvPr>
          <p:cNvCxnSpPr/>
          <p:nvPr/>
        </p:nvCxnSpPr>
        <p:spPr>
          <a:xfrm>
            <a:off x="7962921" y="418700"/>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DE86251-1F72-BA41-968F-5D8D72043320}"/>
              </a:ext>
            </a:extLst>
          </p:cNvPr>
          <p:cNvSpPr txBox="1"/>
          <p:nvPr/>
        </p:nvSpPr>
        <p:spPr>
          <a:xfrm>
            <a:off x="5037933" y="4158305"/>
            <a:ext cx="375424" cy="369332"/>
          </a:xfrm>
          <a:prstGeom prst="rect">
            <a:avLst/>
          </a:prstGeom>
          <a:noFill/>
        </p:spPr>
        <p:txBody>
          <a:bodyPr wrap="none" rtlCol="0">
            <a:spAutoFit/>
          </a:bodyPr>
          <a:lstStyle/>
          <a:p>
            <a:r>
              <a:rPr lang="en-GB" dirty="0">
                <a:solidFill>
                  <a:schemeClr val="tx1">
                    <a:lumMod val="50000"/>
                  </a:schemeClr>
                </a:solidFill>
              </a:rPr>
              <a:t>-K</a:t>
            </a:r>
          </a:p>
        </p:txBody>
      </p:sp>
      <p:pic>
        <p:nvPicPr>
          <p:cNvPr id="28" name="Picture 27">
            <a:extLst>
              <a:ext uri="{FF2B5EF4-FFF2-40B4-BE49-F238E27FC236}">
                <a16:creationId xmlns:a16="http://schemas.microsoft.com/office/drawing/2014/main" id="{8503612B-3BB6-F84D-86EB-3AA4EBCF8B59}"/>
              </a:ext>
            </a:extLst>
          </p:cNvPr>
          <p:cNvPicPr>
            <a:picLocks noChangeAspect="1"/>
          </p:cNvPicPr>
          <p:nvPr/>
        </p:nvPicPr>
        <p:blipFill rotWithShape="1">
          <a:blip r:embed="rId7"/>
          <a:srcRect l="59590" b="37571"/>
          <a:stretch/>
        </p:blipFill>
        <p:spPr>
          <a:xfrm rot="16200000">
            <a:off x="4470264" y="1530896"/>
            <a:ext cx="548970" cy="299330"/>
          </a:xfrm>
          <a:prstGeom prst="rect">
            <a:avLst/>
          </a:prstGeom>
        </p:spPr>
      </p:pic>
      <p:sp>
        <p:nvSpPr>
          <p:cNvPr id="29" name="TextBox 28">
            <a:extLst>
              <a:ext uri="{FF2B5EF4-FFF2-40B4-BE49-F238E27FC236}">
                <a16:creationId xmlns:a16="http://schemas.microsoft.com/office/drawing/2014/main" id="{F4EF8CB2-9028-C54D-B830-11107E030EFE}"/>
              </a:ext>
            </a:extLst>
          </p:cNvPr>
          <p:cNvSpPr txBox="1"/>
          <p:nvPr/>
        </p:nvSpPr>
        <p:spPr>
          <a:xfrm>
            <a:off x="3784799" y="1495895"/>
            <a:ext cx="796372" cy="369332"/>
          </a:xfrm>
          <a:prstGeom prst="rect">
            <a:avLst/>
          </a:prstGeom>
          <a:noFill/>
        </p:spPr>
        <p:txBody>
          <a:bodyPr wrap="none" rtlCol="0">
            <a:spAutoFit/>
          </a:bodyPr>
          <a:lstStyle/>
          <a:p>
            <a:r>
              <a:rPr lang="en-GB" dirty="0">
                <a:solidFill>
                  <a:schemeClr val="tx1">
                    <a:lumMod val="50000"/>
                  </a:schemeClr>
                </a:solidFill>
              </a:rPr>
              <a:t>-Stop1</a:t>
            </a:r>
          </a:p>
        </p:txBody>
      </p:sp>
      <p:sp>
        <p:nvSpPr>
          <p:cNvPr id="3" name="TextBox 2">
            <a:extLst>
              <a:ext uri="{FF2B5EF4-FFF2-40B4-BE49-F238E27FC236}">
                <a16:creationId xmlns:a16="http://schemas.microsoft.com/office/drawing/2014/main" id="{AAA27CCA-3F97-BA40-AC79-7AF8AA10FE3F}"/>
              </a:ext>
            </a:extLst>
          </p:cNvPr>
          <p:cNvSpPr txBox="1"/>
          <p:nvPr/>
        </p:nvSpPr>
        <p:spPr>
          <a:xfrm>
            <a:off x="6431831" y="714952"/>
            <a:ext cx="263214" cy="276999"/>
          </a:xfrm>
          <a:prstGeom prst="rect">
            <a:avLst/>
          </a:prstGeom>
          <a:noFill/>
        </p:spPr>
        <p:txBody>
          <a:bodyPr wrap="none" rtlCol="0">
            <a:spAutoFit/>
          </a:bodyPr>
          <a:lstStyle/>
          <a:p>
            <a:r>
              <a:rPr lang="en-GB" sz="1200" b="1" dirty="0"/>
              <a:t>1</a:t>
            </a:r>
            <a:endParaRPr lang="en-GB" b="1" dirty="0"/>
          </a:p>
        </p:txBody>
      </p:sp>
      <p:sp>
        <p:nvSpPr>
          <p:cNvPr id="31" name="TextBox 30">
            <a:extLst>
              <a:ext uri="{FF2B5EF4-FFF2-40B4-BE49-F238E27FC236}">
                <a16:creationId xmlns:a16="http://schemas.microsoft.com/office/drawing/2014/main" id="{66B248C1-5AEF-9C43-85C8-CBD331211F24}"/>
              </a:ext>
            </a:extLst>
          </p:cNvPr>
          <p:cNvSpPr txBox="1"/>
          <p:nvPr/>
        </p:nvSpPr>
        <p:spPr>
          <a:xfrm>
            <a:off x="6428899" y="1468707"/>
            <a:ext cx="263214" cy="276999"/>
          </a:xfrm>
          <a:prstGeom prst="rect">
            <a:avLst/>
          </a:prstGeom>
          <a:noFill/>
        </p:spPr>
        <p:txBody>
          <a:bodyPr wrap="none" rtlCol="0">
            <a:spAutoFit/>
          </a:bodyPr>
          <a:lstStyle/>
          <a:p>
            <a:r>
              <a:rPr lang="en-GB" sz="1200" b="1" dirty="0"/>
              <a:t>2</a:t>
            </a:r>
            <a:endParaRPr lang="en-GB" b="1" dirty="0"/>
          </a:p>
        </p:txBody>
      </p:sp>
      <p:sp>
        <p:nvSpPr>
          <p:cNvPr id="32" name="TextBox 31">
            <a:extLst>
              <a:ext uri="{FF2B5EF4-FFF2-40B4-BE49-F238E27FC236}">
                <a16:creationId xmlns:a16="http://schemas.microsoft.com/office/drawing/2014/main" id="{2C1C7700-194C-4549-B1ED-28070CF2F8AE}"/>
              </a:ext>
            </a:extLst>
          </p:cNvPr>
          <p:cNvSpPr txBox="1"/>
          <p:nvPr/>
        </p:nvSpPr>
        <p:spPr>
          <a:xfrm>
            <a:off x="4591657" y="1169570"/>
            <a:ext cx="263214" cy="276999"/>
          </a:xfrm>
          <a:prstGeom prst="rect">
            <a:avLst/>
          </a:prstGeom>
          <a:noFill/>
        </p:spPr>
        <p:txBody>
          <a:bodyPr wrap="none" rtlCol="0">
            <a:spAutoFit/>
          </a:bodyPr>
          <a:lstStyle/>
          <a:p>
            <a:r>
              <a:rPr lang="en-GB" sz="1200" b="1" dirty="0"/>
              <a:t>3</a:t>
            </a:r>
            <a:endParaRPr lang="en-GB" b="1" dirty="0"/>
          </a:p>
        </p:txBody>
      </p:sp>
      <p:sp>
        <p:nvSpPr>
          <p:cNvPr id="33" name="TextBox 32">
            <a:extLst>
              <a:ext uri="{FF2B5EF4-FFF2-40B4-BE49-F238E27FC236}">
                <a16:creationId xmlns:a16="http://schemas.microsoft.com/office/drawing/2014/main" id="{4EBDBA00-4783-4A4C-A633-0885F89BC4AD}"/>
              </a:ext>
            </a:extLst>
          </p:cNvPr>
          <p:cNvSpPr txBox="1"/>
          <p:nvPr/>
        </p:nvSpPr>
        <p:spPr>
          <a:xfrm>
            <a:off x="4629757" y="1896613"/>
            <a:ext cx="263214" cy="276999"/>
          </a:xfrm>
          <a:prstGeom prst="rect">
            <a:avLst/>
          </a:prstGeom>
          <a:noFill/>
        </p:spPr>
        <p:txBody>
          <a:bodyPr wrap="none" rtlCol="0">
            <a:spAutoFit/>
          </a:bodyPr>
          <a:lstStyle/>
          <a:p>
            <a:r>
              <a:rPr lang="en-GB" sz="1200" b="1" dirty="0"/>
              <a:t>4</a:t>
            </a:r>
            <a:endParaRPr lang="en-GB" b="1" dirty="0"/>
          </a:p>
        </p:txBody>
      </p:sp>
      <p:sp>
        <p:nvSpPr>
          <p:cNvPr id="34" name="TextBox 33">
            <a:extLst>
              <a:ext uri="{FF2B5EF4-FFF2-40B4-BE49-F238E27FC236}">
                <a16:creationId xmlns:a16="http://schemas.microsoft.com/office/drawing/2014/main" id="{3A3ABB2B-1C49-3F4B-B5D5-1F54610DA807}"/>
              </a:ext>
            </a:extLst>
          </p:cNvPr>
          <p:cNvSpPr txBox="1"/>
          <p:nvPr/>
        </p:nvSpPr>
        <p:spPr>
          <a:xfrm>
            <a:off x="4608949" y="2777625"/>
            <a:ext cx="263214" cy="276999"/>
          </a:xfrm>
          <a:prstGeom prst="rect">
            <a:avLst/>
          </a:prstGeom>
          <a:noFill/>
        </p:spPr>
        <p:txBody>
          <a:bodyPr wrap="none" rtlCol="0">
            <a:spAutoFit/>
          </a:bodyPr>
          <a:lstStyle/>
          <a:p>
            <a:r>
              <a:rPr lang="en-GB" sz="1200" b="1" dirty="0"/>
              <a:t>5</a:t>
            </a:r>
            <a:endParaRPr lang="en-GB" b="1" dirty="0"/>
          </a:p>
        </p:txBody>
      </p:sp>
      <p:sp>
        <p:nvSpPr>
          <p:cNvPr id="35" name="TextBox 34">
            <a:extLst>
              <a:ext uri="{FF2B5EF4-FFF2-40B4-BE49-F238E27FC236}">
                <a16:creationId xmlns:a16="http://schemas.microsoft.com/office/drawing/2014/main" id="{D4B5CA2E-BD7A-6E42-8643-CAF8CBBDF1FC}"/>
              </a:ext>
            </a:extLst>
          </p:cNvPr>
          <p:cNvSpPr txBox="1"/>
          <p:nvPr/>
        </p:nvSpPr>
        <p:spPr>
          <a:xfrm>
            <a:off x="4539794" y="3619900"/>
            <a:ext cx="263214" cy="276999"/>
          </a:xfrm>
          <a:prstGeom prst="rect">
            <a:avLst/>
          </a:prstGeom>
          <a:noFill/>
        </p:spPr>
        <p:txBody>
          <a:bodyPr wrap="none" rtlCol="0">
            <a:spAutoFit/>
          </a:bodyPr>
          <a:lstStyle/>
          <a:p>
            <a:r>
              <a:rPr lang="en-GB" sz="1200" b="1" dirty="0"/>
              <a:t>6</a:t>
            </a:r>
            <a:endParaRPr lang="en-GB" b="1" dirty="0"/>
          </a:p>
        </p:txBody>
      </p:sp>
      <p:sp>
        <p:nvSpPr>
          <p:cNvPr id="36" name="TextBox 35">
            <a:extLst>
              <a:ext uri="{FF2B5EF4-FFF2-40B4-BE49-F238E27FC236}">
                <a16:creationId xmlns:a16="http://schemas.microsoft.com/office/drawing/2014/main" id="{129B1CCF-B08E-0046-B282-73E578A9A1F7}"/>
              </a:ext>
            </a:extLst>
          </p:cNvPr>
          <p:cNvSpPr txBox="1"/>
          <p:nvPr/>
        </p:nvSpPr>
        <p:spPr>
          <a:xfrm>
            <a:off x="7807555" y="1489455"/>
            <a:ext cx="263214" cy="276999"/>
          </a:xfrm>
          <a:prstGeom prst="rect">
            <a:avLst/>
          </a:prstGeom>
          <a:noFill/>
        </p:spPr>
        <p:txBody>
          <a:bodyPr wrap="none" rtlCol="0">
            <a:spAutoFit/>
          </a:bodyPr>
          <a:lstStyle/>
          <a:p>
            <a:r>
              <a:rPr lang="en-GB" sz="1200" b="1" dirty="0"/>
              <a:t>7</a:t>
            </a:r>
            <a:endParaRPr lang="en-GB" b="1" dirty="0"/>
          </a:p>
        </p:txBody>
      </p:sp>
      <p:sp>
        <p:nvSpPr>
          <p:cNvPr id="39" name="TextBox 38">
            <a:extLst>
              <a:ext uri="{FF2B5EF4-FFF2-40B4-BE49-F238E27FC236}">
                <a16:creationId xmlns:a16="http://schemas.microsoft.com/office/drawing/2014/main" id="{C4942B50-AA86-634F-ABB8-278AF8BA51CA}"/>
              </a:ext>
            </a:extLst>
          </p:cNvPr>
          <p:cNvSpPr txBox="1"/>
          <p:nvPr/>
        </p:nvSpPr>
        <p:spPr>
          <a:xfrm>
            <a:off x="7807555" y="755729"/>
            <a:ext cx="263214" cy="276999"/>
          </a:xfrm>
          <a:prstGeom prst="rect">
            <a:avLst/>
          </a:prstGeom>
          <a:noFill/>
        </p:spPr>
        <p:txBody>
          <a:bodyPr wrap="none" rtlCol="0">
            <a:spAutoFit/>
          </a:bodyPr>
          <a:lstStyle/>
          <a:p>
            <a:r>
              <a:rPr lang="en-GB" sz="1200" b="1" dirty="0"/>
              <a:t>8</a:t>
            </a:r>
            <a:endParaRPr lang="en-GB" b="1" dirty="0"/>
          </a:p>
        </p:txBody>
      </p:sp>
      <p:pic>
        <p:nvPicPr>
          <p:cNvPr id="49" name="Picture 48">
            <a:extLst>
              <a:ext uri="{FF2B5EF4-FFF2-40B4-BE49-F238E27FC236}">
                <a16:creationId xmlns:a16="http://schemas.microsoft.com/office/drawing/2014/main" id="{940CD691-EE2D-4549-92A4-D2FA0DEAAF26}"/>
              </a:ext>
            </a:extLst>
          </p:cNvPr>
          <p:cNvPicPr>
            <a:picLocks noChangeAspect="1"/>
          </p:cNvPicPr>
          <p:nvPr/>
        </p:nvPicPr>
        <p:blipFill rotWithShape="1">
          <a:blip r:embed="rId7"/>
          <a:srcRect l="59590" b="37571"/>
          <a:stretch/>
        </p:blipFill>
        <p:spPr>
          <a:xfrm rot="16200000">
            <a:off x="4465394" y="2235993"/>
            <a:ext cx="548970" cy="299330"/>
          </a:xfrm>
          <a:prstGeom prst="rect">
            <a:avLst/>
          </a:prstGeom>
        </p:spPr>
      </p:pic>
      <p:sp>
        <p:nvSpPr>
          <p:cNvPr id="50" name="TextBox 49">
            <a:extLst>
              <a:ext uri="{FF2B5EF4-FFF2-40B4-BE49-F238E27FC236}">
                <a16:creationId xmlns:a16="http://schemas.microsoft.com/office/drawing/2014/main" id="{5A6351F8-A8F2-064C-94A1-367569ABF0F5}"/>
              </a:ext>
            </a:extLst>
          </p:cNvPr>
          <p:cNvSpPr txBox="1"/>
          <p:nvPr/>
        </p:nvSpPr>
        <p:spPr>
          <a:xfrm>
            <a:off x="3802804" y="2184607"/>
            <a:ext cx="796372" cy="369332"/>
          </a:xfrm>
          <a:prstGeom prst="rect">
            <a:avLst/>
          </a:prstGeom>
          <a:noFill/>
        </p:spPr>
        <p:txBody>
          <a:bodyPr wrap="square" rtlCol="0">
            <a:spAutoFit/>
          </a:bodyPr>
          <a:lstStyle/>
          <a:p>
            <a:r>
              <a:rPr lang="en-GB" dirty="0">
                <a:solidFill>
                  <a:schemeClr val="tx1">
                    <a:lumMod val="50000"/>
                  </a:schemeClr>
                </a:solidFill>
              </a:rPr>
              <a:t>-Stop2</a:t>
            </a:r>
          </a:p>
        </p:txBody>
      </p:sp>
      <p:pic>
        <p:nvPicPr>
          <p:cNvPr id="67" name="Picture 66">
            <a:extLst>
              <a:ext uri="{FF2B5EF4-FFF2-40B4-BE49-F238E27FC236}">
                <a16:creationId xmlns:a16="http://schemas.microsoft.com/office/drawing/2014/main" id="{722E54AF-AB73-2145-A58A-CFB5E911BD20}"/>
              </a:ext>
            </a:extLst>
          </p:cNvPr>
          <p:cNvPicPr>
            <a:picLocks noChangeAspect="1"/>
          </p:cNvPicPr>
          <p:nvPr/>
        </p:nvPicPr>
        <p:blipFill>
          <a:blip r:embed="rId5"/>
          <a:stretch>
            <a:fillRect/>
          </a:stretch>
        </p:blipFill>
        <p:spPr>
          <a:xfrm rot="16200000">
            <a:off x="2891213" y="3138924"/>
            <a:ext cx="562402" cy="389355"/>
          </a:xfrm>
          <a:prstGeom prst="rect">
            <a:avLst/>
          </a:prstGeom>
        </p:spPr>
      </p:pic>
      <p:cxnSp>
        <p:nvCxnSpPr>
          <p:cNvPr id="68" name="Elbow Connector 67">
            <a:extLst>
              <a:ext uri="{FF2B5EF4-FFF2-40B4-BE49-F238E27FC236}">
                <a16:creationId xmlns:a16="http://schemas.microsoft.com/office/drawing/2014/main" id="{2C6DB917-E2CB-A449-8345-0FC6742DE02A}"/>
              </a:ext>
            </a:extLst>
          </p:cNvPr>
          <p:cNvCxnSpPr>
            <a:cxnSpLocks/>
            <a:endCxn id="67" idx="1"/>
          </p:cNvCxnSpPr>
          <p:nvPr/>
        </p:nvCxnSpPr>
        <p:spPr>
          <a:xfrm rot="10800000">
            <a:off x="3172416" y="3614803"/>
            <a:ext cx="846445" cy="24419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D3DF58D6-C306-9F48-A6EE-F66882FAE736}"/>
              </a:ext>
            </a:extLst>
          </p:cNvPr>
          <p:cNvCxnSpPr>
            <a:cxnSpLocks/>
            <a:endCxn id="67" idx="3"/>
          </p:cNvCxnSpPr>
          <p:nvPr/>
        </p:nvCxnSpPr>
        <p:spPr>
          <a:xfrm rot="10800000" flipV="1">
            <a:off x="3172416" y="2850665"/>
            <a:ext cx="1013949" cy="201736"/>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BE1C91A-7EDE-7F49-B433-10D15C37EA62}"/>
              </a:ext>
            </a:extLst>
          </p:cNvPr>
          <p:cNvSpPr txBox="1"/>
          <p:nvPr/>
        </p:nvSpPr>
        <p:spPr>
          <a:xfrm>
            <a:off x="2222924" y="3171275"/>
            <a:ext cx="819840" cy="369332"/>
          </a:xfrm>
          <a:prstGeom prst="rect">
            <a:avLst/>
          </a:prstGeom>
          <a:noFill/>
        </p:spPr>
        <p:txBody>
          <a:bodyPr wrap="none" rtlCol="0">
            <a:spAutoFit/>
          </a:bodyPr>
          <a:lstStyle/>
          <a:p>
            <a:r>
              <a:rPr lang="en-GB" dirty="0">
                <a:solidFill>
                  <a:schemeClr val="tx1">
                    <a:lumMod val="50000"/>
                  </a:schemeClr>
                </a:solidFill>
              </a:rPr>
              <a:t>-Start2</a:t>
            </a:r>
          </a:p>
        </p:txBody>
      </p:sp>
    </p:spTree>
    <p:custDataLst>
      <p:tags r:id="rId1"/>
    </p:custDataLst>
    <p:extLst>
      <p:ext uri="{BB962C8B-B14F-4D97-AF65-F5344CB8AC3E}">
        <p14:creationId xmlns:p14="http://schemas.microsoft.com/office/powerpoint/2010/main" val="226819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70"/>
            <a:ext cx="4790589" cy="2065858"/>
          </a:xfrm>
        </p:spPr>
        <p:txBody>
          <a:bodyPr>
            <a:noAutofit/>
          </a:bodyPr>
          <a:lstStyle/>
          <a:p>
            <a:pPr marL="0" indent="0" algn="just">
              <a:buNone/>
            </a:pPr>
            <a:r>
              <a:rPr lang="en-GB" sz="2400" dirty="0"/>
              <a:t>A common use of three phase motors is to drive conveyor belts. If there are long distances involved or  sharp changes in transport direction, two or more conveyor belts are needed.</a:t>
            </a:r>
          </a:p>
        </p:txBody>
      </p:sp>
      <p:pic>
        <p:nvPicPr>
          <p:cNvPr id="4" name="Picture 3">
            <a:extLst>
              <a:ext uri="{FF2B5EF4-FFF2-40B4-BE49-F238E27FC236}">
                <a16:creationId xmlns:a16="http://schemas.microsoft.com/office/drawing/2014/main" id="{882F723B-97E7-6D41-97FB-247CF65DE291}"/>
              </a:ext>
            </a:extLst>
          </p:cNvPr>
          <p:cNvPicPr>
            <a:picLocks noChangeAspect="1"/>
          </p:cNvPicPr>
          <p:nvPr/>
        </p:nvPicPr>
        <p:blipFill>
          <a:blip r:embed="rId4"/>
          <a:stretch>
            <a:fillRect/>
          </a:stretch>
        </p:blipFill>
        <p:spPr>
          <a:xfrm>
            <a:off x="6233973" y="1091869"/>
            <a:ext cx="3627450" cy="2723006"/>
          </a:xfrm>
          <a:prstGeom prst="rect">
            <a:avLst/>
          </a:prstGeom>
        </p:spPr>
      </p:pic>
    </p:spTree>
    <p:custDataLst>
      <p:tags r:id="rId1"/>
    </p:custDataLst>
    <p:extLst>
      <p:ext uri="{BB962C8B-B14F-4D97-AF65-F5344CB8AC3E}">
        <p14:creationId xmlns:p14="http://schemas.microsoft.com/office/powerpoint/2010/main" val="393671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132417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Scenario 1 starter according to your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4128237" y="2094240"/>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S2</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1703881" y="2061939"/>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204882" y="2100797"/>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04A11D1E-3980-DB42-B414-B872EA4E8485}"/>
              </a:ext>
            </a:extLst>
          </p:cNvPr>
          <p:cNvGrpSpPr/>
          <p:nvPr/>
        </p:nvGrpSpPr>
        <p:grpSpPr>
          <a:xfrm>
            <a:off x="952892" y="2087679"/>
            <a:ext cx="642893" cy="893876"/>
            <a:chOff x="4578102" y="1592294"/>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2407350" y="4002538"/>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2463010" y="2118379"/>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3280354" y="2087679"/>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4960321" y="2105599"/>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97956" y="3065813"/>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A730A31C-6DC3-E94D-901A-A6526AEBEA1A}"/>
              </a:ext>
            </a:extLst>
          </p:cNvPr>
          <p:cNvGrpSpPr/>
          <p:nvPr/>
        </p:nvGrpSpPr>
        <p:grpSpPr>
          <a:xfrm>
            <a:off x="3108736" y="3080056"/>
            <a:ext cx="2055200" cy="900842"/>
            <a:chOff x="1902331" y="2858863"/>
            <a:chExt cx="2055200" cy="900842"/>
          </a:xfrm>
        </p:grpSpPr>
        <p:grpSp>
          <p:nvGrpSpPr>
            <p:cNvPr id="132" name="Group 131">
              <a:extLst>
                <a:ext uri="{FF2B5EF4-FFF2-40B4-BE49-F238E27FC236}">
                  <a16:creationId xmlns:a16="http://schemas.microsoft.com/office/drawing/2014/main" id="{8573E6CC-C336-D343-84DB-B272B35A824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E42A84D6-A71F-CE4D-AC5A-C1C690651D39}"/>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57774EC0-0E3B-4D43-82A1-C951936BA8A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25B7BBD-5244-384F-99F6-C81150C2F8E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5265ABD7-5D9C-2048-8F40-77E5FE70C178}"/>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27BED680-CC9C-5247-82B6-44F767EDCD0D}"/>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AB27DF9A-F21F-784F-BE44-539D93F0942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D8D3DB46-1569-5845-AF97-931235B1E5B7}"/>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30CA815A-1D69-9547-9EBB-83CBA8A5D8D9}"/>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839461DB-6C46-0745-B8CD-8C4EEE7422EB}"/>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376C0EC5-ADAD-224D-858E-A80CCDEF96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E874804C-BDB8-FD49-B7DB-E3D819B93FD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3064ED21-2123-6C44-8160-1675A595A12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1255138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606182" y="351633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Scenario1 starter according to your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329556"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5518440" y="1352332"/>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S2</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368325" y="2314436"/>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3358916" y="850071"/>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04A11D1E-3980-DB42-B414-B872EA4E8485}"/>
              </a:ext>
            </a:extLst>
          </p:cNvPr>
          <p:cNvGrpSpPr/>
          <p:nvPr/>
        </p:nvGrpSpPr>
        <p:grpSpPr>
          <a:xfrm>
            <a:off x="6828382" y="995285"/>
            <a:ext cx="642893" cy="893876"/>
            <a:chOff x="4578102" y="1592294"/>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6105748" y="3103535"/>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6305575" y="2186977"/>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1765349" y="1529854"/>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4327435" y="1341043"/>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2653909" y="4347116"/>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A730A31C-6DC3-E94D-901A-A6526AEBEA1A}"/>
              </a:ext>
            </a:extLst>
          </p:cNvPr>
          <p:cNvGrpSpPr/>
          <p:nvPr/>
        </p:nvGrpSpPr>
        <p:grpSpPr>
          <a:xfrm>
            <a:off x="5869597" y="4462532"/>
            <a:ext cx="2055200" cy="900842"/>
            <a:chOff x="1902331" y="2858863"/>
            <a:chExt cx="2055200" cy="900842"/>
          </a:xfrm>
        </p:grpSpPr>
        <p:grpSp>
          <p:nvGrpSpPr>
            <p:cNvPr id="132" name="Group 131">
              <a:extLst>
                <a:ext uri="{FF2B5EF4-FFF2-40B4-BE49-F238E27FC236}">
                  <a16:creationId xmlns:a16="http://schemas.microsoft.com/office/drawing/2014/main" id="{8573E6CC-C336-D343-84DB-B272B35A824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E42A84D6-A71F-CE4D-AC5A-C1C690651D39}"/>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57774EC0-0E3B-4D43-82A1-C951936BA8A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25B7BBD-5244-384F-99F6-C81150C2F8E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5265ABD7-5D9C-2048-8F40-77E5FE70C178}"/>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27BED680-CC9C-5247-82B6-44F767EDCD0D}"/>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AB27DF9A-F21F-784F-BE44-539D93F0942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D8D3DB46-1569-5845-AF97-931235B1E5B7}"/>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30CA815A-1D69-9547-9EBB-83CBA8A5D8D9}"/>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839461DB-6C46-0745-B8CD-8C4EEE7422EB}"/>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376C0EC5-ADAD-224D-858E-A80CCDEF96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E874804C-BDB8-FD49-B7DB-E3D819B93FD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3064ED21-2123-6C44-8160-1675A595A12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157" name="Curved Connector 156">
            <a:extLst>
              <a:ext uri="{FF2B5EF4-FFF2-40B4-BE49-F238E27FC236}">
                <a16:creationId xmlns:a16="http://schemas.microsoft.com/office/drawing/2014/main" id="{2B11BABC-EBC6-F343-BA71-A86E2BB74918}"/>
              </a:ext>
            </a:extLst>
          </p:cNvPr>
          <p:cNvCxnSpPr>
            <a:cxnSpLocks/>
            <a:stCxn id="125" idx="4"/>
            <a:endCxn id="73" idx="0"/>
          </p:cNvCxnSpPr>
          <p:nvPr/>
        </p:nvCxnSpPr>
        <p:spPr>
          <a:xfrm rot="5400000">
            <a:off x="3927777" y="64669"/>
            <a:ext cx="428383" cy="114242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Curved Connector 157">
            <a:extLst>
              <a:ext uri="{FF2B5EF4-FFF2-40B4-BE49-F238E27FC236}">
                <a16:creationId xmlns:a16="http://schemas.microsoft.com/office/drawing/2014/main" id="{4D1E4F2A-8393-7A42-8262-3740AA36B96B}"/>
              </a:ext>
            </a:extLst>
          </p:cNvPr>
          <p:cNvCxnSpPr>
            <a:cxnSpLocks/>
            <a:stCxn id="119" idx="1"/>
            <a:endCxn id="76" idx="6"/>
          </p:cNvCxnSpPr>
          <p:nvPr/>
        </p:nvCxnSpPr>
        <p:spPr>
          <a:xfrm rot="16200000" flipH="1" flipV="1">
            <a:off x="4040375" y="1043054"/>
            <a:ext cx="218062" cy="897788"/>
          </a:xfrm>
          <a:prstGeom prst="curvedConnector4">
            <a:avLst>
              <a:gd name="adj1" fmla="val -104833"/>
              <a:gd name="adj2" fmla="val 5233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Curved Connector 158">
            <a:extLst>
              <a:ext uri="{FF2B5EF4-FFF2-40B4-BE49-F238E27FC236}">
                <a16:creationId xmlns:a16="http://schemas.microsoft.com/office/drawing/2014/main" id="{7851CF9C-B7C7-524D-A734-8D1361BA74F6}"/>
              </a:ext>
            </a:extLst>
          </p:cNvPr>
          <p:cNvCxnSpPr>
            <a:cxnSpLocks/>
            <a:stCxn id="120" idx="4"/>
            <a:endCxn id="115" idx="7"/>
          </p:cNvCxnSpPr>
          <p:nvPr/>
        </p:nvCxnSpPr>
        <p:spPr>
          <a:xfrm rot="5400000" flipH="1">
            <a:off x="3193945" y="616185"/>
            <a:ext cx="549906" cy="2460992"/>
          </a:xfrm>
          <a:prstGeom prst="curvedConnector5">
            <a:avLst>
              <a:gd name="adj1" fmla="val -41571"/>
              <a:gd name="adj2" fmla="val 52054"/>
              <a:gd name="adj3" fmla="val 14157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Curved Connector 159">
            <a:extLst>
              <a:ext uri="{FF2B5EF4-FFF2-40B4-BE49-F238E27FC236}">
                <a16:creationId xmlns:a16="http://schemas.microsoft.com/office/drawing/2014/main" id="{7E241EB8-A010-9843-8F70-9A0B898A013E}"/>
              </a:ext>
            </a:extLst>
          </p:cNvPr>
          <p:cNvCxnSpPr>
            <a:cxnSpLocks/>
            <a:stCxn id="68" idx="7"/>
            <a:endCxn id="116" idx="4"/>
          </p:cNvCxnSpPr>
          <p:nvPr/>
        </p:nvCxnSpPr>
        <p:spPr>
          <a:xfrm rot="5400000" flipH="1" flipV="1">
            <a:off x="1466410" y="1685413"/>
            <a:ext cx="45865" cy="129593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Curved Connector 163">
            <a:extLst>
              <a:ext uri="{FF2B5EF4-FFF2-40B4-BE49-F238E27FC236}">
                <a16:creationId xmlns:a16="http://schemas.microsoft.com/office/drawing/2014/main" id="{61889E78-6813-244C-B4D0-6D1199B06477}"/>
              </a:ext>
            </a:extLst>
          </p:cNvPr>
          <p:cNvCxnSpPr>
            <a:cxnSpLocks/>
            <a:endCxn id="127" idx="5"/>
          </p:cNvCxnSpPr>
          <p:nvPr/>
        </p:nvCxnSpPr>
        <p:spPr>
          <a:xfrm rot="10800000">
            <a:off x="6353513" y="922529"/>
            <a:ext cx="596020" cy="77236"/>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Curved Connector 164">
            <a:extLst>
              <a:ext uri="{FF2B5EF4-FFF2-40B4-BE49-F238E27FC236}">
                <a16:creationId xmlns:a16="http://schemas.microsoft.com/office/drawing/2014/main" id="{A811BED1-5080-4442-8A3F-D4E1798281B7}"/>
              </a:ext>
            </a:extLst>
          </p:cNvPr>
          <p:cNvCxnSpPr>
            <a:cxnSpLocks/>
            <a:stCxn id="57" idx="1"/>
            <a:endCxn id="120" idx="5"/>
          </p:cNvCxnSpPr>
          <p:nvPr/>
        </p:nvCxnSpPr>
        <p:spPr>
          <a:xfrm rot="16200000" flipH="1" flipV="1">
            <a:off x="4952120" y="1242574"/>
            <a:ext cx="685554" cy="988817"/>
          </a:xfrm>
          <a:prstGeom prst="curvedConnector5">
            <a:avLst>
              <a:gd name="adj1" fmla="val -33345"/>
              <a:gd name="adj2" fmla="val 50000"/>
              <a:gd name="adj3" fmla="val 13334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Curved Connector 165">
            <a:extLst>
              <a:ext uri="{FF2B5EF4-FFF2-40B4-BE49-F238E27FC236}">
                <a16:creationId xmlns:a16="http://schemas.microsoft.com/office/drawing/2014/main" id="{5AC616E7-6C71-B849-A0EE-3238D658AAEE}"/>
              </a:ext>
            </a:extLst>
          </p:cNvPr>
          <p:cNvCxnSpPr>
            <a:cxnSpLocks/>
            <a:stCxn id="111" idx="1"/>
            <a:endCxn id="58" idx="4"/>
          </p:cNvCxnSpPr>
          <p:nvPr/>
        </p:nvCxnSpPr>
        <p:spPr>
          <a:xfrm rot="16200000" flipV="1">
            <a:off x="6185455" y="1837867"/>
            <a:ext cx="95928" cy="68604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CE54045A-2586-414B-BAAE-60DCDEBE0082}"/>
              </a:ext>
            </a:extLst>
          </p:cNvPr>
          <p:cNvCxnSpPr>
            <a:cxnSpLocks/>
            <a:stCxn id="69" idx="4"/>
            <a:endCxn id="26" idx="0"/>
          </p:cNvCxnSpPr>
          <p:nvPr/>
        </p:nvCxnSpPr>
        <p:spPr>
          <a:xfrm rot="16200000" flipH="1">
            <a:off x="1052573" y="2828671"/>
            <a:ext cx="408704" cy="1033284"/>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Curved Connector 177">
            <a:extLst>
              <a:ext uri="{FF2B5EF4-FFF2-40B4-BE49-F238E27FC236}">
                <a16:creationId xmlns:a16="http://schemas.microsoft.com/office/drawing/2014/main" id="{9549DF50-5F8D-4545-B316-5DF1ABD4699D}"/>
              </a:ext>
            </a:extLst>
          </p:cNvPr>
          <p:cNvCxnSpPr>
            <a:cxnSpLocks/>
            <a:stCxn id="27" idx="4"/>
            <a:endCxn id="146" idx="0"/>
          </p:cNvCxnSpPr>
          <p:nvPr/>
        </p:nvCxnSpPr>
        <p:spPr>
          <a:xfrm rot="5400000" flipH="1" flipV="1">
            <a:off x="3118510" y="3053947"/>
            <a:ext cx="101469" cy="2788239"/>
          </a:xfrm>
          <a:prstGeom prst="curvedConnector5">
            <a:avLst>
              <a:gd name="adj1" fmla="val -225290"/>
              <a:gd name="adj2" fmla="val 50000"/>
              <a:gd name="adj3" fmla="val 32529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Curved Connector 178">
            <a:extLst>
              <a:ext uri="{FF2B5EF4-FFF2-40B4-BE49-F238E27FC236}">
                <a16:creationId xmlns:a16="http://schemas.microsoft.com/office/drawing/2014/main" id="{C69397FA-8754-0A40-8F19-B56296021B88}"/>
              </a:ext>
            </a:extLst>
          </p:cNvPr>
          <p:cNvCxnSpPr>
            <a:cxnSpLocks/>
            <a:stCxn id="147" idx="6"/>
            <a:endCxn id="82" idx="2"/>
          </p:cNvCxnSpPr>
          <p:nvPr/>
        </p:nvCxnSpPr>
        <p:spPr>
          <a:xfrm flipV="1">
            <a:off x="4706333" y="1746193"/>
            <a:ext cx="2177709" cy="324592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Curved Connector 179">
            <a:extLst>
              <a:ext uri="{FF2B5EF4-FFF2-40B4-BE49-F238E27FC236}">
                <a16:creationId xmlns:a16="http://schemas.microsoft.com/office/drawing/2014/main" id="{6D63DAF3-E38B-A345-8414-243F2823BBA3}"/>
              </a:ext>
            </a:extLst>
          </p:cNvPr>
          <p:cNvCxnSpPr>
            <a:cxnSpLocks/>
            <a:stCxn id="68" idx="6"/>
            <a:endCxn id="28" idx="0"/>
          </p:cNvCxnSpPr>
          <p:nvPr/>
        </p:nvCxnSpPr>
        <p:spPr>
          <a:xfrm>
            <a:off x="883251" y="2457404"/>
            <a:ext cx="1308251" cy="1118290"/>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Curved Connector 180">
            <a:extLst>
              <a:ext uri="{FF2B5EF4-FFF2-40B4-BE49-F238E27FC236}">
                <a16:creationId xmlns:a16="http://schemas.microsoft.com/office/drawing/2014/main" id="{7882A82F-D5F5-B24D-BC9C-C82B31F0507D}"/>
              </a:ext>
            </a:extLst>
          </p:cNvPr>
          <p:cNvCxnSpPr>
            <a:cxnSpLocks/>
            <a:stCxn id="69" idx="6"/>
            <a:endCxn id="29" idx="1"/>
          </p:cNvCxnSpPr>
          <p:nvPr/>
        </p:nvCxnSpPr>
        <p:spPr>
          <a:xfrm>
            <a:off x="883251" y="2997993"/>
            <a:ext cx="1207157" cy="1071388"/>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Curved Connector 181">
            <a:extLst>
              <a:ext uri="{FF2B5EF4-FFF2-40B4-BE49-F238E27FC236}">
                <a16:creationId xmlns:a16="http://schemas.microsoft.com/office/drawing/2014/main" id="{1DA6EAE0-CB1C-5C4E-A2EB-6CA6B7481796}"/>
              </a:ext>
            </a:extLst>
          </p:cNvPr>
          <p:cNvCxnSpPr>
            <a:cxnSpLocks/>
            <a:stCxn id="115" idx="6"/>
            <a:endCxn id="103" idx="0"/>
          </p:cNvCxnSpPr>
          <p:nvPr/>
        </p:nvCxnSpPr>
        <p:spPr>
          <a:xfrm>
            <a:off x="2280276" y="1672822"/>
            <a:ext cx="5410792" cy="1490072"/>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2908438B-716B-9C44-9332-46E35E1F3137}"/>
              </a:ext>
            </a:extLst>
          </p:cNvPr>
          <p:cNvCxnSpPr>
            <a:cxnSpLocks/>
            <a:stCxn id="116" idx="6"/>
            <a:endCxn id="104" idx="4"/>
          </p:cNvCxnSpPr>
          <p:nvPr/>
        </p:nvCxnSpPr>
        <p:spPr>
          <a:xfrm>
            <a:off x="2280276" y="2167477"/>
            <a:ext cx="5410792" cy="1733166"/>
          </a:xfrm>
          <a:prstGeom prst="curvedConnector4">
            <a:avLst>
              <a:gd name="adj1" fmla="val 48679"/>
              <a:gd name="adj2" fmla="val 11319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Curved Connector 184">
            <a:extLst>
              <a:ext uri="{FF2B5EF4-FFF2-40B4-BE49-F238E27FC236}">
                <a16:creationId xmlns:a16="http://schemas.microsoft.com/office/drawing/2014/main" id="{B5B20630-E865-1F42-8724-8DE52150F036}"/>
              </a:ext>
            </a:extLst>
          </p:cNvPr>
          <p:cNvCxnSpPr>
            <a:cxnSpLocks/>
            <a:stCxn id="112" idx="4"/>
            <a:endCxn id="99" idx="0"/>
          </p:cNvCxnSpPr>
          <p:nvPr/>
        </p:nvCxnSpPr>
        <p:spPr>
          <a:xfrm rot="16200000" flipH="1">
            <a:off x="6913652" y="2777383"/>
            <a:ext cx="123363" cy="59560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Curved Connector 185">
            <a:extLst>
              <a:ext uri="{FF2B5EF4-FFF2-40B4-BE49-F238E27FC236}">
                <a16:creationId xmlns:a16="http://schemas.microsoft.com/office/drawing/2014/main" id="{BA2FDF1F-955A-B44F-B83F-A209571583D4}"/>
              </a:ext>
            </a:extLst>
          </p:cNvPr>
          <p:cNvCxnSpPr>
            <a:cxnSpLocks/>
            <a:stCxn id="139" idx="0"/>
            <a:endCxn id="100" idx="4"/>
          </p:cNvCxnSpPr>
          <p:nvPr/>
        </p:nvCxnSpPr>
        <p:spPr>
          <a:xfrm rot="16200000" flipV="1">
            <a:off x="7313500" y="4047194"/>
            <a:ext cx="426747" cy="50436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Curved Connector 186">
            <a:extLst>
              <a:ext uri="{FF2B5EF4-FFF2-40B4-BE49-F238E27FC236}">
                <a16:creationId xmlns:a16="http://schemas.microsoft.com/office/drawing/2014/main" id="{A16486AA-654A-DF4F-AF78-0673147FCEAC}"/>
              </a:ext>
            </a:extLst>
          </p:cNvPr>
          <p:cNvCxnSpPr>
            <a:cxnSpLocks/>
            <a:stCxn id="140" idx="4"/>
            <a:endCxn id="130" idx="0"/>
          </p:cNvCxnSpPr>
          <p:nvPr/>
        </p:nvCxnSpPr>
        <p:spPr>
          <a:xfrm rot="5400000" flipH="1">
            <a:off x="5564691" y="3036136"/>
            <a:ext cx="853165" cy="3575559"/>
          </a:xfrm>
          <a:prstGeom prst="curvedConnector5">
            <a:avLst>
              <a:gd name="adj1" fmla="val -26794"/>
              <a:gd name="adj2" fmla="val 50000"/>
              <a:gd name="adj3" fmla="val 12679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Curved Connector 187">
            <a:extLst>
              <a:ext uri="{FF2B5EF4-FFF2-40B4-BE49-F238E27FC236}">
                <a16:creationId xmlns:a16="http://schemas.microsoft.com/office/drawing/2014/main" id="{7A2D0116-C2DC-AC43-8A92-7BF335B2E13C}"/>
              </a:ext>
            </a:extLst>
          </p:cNvPr>
          <p:cNvCxnSpPr>
            <a:cxnSpLocks/>
            <a:stCxn id="131" idx="4"/>
            <a:endCxn id="82" idx="4"/>
          </p:cNvCxnSpPr>
          <p:nvPr/>
        </p:nvCxnSpPr>
        <p:spPr>
          <a:xfrm rot="5400000" flipH="1" flipV="1">
            <a:off x="3992292" y="2100363"/>
            <a:ext cx="3245920" cy="2823516"/>
          </a:xfrm>
          <a:prstGeom prst="curvedConnector3">
            <a:avLst>
              <a:gd name="adj1" fmla="val -704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Curved Connector 188">
            <a:extLst>
              <a:ext uri="{FF2B5EF4-FFF2-40B4-BE49-F238E27FC236}">
                <a16:creationId xmlns:a16="http://schemas.microsoft.com/office/drawing/2014/main" id="{88C17251-BAFC-B840-A930-6391C9E55F8A}"/>
              </a:ext>
            </a:extLst>
          </p:cNvPr>
          <p:cNvCxnSpPr>
            <a:cxnSpLocks/>
            <a:stCxn id="111" idx="6"/>
            <a:endCxn id="107" idx="0"/>
          </p:cNvCxnSpPr>
          <p:nvPr/>
        </p:nvCxnSpPr>
        <p:spPr>
          <a:xfrm>
            <a:off x="6820501" y="2329945"/>
            <a:ext cx="1230438" cy="832949"/>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Curved Connector 189">
            <a:extLst>
              <a:ext uri="{FF2B5EF4-FFF2-40B4-BE49-F238E27FC236}">
                <a16:creationId xmlns:a16="http://schemas.microsoft.com/office/drawing/2014/main" id="{D8283876-663C-014F-AE0F-34CE6330F51D}"/>
              </a:ext>
            </a:extLst>
          </p:cNvPr>
          <p:cNvCxnSpPr>
            <a:cxnSpLocks/>
            <a:stCxn id="112" idx="6"/>
            <a:endCxn id="108" idx="4"/>
          </p:cNvCxnSpPr>
          <p:nvPr/>
        </p:nvCxnSpPr>
        <p:spPr>
          <a:xfrm>
            <a:off x="6820501" y="2870534"/>
            <a:ext cx="1230438" cy="1030109"/>
          </a:xfrm>
          <a:prstGeom prst="curvedConnector4">
            <a:avLst>
              <a:gd name="adj1" fmla="val 165076"/>
              <a:gd name="adj2" fmla="val 12219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08509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(1 of 2)</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2862322"/>
          </a:xfrm>
          <a:prstGeom prst="rect">
            <a:avLst/>
          </a:prstGeom>
          <a:noFill/>
        </p:spPr>
        <p:txBody>
          <a:bodyPr wrap="square" rtlCol="0">
            <a:spAutoFit/>
          </a:bodyPr>
          <a:lstStyle/>
          <a:p>
            <a:pPr marL="342900" indent="-342900">
              <a:buFont typeface="+mj-lt"/>
              <a:buAutoNum type="arabicPeriod"/>
            </a:pPr>
            <a:r>
              <a:rPr lang="en-GB" dirty="0"/>
              <a:t>Video of an expert electrician designing and drawing the control circuit for scenario Review requirements</a:t>
            </a:r>
          </a:p>
          <a:p>
            <a:pPr marL="342900" indent="-342900">
              <a:buFont typeface="+mj-lt"/>
              <a:buAutoNum type="arabicPeriod"/>
            </a:pPr>
            <a:r>
              <a:rPr lang="en-GB" dirty="0"/>
              <a:t>Draw diagram explaining step by step</a:t>
            </a:r>
          </a:p>
          <a:p>
            <a:pPr marL="800100" lvl="1" indent="-342900">
              <a:buFont typeface="+mj-lt"/>
              <a:buAutoNum type="arabicPeriod"/>
            </a:pPr>
            <a:r>
              <a:rPr lang="en-GB" dirty="0"/>
              <a:t>Start with the ES, Start(1), Start(2), Stop(1) and Stop(2)</a:t>
            </a:r>
          </a:p>
          <a:p>
            <a:pPr marL="800100" lvl="1" indent="-342900">
              <a:buFont typeface="+mj-lt"/>
              <a:buAutoNum type="arabicPeriod"/>
            </a:pPr>
            <a:r>
              <a:rPr lang="en-GB" dirty="0"/>
              <a:t>Add in retaining contacts</a:t>
            </a:r>
          </a:p>
          <a:p>
            <a:pPr marL="800100" lvl="1" indent="-342900">
              <a:buFont typeface="+mj-lt"/>
              <a:buAutoNum type="arabicPeriod"/>
            </a:pPr>
            <a:r>
              <a:rPr lang="en-GB" dirty="0"/>
              <a:t>Add in NO -K(1) interlock in series to M2</a:t>
            </a:r>
          </a:p>
          <a:p>
            <a:pPr marL="800100" lvl="1" indent="-342900">
              <a:buFont typeface="+mj-lt"/>
              <a:buAutoNum type="arabicPeriod"/>
            </a:pPr>
            <a:r>
              <a:rPr lang="en-GB" dirty="0"/>
              <a:t>Add in Overload(1) and Overload (2)</a:t>
            </a:r>
          </a:p>
          <a:p>
            <a:pPr marL="800100" lvl="1" indent="-342900">
              <a:buFont typeface="+mj-lt"/>
              <a:buAutoNum type="arabicPeriod"/>
            </a:pPr>
            <a:r>
              <a:rPr lang="en-GB" dirty="0"/>
              <a:t>Add in OL NC contact in series to M2</a:t>
            </a:r>
          </a:p>
          <a:p>
            <a:pPr marL="800100" lvl="1" indent="-342900">
              <a:buFont typeface="+mj-lt"/>
              <a:buAutoNum type="arabicPeriod"/>
            </a:pPr>
            <a:r>
              <a:rPr lang="en-GB" dirty="0"/>
              <a:t>Add in NO –K(2) in parallel across Stop(1)</a:t>
            </a:r>
          </a:p>
          <a:p>
            <a:pPr marL="342900" indent="-342900">
              <a:buFont typeface="+mj-lt"/>
              <a:buAutoNum type="arabicPeriod"/>
            </a:pPr>
            <a:r>
              <a:rPr lang="en-GB" dirty="0"/>
              <a:t>See diagram of next page for an example the required control circuit.</a:t>
            </a:r>
          </a:p>
        </p:txBody>
      </p:sp>
    </p:spTree>
    <p:custDataLst>
      <p:tags r:id="rId1"/>
    </p:custDataLst>
    <p:extLst>
      <p:ext uri="{BB962C8B-B14F-4D97-AF65-F5344CB8AC3E}">
        <p14:creationId xmlns:p14="http://schemas.microsoft.com/office/powerpoint/2010/main" val="2070411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Video Briefing – Vid05 (2 of 2)</a:t>
            </a:r>
          </a:p>
        </p:txBody>
      </p:sp>
      <p:grpSp>
        <p:nvGrpSpPr>
          <p:cNvPr id="41" name="Group 40">
            <a:extLst>
              <a:ext uri="{FF2B5EF4-FFF2-40B4-BE49-F238E27FC236}">
                <a16:creationId xmlns:a16="http://schemas.microsoft.com/office/drawing/2014/main" id="{6272494E-1A9B-1147-94E0-B465F618DACF}"/>
              </a:ext>
            </a:extLst>
          </p:cNvPr>
          <p:cNvGrpSpPr/>
          <p:nvPr/>
        </p:nvGrpSpPr>
        <p:grpSpPr>
          <a:xfrm>
            <a:off x="5193706" y="4224232"/>
            <a:ext cx="588935" cy="309966"/>
            <a:chOff x="2324746" y="3332136"/>
            <a:chExt cx="588935" cy="309966"/>
          </a:xfrm>
        </p:grpSpPr>
        <p:sp>
          <p:nvSpPr>
            <p:cNvPr id="42" name="Rectangle 41">
              <a:extLst>
                <a:ext uri="{FF2B5EF4-FFF2-40B4-BE49-F238E27FC236}">
                  <a16:creationId xmlns:a16="http://schemas.microsoft.com/office/drawing/2014/main" id="{5E6873E6-3338-F74D-8732-45473BF2E664}"/>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76C21474-D2F2-4A43-AE4B-374B051EB29F}"/>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4" name="Picture 43">
            <a:extLst>
              <a:ext uri="{FF2B5EF4-FFF2-40B4-BE49-F238E27FC236}">
                <a16:creationId xmlns:a16="http://schemas.microsoft.com/office/drawing/2014/main" id="{EEA90A74-B307-2847-91A6-49D713E93D43}"/>
              </a:ext>
            </a:extLst>
          </p:cNvPr>
          <p:cNvPicPr>
            <a:picLocks noChangeAspect="1"/>
          </p:cNvPicPr>
          <p:nvPr/>
        </p:nvPicPr>
        <p:blipFill>
          <a:blip r:embed="rId4"/>
          <a:stretch>
            <a:fillRect/>
          </a:stretch>
        </p:blipFill>
        <p:spPr>
          <a:xfrm rot="16200000">
            <a:off x="5138644" y="2969136"/>
            <a:ext cx="562402" cy="389355"/>
          </a:xfrm>
          <a:prstGeom prst="rect">
            <a:avLst/>
          </a:prstGeom>
        </p:spPr>
      </p:pic>
      <p:grpSp>
        <p:nvGrpSpPr>
          <p:cNvPr id="47" name="Group 46">
            <a:extLst>
              <a:ext uri="{FF2B5EF4-FFF2-40B4-BE49-F238E27FC236}">
                <a16:creationId xmlns:a16="http://schemas.microsoft.com/office/drawing/2014/main" id="{31B5472B-C664-A149-8FF0-FC017D6A5D61}"/>
              </a:ext>
            </a:extLst>
          </p:cNvPr>
          <p:cNvGrpSpPr/>
          <p:nvPr/>
        </p:nvGrpSpPr>
        <p:grpSpPr>
          <a:xfrm>
            <a:off x="7606773" y="4231727"/>
            <a:ext cx="588935" cy="309966"/>
            <a:chOff x="2324746" y="3332136"/>
            <a:chExt cx="588935" cy="309966"/>
          </a:xfrm>
        </p:grpSpPr>
        <p:sp>
          <p:nvSpPr>
            <p:cNvPr id="51" name="Rectangle 50">
              <a:extLst>
                <a:ext uri="{FF2B5EF4-FFF2-40B4-BE49-F238E27FC236}">
                  <a16:creationId xmlns:a16="http://schemas.microsoft.com/office/drawing/2014/main" id="{C24FB954-48BE-C04D-96DF-A0735395BAC6}"/>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E58DE308-2E3A-104C-ADC4-383EB75CBDF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56" name="Picture 55">
            <a:extLst>
              <a:ext uri="{FF2B5EF4-FFF2-40B4-BE49-F238E27FC236}">
                <a16:creationId xmlns:a16="http://schemas.microsoft.com/office/drawing/2014/main" id="{7D665424-A2F5-2E4C-B345-0423BD76A042}"/>
              </a:ext>
            </a:extLst>
          </p:cNvPr>
          <p:cNvPicPr>
            <a:picLocks noChangeAspect="1"/>
          </p:cNvPicPr>
          <p:nvPr/>
        </p:nvPicPr>
        <p:blipFill>
          <a:blip r:embed="rId4"/>
          <a:stretch>
            <a:fillRect/>
          </a:stretch>
        </p:blipFill>
        <p:spPr>
          <a:xfrm rot="16200000">
            <a:off x="7620039" y="2373484"/>
            <a:ext cx="562402" cy="389355"/>
          </a:xfrm>
          <a:prstGeom prst="rect">
            <a:avLst/>
          </a:prstGeom>
        </p:spPr>
      </p:pic>
      <p:sp>
        <p:nvSpPr>
          <p:cNvPr id="71" name="TextBox 70">
            <a:extLst>
              <a:ext uri="{FF2B5EF4-FFF2-40B4-BE49-F238E27FC236}">
                <a16:creationId xmlns:a16="http://schemas.microsoft.com/office/drawing/2014/main" id="{E9085206-CDA7-6C49-A01D-FE2D0C06B217}"/>
              </a:ext>
            </a:extLst>
          </p:cNvPr>
          <p:cNvSpPr txBox="1"/>
          <p:nvPr/>
        </p:nvSpPr>
        <p:spPr>
          <a:xfrm>
            <a:off x="8166109" y="4202044"/>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72" name="TextBox 71">
            <a:extLst>
              <a:ext uri="{FF2B5EF4-FFF2-40B4-BE49-F238E27FC236}">
                <a16:creationId xmlns:a16="http://schemas.microsoft.com/office/drawing/2014/main" id="{FB87B9A8-5495-5A4F-9337-6B59912D357D}"/>
              </a:ext>
            </a:extLst>
          </p:cNvPr>
          <p:cNvSpPr txBox="1"/>
          <p:nvPr/>
        </p:nvSpPr>
        <p:spPr>
          <a:xfrm>
            <a:off x="4580794" y="4186757"/>
            <a:ext cx="633507" cy="369332"/>
          </a:xfrm>
          <a:prstGeom prst="rect">
            <a:avLst/>
          </a:prstGeom>
          <a:noFill/>
        </p:spPr>
        <p:txBody>
          <a:bodyPr wrap="none" rtlCol="0">
            <a:spAutoFit/>
          </a:bodyPr>
          <a:lstStyle/>
          <a:p>
            <a:r>
              <a:rPr lang="en-GB" dirty="0">
                <a:solidFill>
                  <a:schemeClr val="tx1">
                    <a:lumMod val="50000"/>
                  </a:schemeClr>
                </a:solidFill>
              </a:rPr>
              <a:t>-K(1)</a:t>
            </a:r>
          </a:p>
        </p:txBody>
      </p:sp>
      <p:cxnSp>
        <p:nvCxnSpPr>
          <p:cNvPr id="73" name="Elbow Connector 72">
            <a:extLst>
              <a:ext uri="{FF2B5EF4-FFF2-40B4-BE49-F238E27FC236}">
                <a16:creationId xmlns:a16="http://schemas.microsoft.com/office/drawing/2014/main" id="{CFC3B1CD-D1BA-0F40-B1F8-120D7324779F}"/>
              </a:ext>
            </a:extLst>
          </p:cNvPr>
          <p:cNvCxnSpPr>
            <a:cxnSpLocks/>
            <a:stCxn id="56" idx="3"/>
          </p:cNvCxnSpPr>
          <p:nvPr/>
        </p:nvCxnSpPr>
        <p:spPr>
          <a:xfrm rot="16200000" flipV="1">
            <a:off x="6374839" y="760559"/>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1B6B4430-212E-7947-96E8-4DE794A27718}"/>
              </a:ext>
            </a:extLst>
          </p:cNvPr>
          <p:cNvCxnSpPr>
            <a:cxnSpLocks/>
            <a:endCxn id="42" idx="0"/>
          </p:cNvCxnSpPr>
          <p:nvPr/>
        </p:nvCxnSpPr>
        <p:spPr>
          <a:xfrm rot="5400000">
            <a:off x="3562293" y="2269274"/>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EB518040-6957-884F-B86B-4B098DC717D2}"/>
              </a:ext>
            </a:extLst>
          </p:cNvPr>
          <p:cNvCxnSpPr>
            <a:cxnSpLocks/>
            <a:stCxn id="56" idx="1"/>
          </p:cNvCxnSpPr>
          <p:nvPr/>
        </p:nvCxnSpPr>
        <p:spPr>
          <a:xfrm rot="5400000">
            <a:off x="7542673" y="3207931"/>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30C702D2-FC2B-4D45-A6B6-A53728C48827}"/>
              </a:ext>
            </a:extLst>
          </p:cNvPr>
          <p:cNvCxnSpPr>
            <a:cxnSpLocks/>
            <a:stCxn id="42" idx="2"/>
          </p:cNvCxnSpPr>
          <p:nvPr/>
        </p:nvCxnSpPr>
        <p:spPr>
          <a:xfrm rot="5400000" flipH="1" flipV="1">
            <a:off x="5241520" y="590046"/>
            <a:ext cx="4190805" cy="3697499"/>
          </a:xfrm>
          <a:prstGeom prst="bentConnector3">
            <a:avLst>
              <a:gd name="adj1" fmla="val -1878"/>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BD9FA45-EA61-9A4F-A41C-D035D33AA558}"/>
              </a:ext>
            </a:extLst>
          </p:cNvPr>
          <p:cNvSpPr txBox="1"/>
          <p:nvPr/>
        </p:nvSpPr>
        <p:spPr>
          <a:xfrm>
            <a:off x="5518457" y="2833023"/>
            <a:ext cx="960904" cy="369332"/>
          </a:xfrm>
          <a:prstGeom prst="rect">
            <a:avLst/>
          </a:prstGeom>
          <a:noFill/>
        </p:spPr>
        <p:txBody>
          <a:bodyPr wrap="none" rtlCol="0">
            <a:spAutoFit/>
          </a:bodyPr>
          <a:lstStyle/>
          <a:p>
            <a:r>
              <a:rPr lang="en-GB" dirty="0">
                <a:solidFill>
                  <a:schemeClr val="tx1">
                    <a:lumMod val="50000"/>
                  </a:schemeClr>
                </a:solidFill>
              </a:rPr>
              <a:t>-Start(1)</a:t>
            </a:r>
          </a:p>
        </p:txBody>
      </p:sp>
      <p:sp>
        <p:nvSpPr>
          <p:cNvPr id="78" name="TextBox 77">
            <a:extLst>
              <a:ext uri="{FF2B5EF4-FFF2-40B4-BE49-F238E27FC236}">
                <a16:creationId xmlns:a16="http://schemas.microsoft.com/office/drawing/2014/main" id="{57EADD25-736B-CA4F-8999-ADA2FFD2EC0E}"/>
              </a:ext>
            </a:extLst>
          </p:cNvPr>
          <p:cNvSpPr txBox="1"/>
          <p:nvPr/>
        </p:nvSpPr>
        <p:spPr>
          <a:xfrm>
            <a:off x="7907592" y="2403278"/>
            <a:ext cx="960904"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79" name="Picture 78">
            <a:extLst>
              <a:ext uri="{FF2B5EF4-FFF2-40B4-BE49-F238E27FC236}">
                <a16:creationId xmlns:a16="http://schemas.microsoft.com/office/drawing/2014/main" id="{3BE47CDD-E6D8-2147-B966-A74438EF2A73}"/>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80" name="TextBox 79">
            <a:extLst>
              <a:ext uri="{FF2B5EF4-FFF2-40B4-BE49-F238E27FC236}">
                <a16:creationId xmlns:a16="http://schemas.microsoft.com/office/drawing/2014/main" id="{FF0E387C-1901-6148-8601-F996CEC4D8CD}"/>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81" name="Straight Connector 80">
            <a:extLst>
              <a:ext uri="{FF2B5EF4-FFF2-40B4-BE49-F238E27FC236}">
                <a16:creationId xmlns:a16="http://schemas.microsoft.com/office/drawing/2014/main" id="{1964861C-A33C-4740-AD47-35EB6715FA3F}"/>
              </a:ext>
            </a:extLst>
          </p:cNvPr>
          <p:cNvCxnSpPr>
            <a:cxnSpLocks/>
            <a:stCxn id="51" idx="2"/>
          </p:cNvCxnSpPr>
          <p:nvPr/>
        </p:nvCxnSpPr>
        <p:spPr>
          <a:xfrm>
            <a:off x="7901241" y="4541693"/>
            <a:ext cx="6351" cy="8287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2" name="Picture 81">
            <a:extLst>
              <a:ext uri="{FF2B5EF4-FFF2-40B4-BE49-F238E27FC236}">
                <a16:creationId xmlns:a16="http://schemas.microsoft.com/office/drawing/2014/main" id="{74F4BF5E-EAF8-2342-9B8A-BC81835B6742}"/>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83" name="TextBox 82">
            <a:extLst>
              <a:ext uri="{FF2B5EF4-FFF2-40B4-BE49-F238E27FC236}">
                <a16:creationId xmlns:a16="http://schemas.microsoft.com/office/drawing/2014/main" id="{8754C784-DE66-F446-9CF8-B1053A992114}"/>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84" name="Picture 83">
            <a:extLst>
              <a:ext uri="{FF2B5EF4-FFF2-40B4-BE49-F238E27FC236}">
                <a16:creationId xmlns:a16="http://schemas.microsoft.com/office/drawing/2014/main" id="{57EE1328-A0E4-4F49-A6F7-19BD38057366}"/>
              </a:ext>
            </a:extLst>
          </p:cNvPr>
          <p:cNvPicPr>
            <a:picLocks noChangeAspect="1"/>
          </p:cNvPicPr>
          <p:nvPr/>
        </p:nvPicPr>
        <p:blipFill>
          <a:blip r:embed="rId6"/>
          <a:stretch>
            <a:fillRect/>
          </a:stretch>
        </p:blipFill>
        <p:spPr>
          <a:xfrm>
            <a:off x="5177596" y="3620813"/>
            <a:ext cx="452279" cy="551560"/>
          </a:xfrm>
          <a:prstGeom prst="rect">
            <a:avLst/>
          </a:prstGeom>
        </p:spPr>
      </p:pic>
      <p:sp>
        <p:nvSpPr>
          <p:cNvPr id="85" name="TextBox 84">
            <a:extLst>
              <a:ext uri="{FF2B5EF4-FFF2-40B4-BE49-F238E27FC236}">
                <a16:creationId xmlns:a16="http://schemas.microsoft.com/office/drawing/2014/main" id="{FAFC1586-6A60-4D4E-AE91-2364C0F98859}"/>
              </a:ext>
            </a:extLst>
          </p:cNvPr>
          <p:cNvSpPr txBox="1"/>
          <p:nvPr/>
        </p:nvSpPr>
        <p:spPr>
          <a:xfrm>
            <a:off x="5502396" y="3721987"/>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86" name="Picture 85">
            <a:extLst>
              <a:ext uri="{FF2B5EF4-FFF2-40B4-BE49-F238E27FC236}">
                <a16:creationId xmlns:a16="http://schemas.microsoft.com/office/drawing/2014/main" id="{C3EC1B17-98B6-964C-92DE-BDF20EBD9E7F}"/>
              </a:ext>
            </a:extLst>
          </p:cNvPr>
          <p:cNvPicPr>
            <a:picLocks noChangeAspect="1"/>
          </p:cNvPicPr>
          <p:nvPr/>
        </p:nvPicPr>
        <p:blipFill>
          <a:blip r:embed="rId7"/>
          <a:stretch>
            <a:fillRect/>
          </a:stretch>
        </p:blipFill>
        <p:spPr>
          <a:xfrm rot="5400000">
            <a:off x="4465079" y="3013023"/>
            <a:ext cx="800100" cy="330200"/>
          </a:xfrm>
          <a:prstGeom prst="rect">
            <a:avLst/>
          </a:prstGeom>
        </p:spPr>
      </p:pic>
      <p:cxnSp>
        <p:nvCxnSpPr>
          <p:cNvPr id="87" name="Elbow Connector 86">
            <a:extLst>
              <a:ext uri="{FF2B5EF4-FFF2-40B4-BE49-F238E27FC236}">
                <a16:creationId xmlns:a16="http://schemas.microsoft.com/office/drawing/2014/main" id="{B06CA8D7-B5C6-E941-A9C4-56E23B42EFC0}"/>
              </a:ext>
            </a:extLst>
          </p:cNvPr>
          <p:cNvCxnSpPr>
            <a:cxnSpLocks/>
          </p:cNvCxnSpPr>
          <p:nvPr/>
        </p:nvCxnSpPr>
        <p:spPr>
          <a:xfrm rot="10800000" flipV="1">
            <a:off x="4865130" y="2788001"/>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828FDD5E-DE11-0D4B-962E-A4CDB308A741}"/>
              </a:ext>
            </a:extLst>
          </p:cNvPr>
          <p:cNvCxnSpPr>
            <a:cxnSpLocks/>
          </p:cNvCxnSpPr>
          <p:nvPr/>
        </p:nvCxnSpPr>
        <p:spPr>
          <a:xfrm rot="10800000">
            <a:off x="4865130" y="3413139"/>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7424A72B-D91F-D547-9167-6E70F713B39E}"/>
              </a:ext>
            </a:extLst>
          </p:cNvPr>
          <p:cNvPicPr>
            <a:picLocks noChangeAspect="1"/>
          </p:cNvPicPr>
          <p:nvPr/>
        </p:nvPicPr>
        <p:blipFill>
          <a:blip r:embed="rId7"/>
          <a:stretch>
            <a:fillRect/>
          </a:stretch>
        </p:blipFill>
        <p:spPr>
          <a:xfrm rot="5400000">
            <a:off x="6823829" y="2480363"/>
            <a:ext cx="800100" cy="330200"/>
          </a:xfrm>
          <a:prstGeom prst="rect">
            <a:avLst/>
          </a:prstGeom>
        </p:spPr>
      </p:pic>
      <p:cxnSp>
        <p:nvCxnSpPr>
          <p:cNvPr id="90" name="Elbow Connector 89">
            <a:extLst>
              <a:ext uri="{FF2B5EF4-FFF2-40B4-BE49-F238E27FC236}">
                <a16:creationId xmlns:a16="http://schemas.microsoft.com/office/drawing/2014/main" id="{2A8BB32A-C03E-8A42-A46B-F0576A264FD0}"/>
              </a:ext>
            </a:extLst>
          </p:cNvPr>
          <p:cNvCxnSpPr>
            <a:cxnSpLocks/>
          </p:cNvCxnSpPr>
          <p:nvPr/>
        </p:nvCxnSpPr>
        <p:spPr>
          <a:xfrm rot="10800000" flipV="1">
            <a:off x="7223880" y="224784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3D614D5B-5C9A-574E-A8E2-877592B4F109}"/>
              </a:ext>
            </a:extLst>
          </p:cNvPr>
          <p:cNvCxnSpPr>
            <a:cxnSpLocks/>
          </p:cNvCxnSpPr>
          <p:nvPr/>
        </p:nvCxnSpPr>
        <p:spPr>
          <a:xfrm rot="10800000">
            <a:off x="7223880" y="287298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49615259-8635-B046-BC21-DBE9FCF80FCC}"/>
              </a:ext>
            </a:extLst>
          </p:cNvPr>
          <p:cNvSpPr txBox="1"/>
          <p:nvPr/>
        </p:nvSpPr>
        <p:spPr>
          <a:xfrm>
            <a:off x="4255885" y="2990418"/>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93" name="TextBox 92">
            <a:extLst>
              <a:ext uri="{FF2B5EF4-FFF2-40B4-BE49-F238E27FC236}">
                <a16:creationId xmlns:a16="http://schemas.microsoft.com/office/drawing/2014/main" id="{705B5C98-645A-9D43-B29C-26ACDEA0E04B}"/>
              </a:ext>
            </a:extLst>
          </p:cNvPr>
          <p:cNvSpPr txBox="1"/>
          <p:nvPr/>
        </p:nvSpPr>
        <p:spPr>
          <a:xfrm>
            <a:off x="6601593" y="2444559"/>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94" name="Picture 93">
            <a:extLst>
              <a:ext uri="{FF2B5EF4-FFF2-40B4-BE49-F238E27FC236}">
                <a16:creationId xmlns:a16="http://schemas.microsoft.com/office/drawing/2014/main" id="{22DE8667-923F-B04A-A129-626388C1E8A3}"/>
              </a:ext>
            </a:extLst>
          </p:cNvPr>
          <p:cNvPicPr>
            <a:picLocks noChangeAspect="1"/>
          </p:cNvPicPr>
          <p:nvPr/>
        </p:nvPicPr>
        <p:blipFill rotWithShape="1">
          <a:blip r:embed="rId8"/>
          <a:srcRect l="59590" b="37571"/>
          <a:stretch/>
        </p:blipFill>
        <p:spPr>
          <a:xfrm rot="16200000">
            <a:off x="5129769" y="1904444"/>
            <a:ext cx="548970" cy="299330"/>
          </a:xfrm>
          <a:prstGeom prst="rect">
            <a:avLst/>
          </a:prstGeom>
        </p:spPr>
      </p:pic>
      <p:sp>
        <p:nvSpPr>
          <p:cNvPr id="95" name="TextBox 94">
            <a:extLst>
              <a:ext uri="{FF2B5EF4-FFF2-40B4-BE49-F238E27FC236}">
                <a16:creationId xmlns:a16="http://schemas.microsoft.com/office/drawing/2014/main" id="{8ACB948B-478B-A245-AE0B-F702764847BE}"/>
              </a:ext>
            </a:extLst>
          </p:cNvPr>
          <p:cNvSpPr txBox="1"/>
          <p:nvPr/>
        </p:nvSpPr>
        <p:spPr>
          <a:xfrm>
            <a:off x="5490132" y="1827665"/>
            <a:ext cx="937436" cy="369332"/>
          </a:xfrm>
          <a:prstGeom prst="rect">
            <a:avLst/>
          </a:prstGeom>
          <a:noFill/>
        </p:spPr>
        <p:txBody>
          <a:bodyPr wrap="none" rtlCol="0">
            <a:spAutoFit/>
          </a:bodyPr>
          <a:lstStyle/>
          <a:p>
            <a:r>
              <a:rPr lang="en-GB" dirty="0">
                <a:solidFill>
                  <a:schemeClr val="tx1">
                    <a:lumMod val="50000"/>
                  </a:schemeClr>
                </a:solidFill>
              </a:rPr>
              <a:t>-Stop(1)</a:t>
            </a:r>
          </a:p>
        </p:txBody>
      </p:sp>
      <p:pic>
        <p:nvPicPr>
          <p:cNvPr id="96" name="Picture 95">
            <a:extLst>
              <a:ext uri="{FF2B5EF4-FFF2-40B4-BE49-F238E27FC236}">
                <a16:creationId xmlns:a16="http://schemas.microsoft.com/office/drawing/2014/main" id="{FF196F59-6CF7-7E49-A773-D26A2CC788E8}"/>
              </a:ext>
            </a:extLst>
          </p:cNvPr>
          <p:cNvPicPr>
            <a:picLocks noChangeAspect="1"/>
          </p:cNvPicPr>
          <p:nvPr/>
        </p:nvPicPr>
        <p:blipFill rotWithShape="1">
          <a:blip r:embed="rId8"/>
          <a:srcRect l="59590" b="37571"/>
          <a:stretch/>
        </p:blipFill>
        <p:spPr>
          <a:xfrm rot="16200000">
            <a:off x="7576995" y="1810388"/>
            <a:ext cx="548970" cy="299330"/>
          </a:xfrm>
          <a:prstGeom prst="rect">
            <a:avLst/>
          </a:prstGeom>
        </p:spPr>
      </p:pic>
      <p:sp>
        <p:nvSpPr>
          <p:cNvPr id="97" name="TextBox 96">
            <a:extLst>
              <a:ext uri="{FF2B5EF4-FFF2-40B4-BE49-F238E27FC236}">
                <a16:creationId xmlns:a16="http://schemas.microsoft.com/office/drawing/2014/main" id="{425B88F7-D291-3045-99ED-C53FFC152C2A}"/>
              </a:ext>
            </a:extLst>
          </p:cNvPr>
          <p:cNvSpPr txBox="1"/>
          <p:nvPr/>
        </p:nvSpPr>
        <p:spPr>
          <a:xfrm>
            <a:off x="7937358" y="1733609"/>
            <a:ext cx="937436" cy="369332"/>
          </a:xfrm>
          <a:prstGeom prst="rect">
            <a:avLst/>
          </a:prstGeom>
          <a:noFill/>
        </p:spPr>
        <p:txBody>
          <a:bodyPr wrap="none" rtlCol="0">
            <a:spAutoFit/>
          </a:bodyPr>
          <a:lstStyle/>
          <a:p>
            <a:r>
              <a:rPr lang="en-GB" dirty="0">
                <a:solidFill>
                  <a:schemeClr val="tx1">
                    <a:lumMod val="50000"/>
                  </a:schemeClr>
                </a:solidFill>
              </a:rPr>
              <a:t>-Stop(2)</a:t>
            </a:r>
          </a:p>
        </p:txBody>
      </p:sp>
      <p:pic>
        <p:nvPicPr>
          <p:cNvPr id="99" name="Picture 98">
            <a:extLst>
              <a:ext uri="{FF2B5EF4-FFF2-40B4-BE49-F238E27FC236}">
                <a16:creationId xmlns:a16="http://schemas.microsoft.com/office/drawing/2014/main" id="{134775B8-8C36-CC42-9929-830E69A7863E}"/>
              </a:ext>
            </a:extLst>
          </p:cNvPr>
          <p:cNvPicPr>
            <a:picLocks noChangeAspect="1"/>
          </p:cNvPicPr>
          <p:nvPr/>
        </p:nvPicPr>
        <p:blipFill rotWithShape="1">
          <a:blip r:embed="rId8"/>
          <a:srcRect l="59590" b="37571"/>
          <a:stretch/>
        </p:blipFill>
        <p:spPr>
          <a:xfrm rot="16200000">
            <a:off x="5184779" y="1187543"/>
            <a:ext cx="548970" cy="299330"/>
          </a:xfrm>
          <a:prstGeom prst="rect">
            <a:avLst/>
          </a:prstGeom>
        </p:spPr>
      </p:pic>
      <p:sp>
        <p:nvSpPr>
          <p:cNvPr id="100" name="TextBox 99">
            <a:extLst>
              <a:ext uri="{FF2B5EF4-FFF2-40B4-BE49-F238E27FC236}">
                <a16:creationId xmlns:a16="http://schemas.microsoft.com/office/drawing/2014/main" id="{C3DD4FCC-C070-1A47-8825-9BEBE56D82FA}"/>
              </a:ext>
            </a:extLst>
          </p:cNvPr>
          <p:cNvSpPr txBox="1"/>
          <p:nvPr/>
        </p:nvSpPr>
        <p:spPr>
          <a:xfrm>
            <a:off x="5584373" y="1123478"/>
            <a:ext cx="492443" cy="369332"/>
          </a:xfrm>
          <a:prstGeom prst="rect">
            <a:avLst/>
          </a:prstGeom>
          <a:noFill/>
        </p:spPr>
        <p:txBody>
          <a:bodyPr wrap="none" rtlCol="0">
            <a:spAutoFit/>
          </a:bodyPr>
          <a:lstStyle/>
          <a:p>
            <a:r>
              <a:rPr lang="en-GB" dirty="0">
                <a:solidFill>
                  <a:schemeClr val="tx1">
                    <a:lumMod val="50000"/>
                  </a:schemeClr>
                </a:solidFill>
              </a:rPr>
              <a:t>E/S</a:t>
            </a:r>
          </a:p>
        </p:txBody>
      </p:sp>
      <p:pic>
        <p:nvPicPr>
          <p:cNvPr id="101" name="Picture 100">
            <a:extLst>
              <a:ext uri="{FF2B5EF4-FFF2-40B4-BE49-F238E27FC236}">
                <a16:creationId xmlns:a16="http://schemas.microsoft.com/office/drawing/2014/main" id="{3543C3F8-F125-7F46-8482-96E823BF1EBF}"/>
              </a:ext>
            </a:extLst>
          </p:cNvPr>
          <p:cNvPicPr>
            <a:picLocks noChangeAspect="1"/>
          </p:cNvPicPr>
          <p:nvPr/>
        </p:nvPicPr>
        <p:blipFill>
          <a:blip r:embed="rId6"/>
          <a:stretch>
            <a:fillRect/>
          </a:stretch>
        </p:blipFill>
        <p:spPr>
          <a:xfrm>
            <a:off x="7637864" y="3739783"/>
            <a:ext cx="452279" cy="551560"/>
          </a:xfrm>
          <a:prstGeom prst="rect">
            <a:avLst/>
          </a:prstGeom>
        </p:spPr>
      </p:pic>
      <p:sp>
        <p:nvSpPr>
          <p:cNvPr id="102" name="TextBox 101">
            <a:extLst>
              <a:ext uri="{FF2B5EF4-FFF2-40B4-BE49-F238E27FC236}">
                <a16:creationId xmlns:a16="http://schemas.microsoft.com/office/drawing/2014/main" id="{9096C6EB-A182-AD47-AA70-731F73F6F402}"/>
              </a:ext>
            </a:extLst>
          </p:cNvPr>
          <p:cNvSpPr txBox="1"/>
          <p:nvPr/>
        </p:nvSpPr>
        <p:spPr>
          <a:xfrm>
            <a:off x="7962664" y="3788492"/>
            <a:ext cx="692818" cy="369332"/>
          </a:xfrm>
          <a:prstGeom prst="rect">
            <a:avLst/>
          </a:prstGeom>
          <a:noFill/>
        </p:spPr>
        <p:txBody>
          <a:bodyPr wrap="none" rtlCol="0">
            <a:spAutoFit/>
          </a:bodyPr>
          <a:lstStyle/>
          <a:p>
            <a:r>
              <a:rPr lang="en-GB" dirty="0">
                <a:solidFill>
                  <a:schemeClr val="tx1">
                    <a:lumMod val="50000"/>
                  </a:schemeClr>
                </a:solidFill>
              </a:rPr>
              <a:t>OL(2)</a:t>
            </a:r>
          </a:p>
        </p:txBody>
      </p:sp>
      <p:sp>
        <p:nvSpPr>
          <p:cNvPr id="104" name="Rectangle 103">
            <a:extLst>
              <a:ext uri="{FF2B5EF4-FFF2-40B4-BE49-F238E27FC236}">
                <a16:creationId xmlns:a16="http://schemas.microsoft.com/office/drawing/2014/main" id="{11C6E33C-65CE-6D4F-B32A-7E6193AE567A}"/>
              </a:ext>
            </a:extLst>
          </p:cNvPr>
          <p:cNvSpPr/>
          <p:nvPr/>
        </p:nvSpPr>
        <p:spPr>
          <a:xfrm>
            <a:off x="4382168" y="4659807"/>
            <a:ext cx="75445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01</a:t>
            </a:r>
          </a:p>
        </p:txBody>
      </p:sp>
      <p:sp>
        <p:nvSpPr>
          <p:cNvPr id="105" name="Rectangle 104">
            <a:extLst>
              <a:ext uri="{FF2B5EF4-FFF2-40B4-BE49-F238E27FC236}">
                <a16:creationId xmlns:a16="http://schemas.microsoft.com/office/drawing/2014/main" id="{471E7545-475B-F148-A6F5-830C500FB5FE}"/>
              </a:ext>
            </a:extLst>
          </p:cNvPr>
          <p:cNvSpPr/>
          <p:nvPr/>
        </p:nvSpPr>
        <p:spPr>
          <a:xfrm>
            <a:off x="5159602" y="4659807"/>
            <a:ext cx="1436471"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02</a:t>
            </a:r>
          </a:p>
        </p:txBody>
      </p:sp>
      <p:sp>
        <p:nvSpPr>
          <p:cNvPr id="106" name="Rectangle 105">
            <a:extLst>
              <a:ext uri="{FF2B5EF4-FFF2-40B4-BE49-F238E27FC236}">
                <a16:creationId xmlns:a16="http://schemas.microsoft.com/office/drawing/2014/main" id="{42A2B0EA-06EF-0542-A88F-25C23CD197E0}"/>
              </a:ext>
            </a:extLst>
          </p:cNvPr>
          <p:cNvSpPr/>
          <p:nvPr/>
        </p:nvSpPr>
        <p:spPr>
          <a:xfrm>
            <a:off x="6619049" y="4659807"/>
            <a:ext cx="1024697"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03</a:t>
            </a:r>
          </a:p>
        </p:txBody>
      </p:sp>
      <p:cxnSp>
        <p:nvCxnSpPr>
          <p:cNvPr id="107" name="Straight Connector 106">
            <a:extLst>
              <a:ext uri="{FF2B5EF4-FFF2-40B4-BE49-F238E27FC236}">
                <a16:creationId xmlns:a16="http://schemas.microsoft.com/office/drawing/2014/main" id="{D84855C1-D227-A149-B92C-CCC7C4294E45}"/>
              </a:ext>
            </a:extLst>
          </p:cNvPr>
          <p:cNvCxnSpPr/>
          <p:nvPr/>
        </p:nvCxnSpPr>
        <p:spPr>
          <a:xfrm>
            <a:off x="8831461" y="660544"/>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2D6D232-50F9-2D4E-99F4-1BC68994A10E}"/>
              </a:ext>
            </a:extLst>
          </p:cNvPr>
          <p:cNvCxnSpPr/>
          <p:nvPr/>
        </p:nvCxnSpPr>
        <p:spPr>
          <a:xfrm>
            <a:off x="9582912"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D284E9E-6B39-FD4E-B226-2E2490DA49D6}"/>
              </a:ext>
            </a:extLst>
          </p:cNvPr>
          <p:cNvCxnSpPr/>
          <p:nvPr/>
        </p:nvCxnSpPr>
        <p:spPr>
          <a:xfrm>
            <a:off x="6601592" y="73773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C45D4D9-E8D7-F740-A840-FF72448F6AF6}"/>
              </a:ext>
            </a:extLst>
          </p:cNvPr>
          <p:cNvCxnSpPr/>
          <p:nvPr/>
        </p:nvCxnSpPr>
        <p:spPr>
          <a:xfrm>
            <a:off x="4382168"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C5866AE-4B45-3C4F-BBB0-AC488B77E3D9}"/>
              </a:ext>
            </a:extLst>
          </p:cNvPr>
          <p:cNvCxnSpPr/>
          <p:nvPr/>
        </p:nvCxnSpPr>
        <p:spPr>
          <a:xfrm>
            <a:off x="5135771"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EA140A3-B65A-564C-AF76-2F7C5614BE95}"/>
              </a:ext>
            </a:extLst>
          </p:cNvPr>
          <p:cNvCxnSpPr/>
          <p:nvPr/>
        </p:nvCxnSpPr>
        <p:spPr>
          <a:xfrm>
            <a:off x="7629911" y="744356"/>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EB2CEFC-A8DD-4D46-AFDC-E7D37A3718FF}"/>
              </a:ext>
            </a:extLst>
          </p:cNvPr>
          <p:cNvSpPr/>
          <p:nvPr/>
        </p:nvSpPr>
        <p:spPr>
          <a:xfrm>
            <a:off x="7661202" y="4654250"/>
            <a:ext cx="114642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04</a:t>
            </a:r>
          </a:p>
        </p:txBody>
      </p:sp>
      <p:sp>
        <p:nvSpPr>
          <p:cNvPr id="114" name="Rectangle 113">
            <a:extLst>
              <a:ext uri="{FF2B5EF4-FFF2-40B4-BE49-F238E27FC236}">
                <a16:creationId xmlns:a16="http://schemas.microsoft.com/office/drawing/2014/main" id="{77A8AA43-8DDF-B345-BE43-FC9B9C8765D2}"/>
              </a:ext>
            </a:extLst>
          </p:cNvPr>
          <p:cNvSpPr/>
          <p:nvPr/>
        </p:nvSpPr>
        <p:spPr>
          <a:xfrm>
            <a:off x="8825087" y="4657819"/>
            <a:ext cx="757825"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05</a:t>
            </a:r>
          </a:p>
        </p:txBody>
      </p:sp>
      <p:pic>
        <p:nvPicPr>
          <p:cNvPr id="116" name="Picture 115">
            <a:extLst>
              <a:ext uri="{FF2B5EF4-FFF2-40B4-BE49-F238E27FC236}">
                <a16:creationId xmlns:a16="http://schemas.microsoft.com/office/drawing/2014/main" id="{6108DB36-5F0E-604A-94C1-5B92660F3F2F}"/>
              </a:ext>
            </a:extLst>
          </p:cNvPr>
          <p:cNvPicPr>
            <a:picLocks noChangeAspect="1"/>
          </p:cNvPicPr>
          <p:nvPr/>
        </p:nvPicPr>
        <p:blipFill>
          <a:blip r:embed="rId7"/>
          <a:stretch>
            <a:fillRect/>
          </a:stretch>
        </p:blipFill>
        <p:spPr>
          <a:xfrm rot="5400000">
            <a:off x="4385019" y="1929682"/>
            <a:ext cx="800100" cy="330200"/>
          </a:xfrm>
          <a:prstGeom prst="rect">
            <a:avLst/>
          </a:prstGeom>
        </p:spPr>
      </p:pic>
      <p:sp>
        <p:nvSpPr>
          <p:cNvPr id="117" name="TextBox 116">
            <a:extLst>
              <a:ext uri="{FF2B5EF4-FFF2-40B4-BE49-F238E27FC236}">
                <a16:creationId xmlns:a16="http://schemas.microsoft.com/office/drawing/2014/main" id="{4316B18F-4122-9941-A7CB-B78C71BC97E1}"/>
              </a:ext>
            </a:extLst>
          </p:cNvPr>
          <p:cNvSpPr txBox="1"/>
          <p:nvPr/>
        </p:nvSpPr>
        <p:spPr>
          <a:xfrm>
            <a:off x="4175825" y="1907077"/>
            <a:ext cx="633507" cy="369332"/>
          </a:xfrm>
          <a:prstGeom prst="rect">
            <a:avLst/>
          </a:prstGeom>
          <a:noFill/>
        </p:spPr>
        <p:txBody>
          <a:bodyPr wrap="none" rtlCol="0">
            <a:spAutoFit/>
          </a:bodyPr>
          <a:lstStyle/>
          <a:p>
            <a:r>
              <a:rPr lang="en-GB" dirty="0">
                <a:solidFill>
                  <a:schemeClr val="tx1">
                    <a:lumMod val="50000"/>
                  </a:schemeClr>
                </a:solidFill>
              </a:rPr>
              <a:t>-K(2)</a:t>
            </a:r>
          </a:p>
        </p:txBody>
      </p:sp>
      <p:cxnSp>
        <p:nvCxnSpPr>
          <p:cNvPr id="118" name="Elbow Connector 117">
            <a:extLst>
              <a:ext uri="{FF2B5EF4-FFF2-40B4-BE49-F238E27FC236}">
                <a16:creationId xmlns:a16="http://schemas.microsoft.com/office/drawing/2014/main" id="{B57CDD60-D1DA-BE4F-962B-682DDC661827}"/>
              </a:ext>
            </a:extLst>
          </p:cNvPr>
          <p:cNvCxnSpPr>
            <a:cxnSpLocks/>
          </p:cNvCxnSpPr>
          <p:nvPr/>
        </p:nvCxnSpPr>
        <p:spPr>
          <a:xfrm rot="10800000" flipV="1">
            <a:off x="4831146" y="1727397"/>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9" name="Elbow Connector 118">
            <a:extLst>
              <a:ext uri="{FF2B5EF4-FFF2-40B4-BE49-F238E27FC236}">
                <a16:creationId xmlns:a16="http://schemas.microsoft.com/office/drawing/2014/main" id="{D7517DF3-DCDE-A246-902F-C8CAF5E1C197}"/>
              </a:ext>
            </a:extLst>
          </p:cNvPr>
          <p:cNvCxnSpPr>
            <a:cxnSpLocks/>
          </p:cNvCxnSpPr>
          <p:nvPr/>
        </p:nvCxnSpPr>
        <p:spPr>
          <a:xfrm rot="10800000">
            <a:off x="4822411" y="2275970"/>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20" name="Picture 119">
            <a:extLst>
              <a:ext uri="{FF2B5EF4-FFF2-40B4-BE49-F238E27FC236}">
                <a16:creationId xmlns:a16="http://schemas.microsoft.com/office/drawing/2014/main" id="{C9270447-DA65-8F4B-B88C-E66668E1233C}"/>
              </a:ext>
            </a:extLst>
          </p:cNvPr>
          <p:cNvPicPr>
            <a:picLocks noChangeAspect="1"/>
          </p:cNvPicPr>
          <p:nvPr/>
        </p:nvPicPr>
        <p:blipFill>
          <a:blip r:embed="rId7"/>
          <a:stretch>
            <a:fillRect/>
          </a:stretch>
        </p:blipFill>
        <p:spPr>
          <a:xfrm rot="5400000">
            <a:off x="7484687" y="3248039"/>
            <a:ext cx="800100" cy="330200"/>
          </a:xfrm>
          <a:prstGeom prst="rect">
            <a:avLst/>
          </a:prstGeom>
        </p:spPr>
      </p:pic>
      <p:sp>
        <p:nvSpPr>
          <p:cNvPr id="121" name="TextBox 120">
            <a:extLst>
              <a:ext uri="{FF2B5EF4-FFF2-40B4-BE49-F238E27FC236}">
                <a16:creationId xmlns:a16="http://schemas.microsoft.com/office/drawing/2014/main" id="{54BDA858-E89C-4042-A2EC-66924ED91A04}"/>
              </a:ext>
            </a:extLst>
          </p:cNvPr>
          <p:cNvSpPr txBox="1"/>
          <p:nvPr/>
        </p:nvSpPr>
        <p:spPr>
          <a:xfrm>
            <a:off x="7965654" y="3218273"/>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124" name="TextBox 123">
            <a:extLst>
              <a:ext uri="{FF2B5EF4-FFF2-40B4-BE49-F238E27FC236}">
                <a16:creationId xmlns:a16="http://schemas.microsoft.com/office/drawing/2014/main" id="{1AB53502-032A-0445-8BF0-2A5B5AF00204}"/>
              </a:ext>
            </a:extLst>
          </p:cNvPr>
          <p:cNvSpPr txBox="1"/>
          <p:nvPr/>
        </p:nvSpPr>
        <p:spPr>
          <a:xfrm>
            <a:off x="6678360" y="1015041"/>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125" name="Picture 124">
            <a:extLst>
              <a:ext uri="{FF2B5EF4-FFF2-40B4-BE49-F238E27FC236}">
                <a16:creationId xmlns:a16="http://schemas.microsoft.com/office/drawing/2014/main" id="{1AF97D5B-04BB-DA49-AE81-9044943FAF20}"/>
              </a:ext>
            </a:extLst>
          </p:cNvPr>
          <p:cNvPicPr>
            <a:picLocks noChangeAspect="1"/>
          </p:cNvPicPr>
          <p:nvPr/>
        </p:nvPicPr>
        <p:blipFill>
          <a:blip r:embed="rId6"/>
          <a:stretch>
            <a:fillRect/>
          </a:stretch>
        </p:blipFill>
        <p:spPr>
          <a:xfrm rot="5400000">
            <a:off x="6815071" y="1284646"/>
            <a:ext cx="452279" cy="551560"/>
          </a:xfrm>
          <a:prstGeom prst="rect">
            <a:avLst/>
          </a:prstGeom>
        </p:spPr>
      </p:pic>
    </p:spTree>
    <p:custDataLst>
      <p:tags r:id="rId1"/>
    </p:custDataLst>
    <p:extLst>
      <p:ext uri="{BB962C8B-B14F-4D97-AF65-F5344CB8AC3E}">
        <p14:creationId xmlns:p14="http://schemas.microsoft.com/office/powerpoint/2010/main" val="4041616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488090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Scenario 1 starter according to your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4128237" y="2094240"/>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S2</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1703881" y="2061939"/>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204882" y="2100797"/>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04A11D1E-3980-DB42-B414-B872EA4E8485}"/>
              </a:ext>
            </a:extLst>
          </p:cNvPr>
          <p:cNvGrpSpPr/>
          <p:nvPr/>
        </p:nvGrpSpPr>
        <p:grpSpPr>
          <a:xfrm>
            <a:off x="952892" y="2087679"/>
            <a:ext cx="642893" cy="893876"/>
            <a:chOff x="4578102" y="1592294"/>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2407350" y="4002538"/>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2463010" y="2118379"/>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3280354" y="2087679"/>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4960321" y="2105599"/>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97956" y="3065813"/>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A730A31C-6DC3-E94D-901A-A6526AEBEA1A}"/>
              </a:ext>
            </a:extLst>
          </p:cNvPr>
          <p:cNvGrpSpPr/>
          <p:nvPr/>
        </p:nvGrpSpPr>
        <p:grpSpPr>
          <a:xfrm>
            <a:off x="3108736" y="3080056"/>
            <a:ext cx="2055200" cy="900842"/>
            <a:chOff x="1902331" y="2858863"/>
            <a:chExt cx="2055200" cy="900842"/>
          </a:xfrm>
        </p:grpSpPr>
        <p:grpSp>
          <p:nvGrpSpPr>
            <p:cNvPr id="132" name="Group 131">
              <a:extLst>
                <a:ext uri="{FF2B5EF4-FFF2-40B4-BE49-F238E27FC236}">
                  <a16:creationId xmlns:a16="http://schemas.microsoft.com/office/drawing/2014/main" id="{8573E6CC-C336-D343-84DB-B272B35A824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E42A84D6-A71F-CE4D-AC5A-C1C690651D39}"/>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57774EC0-0E3B-4D43-82A1-C951936BA8A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25B7BBD-5244-384F-99F6-C81150C2F8E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5265ABD7-5D9C-2048-8F40-77E5FE70C178}"/>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27BED680-CC9C-5247-82B6-44F767EDCD0D}"/>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AB27DF9A-F21F-784F-BE44-539D93F0942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D8D3DB46-1569-5845-AF97-931235B1E5B7}"/>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30CA815A-1D69-9547-9EBB-83CBA8A5D8D9}"/>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839461DB-6C46-0745-B8CD-8C4EEE7422EB}"/>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376C0EC5-ADAD-224D-858E-A80CCDEF96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E874804C-BDB8-FD49-B7DB-E3D819B93FD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3064ED21-2123-6C44-8160-1675A595A12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694399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594827" y="2800679"/>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Contactor1</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Scenario 1 starter according to your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6273425" y="1703677"/>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S2</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594827" y="1365809"/>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3309628" y="860295"/>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04A11D1E-3980-DB42-B414-B872EA4E8485}"/>
              </a:ext>
            </a:extLst>
          </p:cNvPr>
          <p:cNvGrpSpPr/>
          <p:nvPr/>
        </p:nvGrpSpPr>
        <p:grpSpPr>
          <a:xfrm>
            <a:off x="7354732" y="993072"/>
            <a:ext cx="642893" cy="893876"/>
            <a:chOff x="4578102" y="1592294"/>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86" name="Group 85">
            <a:extLst>
              <a:ext uri="{FF2B5EF4-FFF2-40B4-BE49-F238E27FC236}">
                <a16:creationId xmlns:a16="http://schemas.microsoft.com/office/drawing/2014/main" id="{2D7BB1F6-8E17-9049-92F6-79BFE6697DF0}"/>
              </a:ext>
            </a:extLst>
          </p:cNvPr>
          <p:cNvGrpSpPr/>
          <p:nvPr/>
        </p:nvGrpSpPr>
        <p:grpSpPr>
          <a:xfrm>
            <a:off x="4003192" y="2832729"/>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Contactor2</a:t>
              </a:r>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6684972" y="2589683"/>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1985858" y="1173111"/>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S1</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5321615" y="1018999"/>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83590" y="4237755"/>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Relay1</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28" name="Group 127">
            <a:extLst>
              <a:ext uri="{FF2B5EF4-FFF2-40B4-BE49-F238E27FC236}">
                <a16:creationId xmlns:a16="http://schemas.microsoft.com/office/drawing/2014/main" id="{A730A31C-6DC3-E94D-901A-A6526AEBEA1A}"/>
              </a:ext>
            </a:extLst>
          </p:cNvPr>
          <p:cNvGrpSpPr/>
          <p:nvPr/>
        </p:nvGrpSpPr>
        <p:grpSpPr>
          <a:xfrm>
            <a:off x="4791925" y="4148770"/>
            <a:ext cx="2055200" cy="900842"/>
            <a:chOff x="1902331" y="2858863"/>
            <a:chExt cx="2055200" cy="900842"/>
          </a:xfrm>
        </p:grpSpPr>
        <p:grpSp>
          <p:nvGrpSpPr>
            <p:cNvPr id="132" name="Group 131">
              <a:extLst>
                <a:ext uri="{FF2B5EF4-FFF2-40B4-BE49-F238E27FC236}">
                  <a16:creationId xmlns:a16="http://schemas.microsoft.com/office/drawing/2014/main" id="{8573E6CC-C336-D343-84DB-B272B35A824C}"/>
                </a:ext>
              </a:extLst>
            </p:cNvPr>
            <p:cNvGrpSpPr/>
            <p:nvPr/>
          </p:nvGrpSpPr>
          <p:grpSpPr>
            <a:xfrm>
              <a:off x="1902331" y="2858863"/>
              <a:ext cx="1365556" cy="900842"/>
              <a:chOff x="4578102" y="1592294"/>
              <a:chExt cx="1365556" cy="900842"/>
            </a:xfrm>
          </p:grpSpPr>
          <p:sp>
            <p:nvSpPr>
              <p:cNvPr id="141" name="Rectangle 140">
                <a:extLst>
                  <a:ext uri="{FF2B5EF4-FFF2-40B4-BE49-F238E27FC236}">
                    <a16:creationId xmlns:a16="http://schemas.microsoft.com/office/drawing/2014/main" id="{E42A84D6-A71F-CE4D-AC5A-C1C690651D39}"/>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Relay2</a:t>
                </a:r>
              </a:p>
            </p:txBody>
          </p:sp>
          <p:sp>
            <p:nvSpPr>
              <p:cNvPr id="142" name="Oval 141">
                <a:extLst>
                  <a:ext uri="{FF2B5EF4-FFF2-40B4-BE49-F238E27FC236}">
                    <a16:creationId xmlns:a16="http://schemas.microsoft.com/office/drawing/2014/main" id="{57774EC0-0E3B-4D43-82A1-C951936BA8A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25B7BBD-5244-384F-99F6-C81150C2F8E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5265ABD7-5D9C-2048-8F40-77E5FE70C178}"/>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27BED680-CC9C-5247-82B6-44F767EDCD0D}"/>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AB27DF9A-F21F-784F-BE44-539D93F09421}"/>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D8D3DB46-1569-5845-AF97-931235B1E5B7}"/>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3" name="Rectangle 132">
              <a:extLst>
                <a:ext uri="{FF2B5EF4-FFF2-40B4-BE49-F238E27FC236}">
                  <a16:creationId xmlns:a16="http://schemas.microsoft.com/office/drawing/2014/main" id="{30CA815A-1D69-9547-9EBB-83CBA8A5D8D9}"/>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839461DB-6C46-0745-B8CD-8C4EEE7422EB}"/>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376C0EC5-ADAD-224D-858E-A80CCDEF96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E874804C-BDB8-FD49-B7DB-E3D819B93FD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3064ED21-2123-6C44-8160-1675A595A12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157" name="Curved Connector 156">
            <a:extLst>
              <a:ext uri="{FF2B5EF4-FFF2-40B4-BE49-F238E27FC236}">
                <a16:creationId xmlns:a16="http://schemas.microsoft.com/office/drawing/2014/main" id="{FF6D32A9-7994-C342-A030-4433B273C0C8}"/>
              </a:ext>
            </a:extLst>
          </p:cNvPr>
          <p:cNvCxnSpPr>
            <a:cxnSpLocks/>
            <a:stCxn id="125" idx="4"/>
            <a:endCxn id="73" idx="7"/>
          </p:cNvCxnSpPr>
          <p:nvPr/>
        </p:nvCxnSpPr>
        <p:spPr>
          <a:xfrm rot="5400000">
            <a:off x="3927631" y="116621"/>
            <a:ext cx="480481" cy="109061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Curved Connector 157">
            <a:extLst>
              <a:ext uri="{FF2B5EF4-FFF2-40B4-BE49-F238E27FC236}">
                <a16:creationId xmlns:a16="http://schemas.microsoft.com/office/drawing/2014/main" id="{8E5B61E6-D525-1643-99FD-F3DA6BF70A8C}"/>
              </a:ext>
            </a:extLst>
          </p:cNvPr>
          <p:cNvCxnSpPr>
            <a:cxnSpLocks/>
            <a:stCxn id="76" idx="6"/>
            <a:endCxn id="119" idx="1"/>
          </p:cNvCxnSpPr>
          <p:nvPr/>
        </p:nvCxnSpPr>
        <p:spPr>
          <a:xfrm flipV="1">
            <a:off x="3651224" y="1060873"/>
            <a:ext cx="1941256" cy="550330"/>
          </a:xfrm>
          <a:prstGeom prst="curvedConnector4">
            <a:avLst>
              <a:gd name="adj1" fmla="val 48921"/>
              <a:gd name="adj2" fmla="val 14914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Curved Connector 158">
            <a:extLst>
              <a:ext uri="{FF2B5EF4-FFF2-40B4-BE49-F238E27FC236}">
                <a16:creationId xmlns:a16="http://schemas.microsoft.com/office/drawing/2014/main" id="{5FBD1D2E-5F5C-564D-B14D-7B9B54071CBA}"/>
              </a:ext>
            </a:extLst>
          </p:cNvPr>
          <p:cNvCxnSpPr>
            <a:cxnSpLocks/>
            <a:stCxn id="120" idx="4"/>
            <a:endCxn id="115" idx="0"/>
          </p:cNvCxnSpPr>
          <p:nvPr/>
        </p:nvCxnSpPr>
        <p:spPr>
          <a:xfrm rot="5400000" flipH="1">
            <a:off x="3712456" y="-181527"/>
            <a:ext cx="626479" cy="3335757"/>
          </a:xfrm>
          <a:prstGeom prst="curvedConnector5">
            <a:avLst>
              <a:gd name="adj1" fmla="val -36490"/>
              <a:gd name="adj2" fmla="val 50000"/>
              <a:gd name="adj3" fmla="val 13649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Curved Connector 159">
            <a:extLst>
              <a:ext uri="{FF2B5EF4-FFF2-40B4-BE49-F238E27FC236}">
                <a16:creationId xmlns:a16="http://schemas.microsoft.com/office/drawing/2014/main" id="{0E73AA8C-F84F-7740-AA65-962969079EB1}"/>
              </a:ext>
            </a:extLst>
          </p:cNvPr>
          <p:cNvCxnSpPr>
            <a:cxnSpLocks/>
            <a:stCxn id="116" idx="2"/>
            <a:endCxn id="68" idx="0"/>
          </p:cNvCxnSpPr>
          <p:nvPr/>
        </p:nvCxnSpPr>
        <p:spPr>
          <a:xfrm rot="10800000">
            <a:off x="966785" y="1365810"/>
            <a:ext cx="1248064" cy="444925"/>
          </a:xfrm>
          <a:prstGeom prst="curvedConnector4">
            <a:avLst>
              <a:gd name="adj1" fmla="val 44272"/>
              <a:gd name="adj2" fmla="val 15137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Curved Connector 160">
            <a:extLst>
              <a:ext uri="{FF2B5EF4-FFF2-40B4-BE49-F238E27FC236}">
                <a16:creationId xmlns:a16="http://schemas.microsoft.com/office/drawing/2014/main" id="{41D5292B-EA40-F24D-93C5-2121A6851A1C}"/>
              </a:ext>
            </a:extLst>
          </p:cNvPr>
          <p:cNvCxnSpPr>
            <a:cxnSpLocks/>
            <a:stCxn id="69" idx="4"/>
            <a:endCxn id="26" idx="0"/>
          </p:cNvCxnSpPr>
          <p:nvPr/>
        </p:nvCxnSpPr>
        <p:spPr>
          <a:xfrm rot="16200000" flipH="1">
            <a:off x="1043661" y="2115457"/>
            <a:ext cx="641675" cy="79542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Curved Connector 161">
            <a:extLst>
              <a:ext uri="{FF2B5EF4-FFF2-40B4-BE49-F238E27FC236}">
                <a16:creationId xmlns:a16="http://schemas.microsoft.com/office/drawing/2014/main" id="{9576DB53-DDCB-5F49-9C02-B79ECF6D824C}"/>
              </a:ext>
            </a:extLst>
          </p:cNvPr>
          <p:cNvCxnSpPr>
            <a:cxnSpLocks/>
            <a:stCxn id="27" idx="4"/>
            <a:endCxn id="130" idx="0"/>
          </p:cNvCxnSpPr>
          <p:nvPr/>
        </p:nvCxnSpPr>
        <p:spPr>
          <a:xfrm rot="5400000">
            <a:off x="1496060" y="4020260"/>
            <a:ext cx="504826" cy="30596"/>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Curved Connector 162">
            <a:extLst>
              <a:ext uri="{FF2B5EF4-FFF2-40B4-BE49-F238E27FC236}">
                <a16:creationId xmlns:a16="http://schemas.microsoft.com/office/drawing/2014/main" id="{6A8BA0E5-894F-184F-B1AD-9E530C78F931}"/>
              </a:ext>
            </a:extLst>
          </p:cNvPr>
          <p:cNvCxnSpPr>
            <a:cxnSpLocks/>
            <a:stCxn id="131" idx="4"/>
            <a:endCxn id="103" idx="0"/>
          </p:cNvCxnSpPr>
          <p:nvPr/>
        </p:nvCxnSpPr>
        <p:spPr>
          <a:xfrm rot="5400000" flipH="1" flipV="1">
            <a:off x="2594027" y="2031235"/>
            <a:ext cx="2133632" cy="3855337"/>
          </a:xfrm>
          <a:prstGeom prst="curvedConnector5">
            <a:avLst>
              <a:gd name="adj1" fmla="val -10714"/>
              <a:gd name="adj2" fmla="val 50000"/>
              <a:gd name="adj3" fmla="val 121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Curved Connector 163">
            <a:extLst>
              <a:ext uri="{FF2B5EF4-FFF2-40B4-BE49-F238E27FC236}">
                <a16:creationId xmlns:a16="http://schemas.microsoft.com/office/drawing/2014/main" id="{98281434-0C6B-554F-A437-E07D356B55E2}"/>
              </a:ext>
            </a:extLst>
          </p:cNvPr>
          <p:cNvCxnSpPr>
            <a:cxnSpLocks/>
            <a:stCxn id="104" idx="4"/>
            <a:endCxn id="82" idx="4"/>
          </p:cNvCxnSpPr>
          <p:nvPr/>
        </p:nvCxnSpPr>
        <p:spPr>
          <a:xfrm rot="5400000" flipH="1" flipV="1">
            <a:off x="5699491" y="1775969"/>
            <a:ext cx="1742889" cy="1964848"/>
          </a:xfrm>
          <a:prstGeom prst="curvedConnector3">
            <a:avLst>
              <a:gd name="adj1" fmla="val -1311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Curved Connector 164">
            <a:extLst>
              <a:ext uri="{FF2B5EF4-FFF2-40B4-BE49-F238E27FC236}">
                <a16:creationId xmlns:a16="http://schemas.microsoft.com/office/drawing/2014/main" id="{8F615F52-77B7-AD49-B8A6-A6CD599B92C6}"/>
              </a:ext>
            </a:extLst>
          </p:cNvPr>
          <p:cNvCxnSpPr>
            <a:cxnSpLocks/>
            <a:stCxn id="127" idx="6"/>
            <a:endCxn id="81" idx="0"/>
          </p:cNvCxnSpPr>
          <p:nvPr/>
        </p:nvCxnSpPr>
        <p:spPr>
          <a:xfrm>
            <a:off x="6395387" y="821435"/>
            <a:ext cx="1171186" cy="171637"/>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Curved Connector 165">
            <a:extLst>
              <a:ext uri="{FF2B5EF4-FFF2-40B4-BE49-F238E27FC236}">
                <a16:creationId xmlns:a16="http://schemas.microsoft.com/office/drawing/2014/main" id="{53810614-C3D5-A04B-B4FA-E403CC9947A3}"/>
              </a:ext>
            </a:extLst>
          </p:cNvPr>
          <p:cNvCxnSpPr>
            <a:cxnSpLocks/>
            <a:stCxn id="68" idx="6"/>
            <a:endCxn id="28" idx="0"/>
          </p:cNvCxnSpPr>
          <p:nvPr/>
        </p:nvCxnSpPr>
        <p:spPr>
          <a:xfrm>
            <a:off x="1109753" y="1508777"/>
            <a:ext cx="1070394" cy="1351261"/>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Curved Connector 166">
            <a:extLst>
              <a:ext uri="{FF2B5EF4-FFF2-40B4-BE49-F238E27FC236}">
                <a16:creationId xmlns:a16="http://schemas.microsoft.com/office/drawing/2014/main" id="{917852E9-0952-6D4F-8A14-35E2817AB64F}"/>
              </a:ext>
            </a:extLst>
          </p:cNvPr>
          <p:cNvCxnSpPr>
            <a:cxnSpLocks/>
            <a:stCxn id="69" idx="6"/>
            <a:endCxn id="29" idx="4"/>
          </p:cNvCxnSpPr>
          <p:nvPr/>
        </p:nvCxnSpPr>
        <p:spPr>
          <a:xfrm>
            <a:off x="1109753" y="2049366"/>
            <a:ext cx="1070394" cy="1548421"/>
          </a:xfrm>
          <a:prstGeom prst="curvedConnector4">
            <a:avLst>
              <a:gd name="adj1" fmla="val 43322"/>
              <a:gd name="adj2" fmla="val 11476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Curved Connector 167">
            <a:extLst>
              <a:ext uri="{FF2B5EF4-FFF2-40B4-BE49-F238E27FC236}">
                <a16:creationId xmlns:a16="http://schemas.microsoft.com/office/drawing/2014/main" id="{E095121E-E993-FA4D-BE92-165D63573748}"/>
              </a:ext>
            </a:extLst>
          </p:cNvPr>
          <p:cNvCxnSpPr>
            <a:cxnSpLocks/>
            <a:stCxn id="28" idx="0"/>
            <a:endCxn id="103" idx="0"/>
          </p:cNvCxnSpPr>
          <p:nvPr/>
        </p:nvCxnSpPr>
        <p:spPr>
          <a:xfrm rot="16200000" flipH="1">
            <a:off x="3868304" y="1171881"/>
            <a:ext cx="32050" cy="3408365"/>
          </a:xfrm>
          <a:prstGeom prst="curvedConnector3">
            <a:avLst>
              <a:gd name="adj1" fmla="val -71326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Curved Connector 168">
            <a:extLst>
              <a:ext uri="{FF2B5EF4-FFF2-40B4-BE49-F238E27FC236}">
                <a16:creationId xmlns:a16="http://schemas.microsoft.com/office/drawing/2014/main" id="{9DBD324A-3F66-3740-A7BE-8044FBA11C88}"/>
              </a:ext>
            </a:extLst>
          </p:cNvPr>
          <p:cNvCxnSpPr>
            <a:cxnSpLocks/>
            <a:stCxn id="29" idx="4"/>
            <a:endCxn id="104" idx="4"/>
          </p:cNvCxnSpPr>
          <p:nvPr/>
        </p:nvCxnSpPr>
        <p:spPr>
          <a:xfrm rot="16200000" flipH="1">
            <a:off x="3868304" y="1909629"/>
            <a:ext cx="32050" cy="3408365"/>
          </a:xfrm>
          <a:prstGeom prst="curvedConnector3">
            <a:avLst>
              <a:gd name="adj1" fmla="val 81326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Curved Connector 169">
            <a:extLst>
              <a:ext uri="{FF2B5EF4-FFF2-40B4-BE49-F238E27FC236}">
                <a16:creationId xmlns:a16="http://schemas.microsoft.com/office/drawing/2014/main" id="{B11BC7FB-B0CD-7645-B97C-E364E940956E}"/>
              </a:ext>
            </a:extLst>
          </p:cNvPr>
          <p:cNvCxnSpPr>
            <a:cxnSpLocks/>
            <a:stCxn id="120" idx="4"/>
            <a:endCxn id="57" idx="0"/>
          </p:cNvCxnSpPr>
          <p:nvPr/>
        </p:nvCxnSpPr>
        <p:spPr>
          <a:xfrm rot="5400000" flipH="1" flipV="1">
            <a:off x="6121522" y="1275729"/>
            <a:ext cx="95913" cy="951810"/>
          </a:xfrm>
          <a:prstGeom prst="curvedConnector5">
            <a:avLst>
              <a:gd name="adj1" fmla="val -238341"/>
              <a:gd name="adj2" fmla="val 50000"/>
              <a:gd name="adj3" fmla="val 33834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1" name="Curved Connector 170">
            <a:extLst>
              <a:ext uri="{FF2B5EF4-FFF2-40B4-BE49-F238E27FC236}">
                <a16:creationId xmlns:a16="http://schemas.microsoft.com/office/drawing/2014/main" id="{0FFAEBA5-8E1B-1348-968D-CC0F31C21CEB}"/>
              </a:ext>
            </a:extLst>
          </p:cNvPr>
          <p:cNvCxnSpPr>
            <a:cxnSpLocks/>
            <a:stCxn id="58" idx="4"/>
            <a:endCxn id="111" idx="0"/>
          </p:cNvCxnSpPr>
          <p:nvPr/>
        </p:nvCxnSpPr>
        <p:spPr>
          <a:xfrm rot="16200000" flipH="1">
            <a:off x="6798450" y="2331202"/>
            <a:ext cx="105415" cy="411546"/>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2" name="Curved Connector 171">
            <a:extLst>
              <a:ext uri="{FF2B5EF4-FFF2-40B4-BE49-F238E27FC236}">
                <a16:creationId xmlns:a16="http://schemas.microsoft.com/office/drawing/2014/main" id="{CF655FCA-E83B-8F4A-B489-A3D3ED123BA2}"/>
              </a:ext>
            </a:extLst>
          </p:cNvPr>
          <p:cNvCxnSpPr>
            <a:cxnSpLocks/>
            <a:stCxn id="30" idx="0"/>
            <a:endCxn id="112" idx="4"/>
          </p:cNvCxnSpPr>
          <p:nvPr/>
        </p:nvCxnSpPr>
        <p:spPr>
          <a:xfrm rot="16200000" flipH="1">
            <a:off x="4520389" y="879667"/>
            <a:ext cx="556170" cy="4516912"/>
          </a:xfrm>
          <a:prstGeom prst="curvedConnector5">
            <a:avLst>
              <a:gd name="adj1" fmla="val -41103"/>
              <a:gd name="adj2" fmla="val 10862"/>
              <a:gd name="adj3" fmla="val 184946"/>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Curved Connector 172">
            <a:extLst>
              <a:ext uri="{FF2B5EF4-FFF2-40B4-BE49-F238E27FC236}">
                <a16:creationId xmlns:a16="http://schemas.microsoft.com/office/drawing/2014/main" id="{BB705B54-FCDA-E243-B118-FAB8C3CEFA91}"/>
              </a:ext>
            </a:extLst>
          </p:cNvPr>
          <p:cNvCxnSpPr>
            <a:cxnSpLocks/>
            <a:stCxn id="31" idx="4"/>
            <a:endCxn id="99" idx="0"/>
          </p:cNvCxnSpPr>
          <p:nvPr/>
        </p:nvCxnSpPr>
        <p:spPr>
          <a:xfrm rot="5400000" flipH="1" flipV="1">
            <a:off x="3489433" y="1916643"/>
            <a:ext cx="731728" cy="2630559"/>
          </a:xfrm>
          <a:prstGeom prst="curvedConnector5">
            <a:avLst>
              <a:gd name="adj1" fmla="val -91224"/>
              <a:gd name="adj2" fmla="val 33778"/>
              <a:gd name="adj3" fmla="val 194556"/>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Curved Connector 173">
            <a:extLst>
              <a:ext uri="{FF2B5EF4-FFF2-40B4-BE49-F238E27FC236}">
                <a16:creationId xmlns:a16="http://schemas.microsoft.com/office/drawing/2014/main" id="{C9B10C1E-7134-0F4F-9F71-557929DC486E}"/>
              </a:ext>
            </a:extLst>
          </p:cNvPr>
          <p:cNvCxnSpPr>
            <a:cxnSpLocks/>
            <a:stCxn id="100" idx="4"/>
            <a:endCxn id="134" idx="0"/>
          </p:cNvCxnSpPr>
          <p:nvPr/>
        </p:nvCxnSpPr>
        <p:spPr>
          <a:xfrm rot="16200000" flipH="1">
            <a:off x="5564928" y="3422403"/>
            <a:ext cx="383791" cy="1169374"/>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Curved Connector 174">
            <a:extLst>
              <a:ext uri="{FF2B5EF4-FFF2-40B4-BE49-F238E27FC236}">
                <a16:creationId xmlns:a16="http://schemas.microsoft.com/office/drawing/2014/main" id="{705424D8-F57C-D24A-9821-A49A14755884}"/>
              </a:ext>
            </a:extLst>
          </p:cNvPr>
          <p:cNvCxnSpPr>
            <a:cxnSpLocks/>
            <a:stCxn id="82" idx="5"/>
            <a:endCxn id="138" idx="5"/>
          </p:cNvCxnSpPr>
          <p:nvPr/>
        </p:nvCxnSpPr>
        <p:spPr>
          <a:xfrm rot="5400000">
            <a:off x="5523636" y="2764042"/>
            <a:ext cx="3049787" cy="1211850"/>
          </a:xfrm>
          <a:prstGeom prst="curvedConnector3">
            <a:avLst>
              <a:gd name="adj1" fmla="val 108869"/>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Curved Connector 175">
            <a:extLst>
              <a:ext uri="{FF2B5EF4-FFF2-40B4-BE49-F238E27FC236}">
                <a16:creationId xmlns:a16="http://schemas.microsoft.com/office/drawing/2014/main" id="{0CDB603A-2FE3-664A-9CB7-E05FAEB33E36}"/>
              </a:ext>
            </a:extLst>
          </p:cNvPr>
          <p:cNvCxnSpPr>
            <a:cxnSpLocks/>
            <a:stCxn id="107" idx="0"/>
            <a:endCxn id="111" idx="2"/>
          </p:cNvCxnSpPr>
          <p:nvPr/>
        </p:nvCxnSpPr>
        <p:spPr>
          <a:xfrm rot="5400000" flipH="1" flipV="1">
            <a:off x="6351454" y="2329581"/>
            <a:ext cx="159437" cy="965579"/>
          </a:xfrm>
          <a:prstGeom prst="curvedConnector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B0DC6342-7F69-A74A-8EF3-AC5A6348B567}"/>
              </a:ext>
            </a:extLst>
          </p:cNvPr>
          <p:cNvCxnSpPr>
            <a:cxnSpLocks/>
            <a:stCxn id="108" idx="6"/>
            <a:endCxn id="112" idx="2"/>
          </p:cNvCxnSpPr>
          <p:nvPr/>
        </p:nvCxnSpPr>
        <p:spPr>
          <a:xfrm flipV="1">
            <a:off x="6091351" y="3273240"/>
            <a:ext cx="822611" cy="213629"/>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8" name="Curved Connector 177">
            <a:extLst>
              <a:ext uri="{FF2B5EF4-FFF2-40B4-BE49-F238E27FC236}">
                <a16:creationId xmlns:a16="http://schemas.microsoft.com/office/drawing/2014/main" id="{DE849562-E225-5C4F-B2AC-AE9765CBA9BE}"/>
              </a:ext>
            </a:extLst>
          </p:cNvPr>
          <p:cNvCxnSpPr>
            <a:cxnSpLocks/>
            <a:stCxn id="30" idx="7"/>
            <a:endCxn id="107" idx="1"/>
          </p:cNvCxnSpPr>
          <p:nvPr/>
        </p:nvCxnSpPr>
        <p:spPr>
          <a:xfrm rot="16200000" flipH="1">
            <a:off x="4228175" y="1314849"/>
            <a:ext cx="32050" cy="3206177"/>
          </a:xfrm>
          <a:prstGeom prst="curvedConnector3">
            <a:avLst>
              <a:gd name="adj1" fmla="val -2631819"/>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Curved Connector 180">
            <a:extLst>
              <a:ext uri="{FF2B5EF4-FFF2-40B4-BE49-F238E27FC236}">
                <a16:creationId xmlns:a16="http://schemas.microsoft.com/office/drawing/2014/main" id="{E2A49AE8-010A-E248-AC88-A7FEC4E85D43}"/>
              </a:ext>
            </a:extLst>
          </p:cNvPr>
          <p:cNvCxnSpPr>
            <a:cxnSpLocks/>
            <a:stCxn id="31" idx="5"/>
            <a:endCxn id="108" idx="4"/>
          </p:cNvCxnSpPr>
          <p:nvPr/>
        </p:nvCxnSpPr>
        <p:spPr>
          <a:xfrm rot="16200000" flipH="1">
            <a:off x="4257785" y="1939239"/>
            <a:ext cx="73924" cy="3307271"/>
          </a:xfrm>
          <a:prstGeom prst="curvedConnector3">
            <a:avLst>
              <a:gd name="adj1" fmla="val 788567"/>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99226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 (1 of 2)</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2862322"/>
          </a:xfrm>
          <a:prstGeom prst="rect">
            <a:avLst/>
          </a:prstGeom>
          <a:noFill/>
        </p:spPr>
        <p:txBody>
          <a:bodyPr wrap="square" rtlCol="0">
            <a:spAutoFit/>
          </a:bodyPr>
          <a:lstStyle/>
          <a:p>
            <a:pPr marL="342900" indent="-342900">
              <a:buFont typeface="+mj-lt"/>
              <a:buAutoNum type="arabicPeriod"/>
            </a:pPr>
            <a:r>
              <a:rPr lang="en-GB" dirty="0"/>
              <a:t>Video of an expert electrician designing and drawing the control circuit for scenario Review requirements</a:t>
            </a:r>
          </a:p>
          <a:p>
            <a:pPr marL="342900" indent="-342900">
              <a:buFont typeface="+mj-lt"/>
              <a:buAutoNum type="arabicPeriod"/>
            </a:pPr>
            <a:r>
              <a:rPr lang="en-GB" dirty="0"/>
              <a:t>Draw diagram explaining step by step</a:t>
            </a:r>
          </a:p>
          <a:p>
            <a:pPr marL="800100" lvl="1" indent="-342900">
              <a:buFont typeface="+mj-lt"/>
              <a:buAutoNum type="arabicPeriod"/>
            </a:pPr>
            <a:r>
              <a:rPr lang="en-GB" dirty="0"/>
              <a:t>Start with the ES, Start(1), Start(2), Stop(1) and Stop(2)</a:t>
            </a:r>
          </a:p>
          <a:p>
            <a:pPr marL="800100" lvl="1" indent="-342900">
              <a:buFont typeface="+mj-lt"/>
              <a:buAutoNum type="arabicPeriod"/>
            </a:pPr>
            <a:r>
              <a:rPr lang="en-GB" dirty="0"/>
              <a:t>Add in retaining contacts</a:t>
            </a:r>
          </a:p>
          <a:p>
            <a:pPr marL="800100" lvl="1" indent="-342900">
              <a:buFont typeface="+mj-lt"/>
              <a:buAutoNum type="arabicPeriod"/>
            </a:pPr>
            <a:r>
              <a:rPr lang="en-GB" dirty="0"/>
              <a:t>Add in NO -K(1) interlock in series to M2</a:t>
            </a:r>
          </a:p>
          <a:p>
            <a:pPr marL="800100" lvl="1" indent="-342900">
              <a:buFont typeface="+mj-lt"/>
              <a:buAutoNum type="arabicPeriod"/>
            </a:pPr>
            <a:r>
              <a:rPr lang="en-GB" dirty="0"/>
              <a:t>Add in NO –K(2) contact in parallel with NO –K(1) interlock</a:t>
            </a:r>
          </a:p>
          <a:p>
            <a:pPr marL="800100" lvl="1" indent="-342900">
              <a:buFont typeface="+mj-lt"/>
              <a:buAutoNum type="arabicPeriod"/>
            </a:pPr>
            <a:r>
              <a:rPr lang="en-GB" dirty="0"/>
              <a:t>Add in NC –K(2) interlock in series to M1</a:t>
            </a:r>
          </a:p>
          <a:p>
            <a:pPr marL="800100" lvl="1" indent="-342900">
              <a:buFont typeface="+mj-lt"/>
              <a:buAutoNum type="arabicPeriod"/>
            </a:pPr>
            <a:r>
              <a:rPr lang="en-GB" dirty="0"/>
              <a:t>Add in NO –K(1) contact in parallel with NC –K(2) interlock</a:t>
            </a:r>
          </a:p>
          <a:p>
            <a:pPr marL="342900" indent="-342900">
              <a:buFont typeface="+mj-lt"/>
              <a:buAutoNum type="arabicPeriod"/>
            </a:pPr>
            <a:r>
              <a:rPr lang="en-GB" dirty="0"/>
              <a:t>See diagram of next page for an example the required control circuit.</a:t>
            </a:r>
          </a:p>
        </p:txBody>
      </p:sp>
    </p:spTree>
    <p:custDataLst>
      <p:tags r:id="rId1"/>
    </p:custDataLst>
    <p:extLst>
      <p:ext uri="{BB962C8B-B14F-4D97-AF65-F5344CB8AC3E}">
        <p14:creationId xmlns:p14="http://schemas.microsoft.com/office/powerpoint/2010/main" val="4119432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Video Briefing – Vid06 (2 of 2)</a:t>
            </a:r>
          </a:p>
        </p:txBody>
      </p:sp>
      <p:grpSp>
        <p:nvGrpSpPr>
          <p:cNvPr id="41" name="Group 40">
            <a:extLst>
              <a:ext uri="{FF2B5EF4-FFF2-40B4-BE49-F238E27FC236}">
                <a16:creationId xmlns:a16="http://schemas.microsoft.com/office/drawing/2014/main" id="{6272494E-1A9B-1147-94E0-B465F618DACF}"/>
              </a:ext>
            </a:extLst>
          </p:cNvPr>
          <p:cNvGrpSpPr/>
          <p:nvPr/>
        </p:nvGrpSpPr>
        <p:grpSpPr>
          <a:xfrm>
            <a:off x="5193706" y="4224232"/>
            <a:ext cx="588935" cy="309966"/>
            <a:chOff x="2324746" y="3332136"/>
            <a:chExt cx="588935" cy="309966"/>
          </a:xfrm>
        </p:grpSpPr>
        <p:sp>
          <p:nvSpPr>
            <p:cNvPr id="42" name="Rectangle 41">
              <a:extLst>
                <a:ext uri="{FF2B5EF4-FFF2-40B4-BE49-F238E27FC236}">
                  <a16:creationId xmlns:a16="http://schemas.microsoft.com/office/drawing/2014/main" id="{5E6873E6-3338-F74D-8732-45473BF2E664}"/>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76C21474-D2F2-4A43-AE4B-374B051EB29F}"/>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4" name="Picture 43">
            <a:extLst>
              <a:ext uri="{FF2B5EF4-FFF2-40B4-BE49-F238E27FC236}">
                <a16:creationId xmlns:a16="http://schemas.microsoft.com/office/drawing/2014/main" id="{EEA90A74-B307-2847-91A6-49D713E93D43}"/>
              </a:ext>
            </a:extLst>
          </p:cNvPr>
          <p:cNvPicPr>
            <a:picLocks noChangeAspect="1"/>
          </p:cNvPicPr>
          <p:nvPr/>
        </p:nvPicPr>
        <p:blipFill>
          <a:blip r:embed="rId4"/>
          <a:stretch>
            <a:fillRect/>
          </a:stretch>
        </p:blipFill>
        <p:spPr>
          <a:xfrm rot="16200000">
            <a:off x="5138644" y="2493648"/>
            <a:ext cx="562402" cy="389355"/>
          </a:xfrm>
          <a:prstGeom prst="rect">
            <a:avLst/>
          </a:prstGeom>
        </p:spPr>
      </p:pic>
      <p:grpSp>
        <p:nvGrpSpPr>
          <p:cNvPr id="47" name="Group 46">
            <a:extLst>
              <a:ext uri="{FF2B5EF4-FFF2-40B4-BE49-F238E27FC236}">
                <a16:creationId xmlns:a16="http://schemas.microsoft.com/office/drawing/2014/main" id="{31B5472B-C664-A149-8FF0-FC017D6A5D61}"/>
              </a:ext>
            </a:extLst>
          </p:cNvPr>
          <p:cNvGrpSpPr/>
          <p:nvPr/>
        </p:nvGrpSpPr>
        <p:grpSpPr>
          <a:xfrm>
            <a:off x="7606773" y="4231727"/>
            <a:ext cx="588935" cy="309966"/>
            <a:chOff x="2324746" y="3332136"/>
            <a:chExt cx="588935" cy="309966"/>
          </a:xfrm>
        </p:grpSpPr>
        <p:sp>
          <p:nvSpPr>
            <p:cNvPr id="51" name="Rectangle 50">
              <a:extLst>
                <a:ext uri="{FF2B5EF4-FFF2-40B4-BE49-F238E27FC236}">
                  <a16:creationId xmlns:a16="http://schemas.microsoft.com/office/drawing/2014/main" id="{C24FB954-48BE-C04D-96DF-A0735395BAC6}"/>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E58DE308-2E3A-104C-ADC4-383EB75CBDF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56" name="Picture 55">
            <a:extLst>
              <a:ext uri="{FF2B5EF4-FFF2-40B4-BE49-F238E27FC236}">
                <a16:creationId xmlns:a16="http://schemas.microsoft.com/office/drawing/2014/main" id="{7D665424-A2F5-2E4C-B345-0423BD76A042}"/>
              </a:ext>
            </a:extLst>
          </p:cNvPr>
          <p:cNvPicPr>
            <a:picLocks noChangeAspect="1"/>
          </p:cNvPicPr>
          <p:nvPr/>
        </p:nvPicPr>
        <p:blipFill>
          <a:blip r:embed="rId4"/>
          <a:stretch>
            <a:fillRect/>
          </a:stretch>
        </p:blipFill>
        <p:spPr>
          <a:xfrm rot="16200000">
            <a:off x="7620039" y="2373484"/>
            <a:ext cx="562402" cy="389355"/>
          </a:xfrm>
          <a:prstGeom prst="rect">
            <a:avLst/>
          </a:prstGeom>
        </p:spPr>
      </p:pic>
      <p:sp>
        <p:nvSpPr>
          <p:cNvPr id="71" name="TextBox 70">
            <a:extLst>
              <a:ext uri="{FF2B5EF4-FFF2-40B4-BE49-F238E27FC236}">
                <a16:creationId xmlns:a16="http://schemas.microsoft.com/office/drawing/2014/main" id="{E9085206-CDA7-6C49-A01D-FE2D0C06B217}"/>
              </a:ext>
            </a:extLst>
          </p:cNvPr>
          <p:cNvSpPr txBox="1"/>
          <p:nvPr/>
        </p:nvSpPr>
        <p:spPr>
          <a:xfrm>
            <a:off x="8166109" y="4202044"/>
            <a:ext cx="633507" cy="369332"/>
          </a:xfrm>
          <a:prstGeom prst="rect">
            <a:avLst/>
          </a:prstGeom>
          <a:noFill/>
        </p:spPr>
        <p:txBody>
          <a:bodyPr wrap="none" rtlCol="0">
            <a:spAutoFit/>
          </a:bodyPr>
          <a:lstStyle/>
          <a:p>
            <a:r>
              <a:rPr lang="en-GB" dirty="0">
                <a:solidFill>
                  <a:schemeClr val="tx1">
                    <a:lumMod val="50000"/>
                  </a:schemeClr>
                </a:solidFill>
              </a:rPr>
              <a:t>-K(2)</a:t>
            </a:r>
          </a:p>
        </p:txBody>
      </p:sp>
      <p:sp>
        <p:nvSpPr>
          <p:cNvPr id="72" name="TextBox 71">
            <a:extLst>
              <a:ext uri="{FF2B5EF4-FFF2-40B4-BE49-F238E27FC236}">
                <a16:creationId xmlns:a16="http://schemas.microsoft.com/office/drawing/2014/main" id="{FB87B9A8-5495-5A4F-9337-6B59912D357D}"/>
              </a:ext>
            </a:extLst>
          </p:cNvPr>
          <p:cNvSpPr txBox="1"/>
          <p:nvPr/>
        </p:nvSpPr>
        <p:spPr>
          <a:xfrm>
            <a:off x="4580794" y="4186757"/>
            <a:ext cx="633507" cy="369332"/>
          </a:xfrm>
          <a:prstGeom prst="rect">
            <a:avLst/>
          </a:prstGeom>
          <a:noFill/>
        </p:spPr>
        <p:txBody>
          <a:bodyPr wrap="none" rtlCol="0">
            <a:spAutoFit/>
          </a:bodyPr>
          <a:lstStyle/>
          <a:p>
            <a:r>
              <a:rPr lang="en-GB" dirty="0">
                <a:solidFill>
                  <a:schemeClr val="tx1">
                    <a:lumMod val="50000"/>
                  </a:schemeClr>
                </a:solidFill>
              </a:rPr>
              <a:t>-K(1)</a:t>
            </a:r>
          </a:p>
        </p:txBody>
      </p:sp>
      <p:cxnSp>
        <p:nvCxnSpPr>
          <p:cNvPr id="73" name="Elbow Connector 72">
            <a:extLst>
              <a:ext uri="{FF2B5EF4-FFF2-40B4-BE49-F238E27FC236}">
                <a16:creationId xmlns:a16="http://schemas.microsoft.com/office/drawing/2014/main" id="{CFC3B1CD-D1BA-0F40-B1F8-120D7324779F}"/>
              </a:ext>
            </a:extLst>
          </p:cNvPr>
          <p:cNvCxnSpPr>
            <a:cxnSpLocks/>
            <a:stCxn id="56" idx="3"/>
          </p:cNvCxnSpPr>
          <p:nvPr/>
        </p:nvCxnSpPr>
        <p:spPr>
          <a:xfrm rot="16200000" flipV="1">
            <a:off x="6374839" y="760559"/>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1B6B4430-212E-7947-96E8-4DE794A27718}"/>
              </a:ext>
            </a:extLst>
          </p:cNvPr>
          <p:cNvCxnSpPr>
            <a:cxnSpLocks/>
            <a:endCxn id="42" idx="0"/>
          </p:cNvCxnSpPr>
          <p:nvPr/>
        </p:nvCxnSpPr>
        <p:spPr>
          <a:xfrm rot="5400000">
            <a:off x="3562293" y="2269274"/>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EB518040-6957-884F-B86B-4B098DC717D2}"/>
              </a:ext>
            </a:extLst>
          </p:cNvPr>
          <p:cNvCxnSpPr>
            <a:cxnSpLocks/>
            <a:stCxn id="56" idx="1"/>
          </p:cNvCxnSpPr>
          <p:nvPr/>
        </p:nvCxnSpPr>
        <p:spPr>
          <a:xfrm rot="5400000">
            <a:off x="7542673" y="3207931"/>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30C702D2-FC2B-4D45-A6B6-A53728C48827}"/>
              </a:ext>
            </a:extLst>
          </p:cNvPr>
          <p:cNvCxnSpPr>
            <a:cxnSpLocks/>
            <a:stCxn id="42" idx="2"/>
          </p:cNvCxnSpPr>
          <p:nvPr/>
        </p:nvCxnSpPr>
        <p:spPr>
          <a:xfrm rot="5400000" flipH="1" flipV="1">
            <a:off x="5241520" y="590046"/>
            <a:ext cx="4190805" cy="3697499"/>
          </a:xfrm>
          <a:prstGeom prst="bentConnector3">
            <a:avLst>
              <a:gd name="adj1" fmla="val -1878"/>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BD9FA45-EA61-9A4F-A41C-D035D33AA558}"/>
              </a:ext>
            </a:extLst>
          </p:cNvPr>
          <p:cNvSpPr txBox="1"/>
          <p:nvPr/>
        </p:nvSpPr>
        <p:spPr>
          <a:xfrm>
            <a:off x="5518457" y="2357535"/>
            <a:ext cx="960904" cy="369332"/>
          </a:xfrm>
          <a:prstGeom prst="rect">
            <a:avLst/>
          </a:prstGeom>
          <a:noFill/>
        </p:spPr>
        <p:txBody>
          <a:bodyPr wrap="none" rtlCol="0">
            <a:spAutoFit/>
          </a:bodyPr>
          <a:lstStyle/>
          <a:p>
            <a:r>
              <a:rPr lang="en-GB" dirty="0">
                <a:solidFill>
                  <a:schemeClr val="tx1">
                    <a:lumMod val="50000"/>
                  </a:schemeClr>
                </a:solidFill>
              </a:rPr>
              <a:t>-Start(1)</a:t>
            </a:r>
          </a:p>
        </p:txBody>
      </p:sp>
      <p:sp>
        <p:nvSpPr>
          <p:cNvPr id="78" name="TextBox 77">
            <a:extLst>
              <a:ext uri="{FF2B5EF4-FFF2-40B4-BE49-F238E27FC236}">
                <a16:creationId xmlns:a16="http://schemas.microsoft.com/office/drawing/2014/main" id="{57EADD25-736B-CA4F-8999-ADA2FFD2EC0E}"/>
              </a:ext>
            </a:extLst>
          </p:cNvPr>
          <p:cNvSpPr txBox="1"/>
          <p:nvPr/>
        </p:nvSpPr>
        <p:spPr>
          <a:xfrm>
            <a:off x="7907592" y="2403278"/>
            <a:ext cx="960904"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79" name="Picture 78">
            <a:extLst>
              <a:ext uri="{FF2B5EF4-FFF2-40B4-BE49-F238E27FC236}">
                <a16:creationId xmlns:a16="http://schemas.microsoft.com/office/drawing/2014/main" id="{3BE47CDD-E6D8-2147-B966-A74438EF2A73}"/>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80" name="TextBox 79">
            <a:extLst>
              <a:ext uri="{FF2B5EF4-FFF2-40B4-BE49-F238E27FC236}">
                <a16:creationId xmlns:a16="http://schemas.microsoft.com/office/drawing/2014/main" id="{FF0E387C-1901-6148-8601-F996CEC4D8CD}"/>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81" name="Straight Connector 80">
            <a:extLst>
              <a:ext uri="{FF2B5EF4-FFF2-40B4-BE49-F238E27FC236}">
                <a16:creationId xmlns:a16="http://schemas.microsoft.com/office/drawing/2014/main" id="{1964861C-A33C-4740-AD47-35EB6715FA3F}"/>
              </a:ext>
            </a:extLst>
          </p:cNvPr>
          <p:cNvCxnSpPr>
            <a:cxnSpLocks/>
            <a:stCxn id="51" idx="2"/>
          </p:cNvCxnSpPr>
          <p:nvPr/>
        </p:nvCxnSpPr>
        <p:spPr>
          <a:xfrm>
            <a:off x="7901241" y="4541693"/>
            <a:ext cx="6351" cy="8287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2" name="Picture 81">
            <a:extLst>
              <a:ext uri="{FF2B5EF4-FFF2-40B4-BE49-F238E27FC236}">
                <a16:creationId xmlns:a16="http://schemas.microsoft.com/office/drawing/2014/main" id="{74F4BF5E-EAF8-2342-9B8A-BC81835B6742}"/>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83" name="TextBox 82">
            <a:extLst>
              <a:ext uri="{FF2B5EF4-FFF2-40B4-BE49-F238E27FC236}">
                <a16:creationId xmlns:a16="http://schemas.microsoft.com/office/drawing/2014/main" id="{8754C784-DE66-F446-9CF8-B1053A992114}"/>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84" name="Picture 83">
            <a:extLst>
              <a:ext uri="{FF2B5EF4-FFF2-40B4-BE49-F238E27FC236}">
                <a16:creationId xmlns:a16="http://schemas.microsoft.com/office/drawing/2014/main" id="{57EE1328-A0E4-4F49-A6F7-19BD38057366}"/>
              </a:ext>
            </a:extLst>
          </p:cNvPr>
          <p:cNvPicPr>
            <a:picLocks noChangeAspect="1"/>
          </p:cNvPicPr>
          <p:nvPr/>
        </p:nvPicPr>
        <p:blipFill>
          <a:blip r:embed="rId6"/>
          <a:stretch>
            <a:fillRect/>
          </a:stretch>
        </p:blipFill>
        <p:spPr>
          <a:xfrm>
            <a:off x="5177596" y="3108749"/>
            <a:ext cx="452279" cy="551560"/>
          </a:xfrm>
          <a:prstGeom prst="rect">
            <a:avLst/>
          </a:prstGeom>
        </p:spPr>
      </p:pic>
      <p:sp>
        <p:nvSpPr>
          <p:cNvPr id="85" name="TextBox 84">
            <a:extLst>
              <a:ext uri="{FF2B5EF4-FFF2-40B4-BE49-F238E27FC236}">
                <a16:creationId xmlns:a16="http://schemas.microsoft.com/office/drawing/2014/main" id="{FAFC1586-6A60-4D4E-AE91-2364C0F98859}"/>
              </a:ext>
            </a:extLst>
          </p:cNvPr>
          <p:cNvSpPr txBox="1"/>
          <p:nvPr/>
        </p:nvSpPr>
        <p:spPr>
          <a:xfrm>
            <a:off x="5502396" y="3209923"/>
            <a:ext cx="692818" cy="369332"/>
          </a:xfrm>
          <a:prstGeom prst="rect">
            <a:avLst/>
          </a:prstGeom>
          <a:noFill/>
        </p:spPr>
        <p:txBody>
          <a:bodyPr wrap="none" rtlCol="0">
            <a:spAutoFit/>
          </a:bodyPr>
          <a:lstStyle/>
          <a:p>
            <a:r>
              <a:rPr lang="en-GB" dirty="0">
                <a:solidFill>
                  <a:schemeClr val="tx1">
                    <a:lumMod val="50000"/>
                  </a:schemeClr>
                </a:solidFill>
              </a:rPr>
              <a:t>OL(1)</a:t>
            </a:r>
          </a:p>
        </p:txBody>
      </p:sp>
      <p:pic>
        <p:nvPicPr>
          <p:cNvPr id="86" name="Picture 85">
            <a:extLst>
              <a:ext uri="{FF2B5EF4-FFF2-40B4-BE49-F238E27FC236}">
                <a16:creationId xmlns:a16="http://schemas.microsoft.com/office/drawing/2014/main" id="{C3EC1B17-98B6-964C-92DE-BDF20EBD9E7F}"/>
              </a:ext>
            </a:extLst>
          </p:cNvPr>
          <p:cNvPicPr>
            <a:picLocks noChangeAspect="1"/>
          </p:cNvPicPr>
          <p:nvPr/>
        </p:nvPicPr>
        <p:blipFill>
          <a:blip r:embed="rId7"/>
          <a:stretch>
            <a:fillRect/>
          </a:stretch>
        </p:blipFill>
        <p:spPr>
          <a:xfrm rot="5400000">
            <a:off x="4465079" y="2537535"/>
            <a:ext cx="800100" cy="330200"/>
          </a:xfrm>
          <a:prstGeom prst="rect">
            <a:avLst/>
          </a:prstGeom>
        </p:spPr>
      </p:pic>
      <p:cxnSp>
        <p:nvCxnSpPr>
          <p:cNvPr id="87" name="Elbow Connector 86">
            <a:extLst>
              <a:ext uri="{FF2B5EF4-FFF2-40B4-BE49-F238E27FC236}">
                <a16:creationId xmlns:a16="http://schemas.microsoft.com/office/drawing/2014/main" id="{B06CA8D7-B5C6-E941-A9C4-56E23B42EFC0}"/>
              </a:ext>
            </a:extLst>
          </p:cNvPr>
          <p:cNvCxnSpPr>
            <a:cxnSpLocks/>
          </p:cNvCxnSpPr>
          <p:nvPr/>
        </p:nvCxnSpPr>
        <p:spPr>
          <a:xfrm rot="10800000" flipV="1">
            <a:off x="4865130" y="231251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828FDD5E-DE11-0D4B-962E-A4CDB308A741}"/>
              </a:ext>
            </a:extLst>
          </p:cNvPr>
          <p:cNvCxnSpPr>
            <a:cxnSpLocks/>
          </p:cNvCxnSpPr>
          <p:nvPr/>
        </p:nvCxnSpPr>
        <p:spPr>
          <a:xfrm rot="10800000">
            <a:off x="4865130" y="293765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7424A72B-D91F-D547-9167-6E70F713B39E}"/>
              </a:ext>
            </a:extLst>
          </p:cNvPr>
          <p:cNvPicPr>
            <a:picLocks noChangeAspect="1"/>
          </p:cNvPicPr>
          <p:nvPr/>
        </p:nvPicPr>
        <p:blipFill>
          <a:blip r:embed="rId7"/>
          <a:stretch>
            <a:fillRect/>
          </a:stretch>
        </p:blipFill>
        <p:spPr>
          <a:xfrm rot="5400000">
            <a:off x="6823829" y="2480363"/>
            <a:ext cx="800100" cy="330200"/>
          </a:xfrm>
          <a:prstGeom prst="rect">
            <a:avLst/>
          </a:prstGeom>
        </p:spPr>
      </p:pic>
      <p:cxnSp>
        <p:nvCxnSpPr>
          <p:cNvPr id="90" name="Elbow Connector 89">
            <a:extLst>
              <a:ext uri="{FF2B5EF4-FFF2-40B4-BE49-F238E27FC236}">
                <a16:creationId xmlns:a16="http://schemas.microsoft.com/office/drawing/2014/main" id="{2A8BB32A-C03E-8A42-A46B-F0576A264FD0}"/>
              </a:ext>
            </a:extLst>
          </p:cNvPr>
          <p:cNvCxnSpPr>
            <a:cxnSpLocks/>
          </p:cNvCxnSpPr>
          <p:nvPr/>
        </p:nvCxnSpPr>
        <p:spPr>
          <a:xfrm rot="10800000" flipV="1">
            <a:off x="7223880" y="2247846"/>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3D614D5B-5C9A-574E-A8E2-877592B4F109}"/>
              </a:ext>
            </a:extLst>
          </p:cNvPr>
          <p:cNvCxnSpPr>
            <a:cxnSpLocks/>
          </p:cNvCxnSpPr>
          <p:nvPr/>
        </p:nvCxnSpPr>
        <p:spPr>
          <a:xfrm rot="10800000">
            <a:off x="7223880" y="2872984"/>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49615259-8635-B046-BC21-DBE9FCF80FCC}"/>
              </a:ext>
            </a:extLst>
          </p:cNvPr>
          <p:cNvSpPr txBox="1"/>
          <p:nvPr/>
        </p:nvSpPr>
        <p:spPr>
          <a:xfrm>
            <a:off x="4255885" y="2514930"/>
            <a:ext cx="633507" cy="369332"/>
          </a:xfrm>
          <a:prstGeom prst="rect">
            <a:avLst/>
          </a:prstGeom>
          <a:noFill/>
        </p:spPr>
        <p:txBody>
          <a:bodyPr wrap="none" rtlCol="0">
            <a:spAutoFit/>
          </a:bodyPr>
          <a:lstStyle/>
          <a:p>
            <a:r>
              <a:rPr lang="en-GB" dirty="0">
                <a:solidFill>
                  <a:schemeClr val="tx1">
                    <a:lumMod val="50000"/>
                  </a:schemeClr>
                </a:solidFill>
              </a:rPr>
              <a:t>-K(1)</a:t>
            </a:r>
          </a:p>
        </p:txBody>
      </p:sp>
      <p:sp>
        <p:nvSpPr>
          <p:cNvPr id="93" name="TextBox 92">
            <a:extLst>
              <a:ext uri="{FF2B5EF4-FFF2-40B4-BE49-F238E27FC236}">
                <a16:creationId xmlns:a16="http://schemas.microsoft.com/office/drawing/2014/main" id="{705B5C98-645A-9D43-B29C-26ACDEA0E04B}"/>
              </a:ext>
            </a:extLst>
          </p:cNvPr>
          <p:cNvSpPr txBox="1"/>
          <p:nvPr/>
        </p:nvSpPr>
        <p:spPr>
          <a:xfrm>
            <a:off x="6601593" y="2444559"/>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94" name="Picture 93">
            <a:extLst>
              <a:ext uri="{FF2B5EF4-FFF2-40B4-BE49-F238E27FC236}">
                <a16:creationId xmlns:a16="http://schemas.microsoft.com/office/drawing/2014/main" id="{22DE8667-923F-B04A-A129-626388C1E8A3}"/>
              </a:ext>
            </a:extLst>
          </p:cNvPr>
          <p:cNvPicPr>
            <a:picLocks noChangeAspect="1"/>
          </p:cNvPicPr>
          <p:nvPr/>
        </p:nvPicPr>
        <p:blipFill rotWithShape="1">
          <a:blip r:embed="rId8"/>
          <a:srcRect l="59590" b="37571"/>
          <a:stretch/>
        </p:blipFill>
        <p:spPr>
          <a:xfrm rot="16200000">
            <a:off x="5129769" y="1904444"/>
            <a:ext cx="548970" cy="299330"/>
          </a:xfrm>
          <a:prstGeom prst="rect">
            <a:avLst/>
          </a:prstGeom>
        </p:spPr>
      </p:pic>
      <p:sp>
        <p:nvSpPr>
          <p:cNvPr id="95" name="TextBox 94">
            <a:extLst>
              <a:ext uri="{FF2B5EF4-FFF2-40B4-BE49-F238E27FC236}">
                <a16:creationId xmlns:a16="http://schemas.microsoft.com/office/drawing/2014/main" id="{8ACB948B-478B-A245-AE0B-F702764847BE}"/>
              </a:ext>
            </a:extLst>
          </p:cNvPr>
          <p:cNvSpPr txBox="1"/>
          <p:nvPr/>
        </p:nvSpPr>
        <p:spPr>
          <a:xfrm>
            <a:off x="5490132" y="1827665"/>
            <a:ext cx="937436" cy="369332"/>
          </a:xfrm>
          <a:prstGeom prst="rect">
            <a:avLst/>
          </a:prstGeom>
          <a:noFill/>
        </p:spPr>
        <p:txBody>
          <a:bodyPr wrap="none" rtlCol="0">
            <a:spAutoFit/>
          </a:bodyPr>
          <a:lstStyle/>
          <a:p>
            <a:r>
              <a:rPr lang="en-GB" dirty="0">
                <a:solidFill>
                  <a:schemeClr val="tx1">
                    <a:lumMod val="50000"/>
                  </a:schemeClr>
                </a:solidFill>
              </a:rPr>
              <a:t>-Stop(1)</a:t>
            </a:r>
          </a:p>
        </p:txBody>
      </p:sp>
      <p:pic>
        <p:nvPicPr>
          <p:cNvPr id="96" name="Picture 95">
            <a:extLst>
              <a:ext uri="{FF2B5EF4-FFF2-40B4-BE49-F238E27FC236}">
                <a16:creationId xmlns:a16="http://schemas.microsoft.com/office/drawing/2014/main" id="{FF196F59-6CF7-7E49-A773-D26A2CC788E8}"/>
              </a:ext>
            </a:extLst>
          </p:cNvPr>
          <p:cNvPicPr>
            <a:picLocks noChangeAspect="1"/>
          </p:cNvPicPr>
          <p:nvPr/>
        </p:nvPicPr>
        <p:blipFill rotWithShape="1">
          <a:blip r:embed="rId8"/>
          <a:srcRect l="59590" b="37571"/>
          <a:stretch/>
        </p:blipFill>
        <p:spPr>
          <a:xfrm rot="16200000">
            <a:off x="7576995" y="1810388"/>
            <a:ext cx="548970" cy="299330"/>
          </a:xfrm>
          <a:prstGeom prst="rect">
            <a:avLst/>
          </a:prstGeom>
        </p:spPr>
      </p:pic>
      <p:sp>
        <p:nvSpPr>
          <p:cNvPr id="97" name="TextBox 96">
            <a:extLst>
              <a:ext uri="{FF2B5EF4-FFF2-40B4-BE49-F238E27FC236}">
                <a16:creationId xmlns:a16="http://schemas.microsoft.com/office/drawing/2014/main" id="{425B88F7-D291-3045-99ED-C53FFC152C2A}"/>
              </a:ext>
            </a:extLst>
          </p:cNvPr>
          <p:cNvSpPr txBox="1"/>
          <p:nvPr/>
        </p:nvSpPr>
        <p:spPr>
          <a:xfrm>
            <a:off x="7937358" y="1733609"/>
            <a:ext cx="937436" cy="369332"/>
          </a:xfrm>
          <a:prstGeom prst="rect">
            <a:avLst/>
          </a:prstGeom>
          <a:noFill/>
        </p:spPr>
        <p:txBody>
          <a:bodyPr wrap="none" rtlCol="0">
            <a:spAutoFit/>
          </a:bodyPr>
          <a:lstStyle/>
          <a:p>
            <a:r>
              <a:rPr lang="en-GB" dirty="0">
                <a:solidFill>
                  <a:schemeClr val="tx1">
                    <a:lumMod val="50000"/>
                  </a:schemeClr>
                </a:solidFill>
              </a:rPr>
              <a:t>-Stop(2)</a:t>
            </a:r>
          </a:p>
        </p:txBody>
      </p:sp>
      <p:pic>
        <p:nvPicPr>
          <p:cNvPr id="99" name="Picture 98">
            <a:extLst>
              <a:ext uri="{FF2B5EF4-FFF2-40B4-BE49-F238E27FC236}">
                <a16:creationId xmlns:a16="http://schemas.microsoft.com/office/drawing/2014/main" id="{134775B8-8C36-CC42-9929-830E69A7863E}"/>
              </a:ext>
            </a:extLst>
          </p:cNvPr>
          <p:cNvPicPr>
            <a:picLocks noChangeAspect="1"/>
          </p:cNvPicPr>
          <p:nvPr/>
        </p:nvPicPr>
        <p:blipFill rotWithShape="1">
          <a:blip r:embed="rId8"/>
          <a:srcRect l="59590" b="37571"/>
          <a:stretch/>
        </p:blipFill>
        <p:spPr>
          <a:xfrm rot="16200000">
            <a:off x="5184779" y="1187543"/>
            <a:ext cx="548970" cy="299330"/>
          </a:xfrm>
          <a:prstGeom prst="rect">
            <a:avLst/>
          </a:prstGeom>
        </p:spPr>
      </p:pic>
      <p:sp>
        <p:nvSpPr>
          <p:cNvPr id="100" name="TextBox 99">
            <a:extLst>
              <a:ext uri="{FF2B5EF4-FFF2-40B4-BE49-F238E27FC236}">
                <a16:creationId xmlns:a16="http://schemas.microsoft.com/office/drawing/2014/main" id="{C3DD4FCC-C070-1A47-8825-9BEBE56D82FA}"/>
              </a:ext>
            </a:extLst>
          </p:cNvPr>
          <p:cNvSpPr txBox="1"/>
          <p:nvPr/>
        </p:nvSpPr>
        <p:spPr>
          <a:xfrm>
            <a:off x="5584373" y="1123478"/>
            <a:ext cx="492443" cy="369332"/>
          </a:xfrm>
          <a:prstGeom prst="rect">
            <a:avLst/>
          </a:prstGeom>
          <a:noFill/>
        </p:spPr>
        <p:txBody>
          <a:bodyPr wrap="none" rtlCol="0">
            <a:spAutoFit/>
          </a:bodyPr>
          <a:lstStyle/>
          <a:p>
            <a:r>
              <a:rPr lang="en-GB" dirty="0">
                <a:solidFill>
                  <a:schemeClr val="tx1">
                    <a:lumMod val="50000"/>
                  </a:schemeClr>
                </a:solidFill>
              </a:rPr>
              <a:t>E/S</a:t>
            </a:r>
          </a:p>
        </p:txBody>
      </p:sp>
      <p:pic>
        <p:nvPicPr>
          <p:cNvPr id="101" name="Picture 100">
            <a:extLst>
              <a:ext uri="{FF2B5EF4-FFF2-40B4-BE49-F238E27FC236}">
                <a16:creationId xmlns:a16="http://schemas.microsoft.com/office/drawing/2014/main" id="{3543C3F8-F125-7F46-8482-96E823BF1EBF}"/>
              </a:ext>
            </a:extLst>
          </p:cNvPr>
          <p:cNvPicPr>
            <a:picLocks noChangeAspect="1"/>
          </p:cNvPicPr>
          <p:nvPr/>
        </p:nvPicPr>
        <p:blipFill>
          <a:blip r:embed="rId6"/>
          <a:stretch>
            <a:fillRect/>
          </a:stretch>
        </p:blipFill>
        <p:spPr>
          <a:xfrm>
            <a:off x="7637864" y="3739783"/>
            <a:ext cx="452279" cy="551560"/>
          </a:xfrm>
          <a:prstGeom prst="rect">
            <a:avLst/>
          </a:prstGeom>
        </p:spPr>
      </p:pic>
      <p:sp>
        <p:nvSpPr>
          <p:cNvPr id="102" name="TextBox 101">
            <a:extLst>
              <a:ext uri="{FF2B5EF4-FFF2-40B4-BE49-F238E27FC236}">
                <a16:creationId xmlns:a16="http://schemas.microsoft.com/office/drawing/2014/main" id="{9096C6EB-A182-AD47-AA70-731F73F6F402}"/>
              </a:ext>
            </a:extLst>
          </p:cNvPr>
          <p:cNvSpPr txBox="1"/>
          <p:nvPr/>
        </p:nvSpPr>
        <p:spPr>
          <a:xfrm>
            <a:off x="7962664" y="3788492"/>
            <a:ext cx="692818" cy="369332"/>
          </a:xfrm>
          <a:prstGeom prst="rect">
            <a:avLst/>
          </a:prstGeom>
          <a:noFill/>
        </p:spPr>
        <p:txBody>
          <a:bodyPr wrap="none" rtlCol="0">
            <a:spAutoFit/>
          </a:bodyPr>
          <a:lstStyle/>
          <a:p>
            <a:r>
              <a:rPr lang="en-GB" dirty="0">
                <a:solidFill>
                  <a:schemeClr val="tx1">
                    <a:lumMod val="50000"/>
                  </a:schemeClr>
                </a:solidFill>
              </a:rPr>
              <a:t>OL(2)</a:t>
            </a:r>
          </a:p>
        </p:txBody>
      </p:sp>
      <p:sp>
        <p:nvSpPr>
          <p:cNvPr id="104" name="Rectangle 103">
            <a:extLst>
              <a:ext uri="{FF2B5EF4-FFF2-40B4-BE49-F238E27FC236}">
                <a16:creationId xmlns:a16="http://schemas.microsoft.com/office/drawing/2014/main" id="{11C6E33C-65CE-6D4F-B32A-7E6193AE567A}"/>
              </a:ext>
            </a:extLst>
          </p:cNvPr>
          <p:cNvSpPr/>
          <p:nvPr/>
        </p:nvSpPr>
        <p:spPr>
          <a:xfrm>
            <a:off x="4382168" y="4659807"/>
            <a:ext cx="75445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01</a:t>
            </a:r>
          </a:p>
        </p:txBody>
      </p:sp>
      <p:sp>
        <p:nvSpPr>
          <p:cNvPr id="105" name="Rectangle 104">
            <a:extLst>
              <a:ext uri="{FF2B5EF4-FFF2-40B4-BE49-F238E27FC236}">
                <a16:creationId xmlns:a16="http://schemas.microsoft.com/office/drawing/2014/main" id="{471E7545-475B-F148-A6F5-830C500FB5FE}"/>
              </a:ext>
            </a:extLst>
          </p:cNvPr>
          <p:cNvSpPr/>
          <p:nvPr/>
        </p:nvSpPr>
        <p:spPr>
          <a:xfrm>
            <a:off x="5159602" y="4659807"/>
            <a:ext cx="1436471"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02</a:t>
            </a:r>
          </a:p>
        </p:txBody>
      </p:sp>
      <p:sp>
        <p:nvSpPr>
          <p:cNvPr id="106" name="Rectangle 105">
            <a:extLst>
              <a:ext uri="{FF2B5EF4-FFF2-40B4-BE49-F238E27FC236}">
                <a16:creationId xmlns:a16="http://schemas.microsoft.com/office/drawing/2014/main" id="{42A2B0EA-06EF-0542-A88F-25C23CD197E0}"/>
              </a:ext>
            </a:extLst>
          </p:cNvPr>
          <p:cNvSpPr/>
          <p:nvPr/>
        </p:nvSpPr>
        <p:spPr>
          <a:xfrm>
            <a:off x="6619049" y="4659807"/>
            <a:ext cx="1024697"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03</a:t>
            </a:r>
          </a:p>
        </p:txBody>
      </p:sp>
      <p:cxnSp>
        <p:nvCxnSpPr>
          <p:cNvPr id="107" name="Straight Connector 106">
            <a:extLst>
              <a:ext uri="{FF2B5EF4-FFF2-40B4-BE49-F238E27FC236}">
                <a16:creationId xmlns:a16="http://schemas.microsoft.com/office/drawing/2014/main" id="{D84855C1-D227-A149-B92C-CCC7C4294E45}"/>
              </a:ext>
            </a:extLst>
          </p:cNvPr>
          <p:cNvCxnSpPr/>
          <p:nvPr/>
        </p:nvCxnSpPr>
        <p:spPr>
          <a:xfrm>
            <a:off x="8831461" y="660544"/>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2D6D232-50F9-2D4E-99F4-1BC68994A10E}"/>
              </a:ext>
            </a:extLst>
          </p:cNvPr>
          <p:cNvCxnSpPr/>
          <p:nvPr/>
        </p:nvCxnSpPr>
        <p:spPr>
          <a:xfrm>
            <a:off x="9582912"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D284E9E-6B39-FD4E-B226-2E2490DA49D6}"/>
              </a:ext>
            </a:extLst>
          </p:cNvPr>
          <p:cNvCxnSpPr/>
          <p:nvPr/>
        </p:nvCxnSpPr>
        <p:spPr>
          <a:xfrm>
            <a:off x="6601592" y="73773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C45D4D9-E8D7-F740-A840-FF72448F6AF6}"/>
              </a:ext>
            </a:extLst>
          </p:cNvPr>
          <p:cNvCxnSpPr/>
          <p:nvPr/>
        </p:nvCxnSpPr>
        <p:spPr>
          <a:xfrm>
            <a:off x="4382168"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C5866AE-4B45-3C4F-BBB0-AC488B77E3D9}"/>
              </a:ext>
            </a:extLst>
          </p:cNvPr>
          <p:cNvCxnSpPr/>
          <p:nvPr/>
        </p:nvCxnSpPr>
        <p:spPr>
          <a:xfrm>
            <a:off x="5135771"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EA140A3-B65A-564C-AF76-2F7C5614BE95}"/>
              </a:ext>
            </a:extLst>
          </p:cNvPr>
          <p:cNvCxnSpPr/>
          <p:nvPr/>
        </p:nvCxnSpPr>
        <p:spPr>
          <a:xfrm>
            <a:off x="7629911" y="744356"/>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EB2CEFC-A8DD-4D46-AFDC-E7D37A3718FF}"/>
              </a:ext>
            </a:extLst>
          </p:cNvPr>
          <p:cNvSpPr/>
          <p:nvPr/>
        </p:nvSpPr>
        <p:spPr>
          <a:xfrm>
            <a:off x="7661202" y="4654250"/>
            <a:ext cx="114642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04</a:t>
            </a:r>
          </a:p>
        </p:txBody>
      </p:sp>
      <p:sp>
        <p:nvSpPr>
          <p:cNvPr id="114" name="Rectangle 113">
            <a:extLst>
              <a:ext uri="{FF2B5EF4-FFF2-40B4-BE49-F238E27FC236}">
                <a16:creationId xmlns:a16="http://schemas.microsoft.com/office/drawing/2014/main" id="{77A8AA43-8DDF-B345-BE43-FC9B9C8765D2}"/>
              </a:ext>
            </a:extLst>
          </p:cNvPr>
          <p:cNvSpPr/>
          <p:nvPr/>
        </p:nvSpPr>
        <p:spPr>
          <a:xfrm>
            <a:off x="8825087" y="4657819"/>
            <a:ext cx="757825"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05</a:t>
            </a:r>
          </a:p>
        </p:txBody>
      </p:sp>
      <p:pic>
        <p:nvPicPr>
          <p:cNvPr id="120" name="Picture 119">
            <a:extLst>
              <a:ext uri="{FF2B5EF4-FFF2-40B4-BE49-F238E27FC236}">
                <a16:creationId xmlns:a16="http://schemas.microsoft.com/office/drawing/2014/main" id="{C9270447-DA65-8F4B-B88C-E66668E1233C}"/>
              </a:ext>
            </a:extLst>
          </p:cNvPr>
          <p:cNvPicPr>
            <a:picLocks noChangeAspect="1"/>
          </p:cNvPicPr>
          <p:nvPr/>
        </p:nvPicPr>
        <p:blipFill>
          <a:blip r:embed="rId7"/>
          <a:stretch>
            <a:fillRect/>
          </a:stretch>
        </p:blipFill>
        <p:spPr>
          <a:xfrm rot="5400000">
            <a:off x="7484687" y="3248039"/>
            <a:ext cx="800100" cy="330200"/>
          </a:xfrm>
          <a:prstGeom prst="rect">
            <a:avLst/>
          </a:prstGeom>
        </p:spPr>
      </p:pic>
      <p:sp>
        <p:nvSpPr>
          <p:cNvPr id="121" name="TextBox 120">
            <a:extLst>
              <a:ext uri="{FF2B5EF4-FFF2-40B4-BE49-F238E27FC236}">
                <a16:creationId xmlns:a16="http://schemas.microsoft.com/office/drawing/2014/main" id="{54BDA858-E89C-4042-A2EC-66924ED91A04}"/>
              </a:ext>
            </a:extLst>
          </p:cNvPr>
          <p:cNvSpPr txBox="1"/>
          <p:nvPr/>
        </p:nvSpPr>
        <p:spPr>
          <a:xfrm>
            <a:off x="7965654" y="3218273"/>
            <a:ext cx="633507" cy="369332"/>
          </a:xfrm>
          <a:prstGeom prst="rect">
            <a:avLst/>
          </a:prstGeom>
          <a:noFill/>
        </p:spPr>
        <p:txBody>
          <a:bodyPr wrap="none" rtlCol="0">
            <a:spAutoFit/>
          </a:bodyPr>
          <a:lstStyle/>
          <a:p>
            <a:r>
              <a:rPr lang="en-GB" dirty="0">
                <a:solidFill>
                  <a:schemeClr val="tx1">
                    <a:lumMod val="50000"/>
                  </a:schemeClr>
                </a:solidFill>
              </a:rPr>
              <a:t>-K(1)</a:t>
            </a:r>
          </a:p>
        </p:txBody>
      </p:sp>
      <p:pic>
        <p:nvPicPr>
          <p:cNvPr id="61" name="Picture 60">
            <a:extLst>
              <a:ext uri="{FF2B5EF4-FFF2-40B4-BE49-F238E27FC236}">
                <a16:creationId xmlns:a16="http://schemas.microsoft.com/office/drawing/2014/main" id="{3A812635-9D35-8949-AB0D-9BCEBD845C16}"/>
              </a:ext>
            </a:extLst>
          </p:cNvPr>
          <p:cNvPicPr>
            <a:picLocks noChangeAspect="1"/>
          </p:cNvPicPr>
          <p:nvPr/>
        </p:nvPicPr>
        <p:blipFill>
          <a:blip r:embed="rId7"/>
          <a:stretch>
            <a:fillRect/>
          </a:stretch>
        </p:blipFill>
        <p:spPr>
          <a:xfrm rot="5400000">
            <a:off x="8709489" y="3236844"/>
            <a:ext cx="800100" cy="330200"/>
          </a:xfrm>
          <a:prstGeom prst="rect">
            <a:avLst/>
          </a:prstGeom>
        </p:spPr>
      </p:pic>
      <p:sp>
        <p:nvSpPr>
          <p:cNvPr id="63" name="TextBox 62">
            <a:extLst>
              <a:ext uri="{FF2B5EF4-FFF2-40B4-BE49-F238E27FC236}">
                <a16:creationId xmlns:a16="http://schemas.microsoft.com/office/drawing/2014/main" id="{A69ED529-EC43-7747-BEF9-FF305BCF6507}"/>
              </a:ext>
            </a:extLst>
          </p:cNvPr>
          <p:cNvSpPr txBox="1"/>
          <p:nvPr/>
        </p:nvSpPr>
        <p:spPr>
          <a:xfrm>
            <a:off x="9234132" y="3137086"/>
            <a:ext cx="633507" cy="369332"/>
          </a:xfrm>
          <a:prstGeom prst="rect">
            <a:avLst/>
          </a:prstGeom>
          <a:noFill/>
        </p:spPr>
        <p:txBody>
          <a:bodyPr wrap="none" rtlCol="0">
            <a:spAutoFit/>
          </a:bodyPr>
          <a:lstStyle/>
          <a:p>
            <a:r>
              <a:rPr lang="en-GB" dirty="0">
                <a:solidFill>
                  <a:schemeClr val="tx1">
                    <a:lumMod val="50000"/>
                  </a:schemeClr>
                </a:solidFill>
              </a:rPr>
              <a:t>-K(2)</a:t>
            </a:r>
          </a:p>
        </p:txBody>
      </p:sp>
      <p:cxnSp>
        <p:nvCxnSpPr>
          <p:cNvPr id="4" name="Elbow Connector 3">
            <a:extLst>
              <a:ext uri="{FF2B5EF4-FFF2-40B4-BE49-F238E27FC236}">
                <a16:creationId xmlns:a16="http://schemas.microsoft.com/office/drawing/2014/main" id="{3ABA2ED9-EF02-9F43-BBC7-243D0E5A5370}"/>
              </a:ext>
            </a:extLst>
          </p:cNvPr>
          <p:cNvCxnSpPr>
            <a:stCxn id="120" idx="1"/>
            <a:endCxn id="61" idx="1"/>
          </p:cNvCxnSpPr>
          <p:nvPr/>
        </p:nvCxnSpPr>
        <p:spPr>
          <a:xfrm rot="5400000" flipH="1" flipV="1">
            <a:off x="8491541" y="2395091"/>
            <a:ext cx="11195" cy="1224802"/>
          </a:xfrm>
          <a:prstGeom prst="bentConnector3">
            <a:avLst>
              <a:gd name="adj1" fmla="val 43278"/>
            </a:avLst>
          </a:prstGeom>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781FF302-D770-764B-B27A-06C78C9ADCB3}"/>
              </a:ext>
            </a:extLst>
          </p:cNvPr>
          <p:cNvCxnSpPr/>
          <p:nvPr/>
        </p:nvCxnSpPr>
        <p:spPr>
          <a:xfrm rot="5400000" flipH="1" flipV="1">
            <a:off x="8489620" y="3107160"/>
            <a:ext cx="11195" cy="1224802"/>
          </a:xfrm>
          <a:prstGeom prst="bentConnector3">
            <a:avLst>
              <a:gd name="adj1" fmla="val 43278"/>
            </a:avLst>
          </a:prstGeom>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3F84C611-652D-B344-A580-0F2FA342E4FA}"/>
              </a:ext>
            </a:extLst>
          </p:cNvPr>
          <p:cNvPicPr>
            <a:picLocks noChangeAspect="1"/>
          </p:cNvPicPr>
          <p:nvPr/>
        </p:nvPicPr>
        <p:blipFill rotWithShape="1">
          <a:blip r:embed="rId7"/>
          <a:srcRect l="14982" r="16082"/>
          <a:stretch/>
        </p:blipFill>
        <p:spPr>
          <a:xfrm rot="5400000">
            <a:off x="5176063" y="3803398"/>
            <a:ext cx="551562" cy="330200"/>
          </a:xfrm>
          <a:prstGeom prst="rect">
            <a:avLst/>
          </a:prstGeom>
        </p:spPr>
      </p:pic>
      <p:sp>
        <p:nvSpPr>
          <p:cNvPr id="98" name="TextBox 97">
            <a:extLst>
              <a:ext uri="{FF2B5EF4-FFF2-40B4-BE49-F238E27FC236}">
                <a16:creationId xmlns:a16="http://schemas.microsoft.com/office/drawing/2014/main" id="{C2618661-583B-9242-8CCE-1BC762565AB0}"/>
              </a:ext>
            </a:extLst>
          </p:cNvPr>
          <p:cNvSpPr txBox="1"/>
          <p:nvPr/>
        </p:nvSpPr>
        <p:spPr>
          <a:xfrm>
            <a:off x="4692266" y="3754621"/>
            <a:ext cx="633507" cy="369332"/>
          </a:xfrm>
          <a:prstGeom prst="rect">
            <a:avLst/>
          </a:prstGeom>
          <a:noFill/>
        </p:spPr>
        <p:txBody>
          <a:bodyPr wrap="none" rtlCol="0">
            <a:spAutoFit/>
          </a:bodyPr>
          <a:lstStyle/>
          <a:p>
            <a:r>
              <a:rPr lang="en-GB" dirty="0">
                <a:solidFill>
                  <a:schemeClr val="tx1">
                    <a:lumMod val="50000"/>
                  </a:schemeClr>
                </a:solidFill>
              </a:rPr>
              <a:t>-K(2)</a:t>
            </a:r>
          </a:p>
        </p:txBody>
      </p:sp>
      <p:pic>
        <p:nvPicPr>
          <p:cNvPr id="103" name="Picture 102">
            <a:extLst>
              <a:ext uri="{FF2B5EF4-FFF2-40B4-BE49-F238E27FC236}">
                <a16:creationId xmlns:a16="http://schemas.microsoft.com/office/drawing/2014/main" id="{A08CDE20-DC77-3744-B02C-0F6A00014FC6}"/>
              </a:ext>
            </a:extLst>
          </p:cNvPr>
          <p:cNvPicPr>
            <a:picLocks noChangeAspect="1"/>
          </p:cNvPicPr>
          <p:nvPr/>
        </p:nvPicPr>
        <p:blipFill rotWithShape="1">
          <a:blip r:embed="rId7"/>
          <a:srcRect l="16521" r="22280"/>
          <a:stretch/>
        </p:blipFill>
        <p:spPr>
          <a:xfrm rot="5400000">
            <a:off x="6076653" y="3834352"/>
            <a:ext cx="489660" cy="330200"/>
          </a:xfrm>
          <a:prstGeom prst="rect">
            <a:avLst/>
          </a:prstGeom>
        </p:spPr>
      </p:pic>
      <p:sp>
        <p:nvSpPr>
          <p:cNvPr id="115" name="TextBox 114">
            <a:extLst>
              <a:ext uri="{FF2B5EF4-FFF2-40B4-BE49-F238E27FC236}">
                <a16:creationId xmlns:a16="http://schemas.microsoft.com/office/drawing/2014/main" id="{8AA8BBFB-275F-A245-851E-E12DE24274EB}"/>
              </a:ext>
            </a:extLst>
          </p:cNvPr>
          <p:cNvSpPr txBox="1"/>
          <p:nvPr/>
        </p:nvSpPr>
        <p:spPr>
          <a:xfrm>
            <a:off x="6421472" y="3809783"/>
            <a:ext cx="633507" cy="369332"/>
          </a:xfrm>
          <a:prstGeom prst="rect">
            <a:avLst/>
          </a:prstGeom>
          <a:noFill/>
        </p:spPr>
        <p:txBody>
          <a:bodyPr wrap="square" rtlCol="0">
            <a:spAutoFit/>
          </a:bodyPr>
          <a:lstStyle/>
          <a:p>
            <a:r>
              <a:rPr lang="en-GB" dirty="0">
                <a:solidFill>
                  <a:schemeClr val="tx1">
                    <a:lumMod val="50000"/>
                  </a:schemeClr>
                </a:solidFill>
              </a:rPr>
              <a:t>-K(1)</a:t>
            </a:r>
          </a:p>
        </p:txBody>
      </p:sp>
      <p:cxnSp>
        <p:nvCxnSpPr>
          <p:cNvPr id="122" name="Elbow Connector 121">
            <a:extLst>
              <a:ext uri="{FF2B5EF4-FFF2-40B4-BE49-F238E27FC236}">
                <a16:creationId xmlns:a16="http://schemas.microsoft.com/office/drawing/2014/main" id="{A0F51E52-5C2B-CF48-B2D7-72B31EF1E6DB}"/>
              </a:ext>
            </a:extLst>
          </p:cNvPr>
          <p:cNvCxnSpPr>
            <a:cxnSpLocks/>
            <a:stCxn id="70" idx="1"/>
            <a:endCxn id="103" idx="1"/>
          </p:cNvCxnSpPr>
          <p:nvPr/>
        </p:nvCxnSpPr>
        <p:spPr>
          <a:xfrm rot="16200000" flipH="1">
            <a:off x="5855710" y="3288850"/>
            <a:ext cx="61905" cy="869639"/>
          </a:xfrm>
          <a:prstGeom prst="bentConnector3">
            <a:avLst>
              <a:gd name="adj1" fmla="val -16708"/>
            </a:avLst>
          </a:prstGeom>
        </p:spPr>
        <p:style>
          <a:lnRef idx="1">
            <a:schemeClr val="accent1"/>
          </a:lnRef>
          <a:fillRef idx="0">
            <a:schemeClr val="accent1"/>
          </a:fillRef>
          <a:effectRef idx="0">
            <a:schemeClr val="accent1"/>
          </a:effectRef>
          <a:fontRef idx="minor">
            <a:schemeClr val="tx1"/>
          </a:fontRef>
        </p:style>
      </p:cxnSp>
      <p:cxnSp>
        <p:nvCxnSpPr>
          <p:cNvPr id="123" name="Elbow Connector 122">
            <a:extLst>
              <a:ext uri="{FF2B5EF4-FFF2-40B4-BE49-F238E27FC236}">
                <a16:creationId xmlns:a16="http://schemas.microsoft.com/office/drawing/2014/main" id="{4BDDCD35-BA4B-244A-A6E8-BC1B40DF4257}"/>
              </a:ext>
            </a:extLst>
          </p:cNvPr>
          <p:cNvCxnSpPr>
            <a:cxnSpLocks/>
            <a:stCxn id="70" idx="3"/>
            <a:endCxn id="103" idx="3"/>
          </p:cNvCxnSpPr>
          <p:nvPr/>
        </p:nvCxnSpPr>
        <p:spPr>
          <a:xfrm rot="16200000" flipH="1">
            <a:off x="5886662" y="3809460"/>
            <a:ext cx="3" cy="869639"/>
          </a:xfrm>
          <a:prstGeom prst="bentConnector3">
            <a:avLst>
              <a:gd name="adj1" fmla="val 31833333"/>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374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Which one should be started first?</a:t>
            </a:r>
          </a:p>
        </p:txBody>
      </p:sp>
      <p:sp>
        <p:nvSpPr>
          <p:cNvPr id="3" name="Content Placeholder 2"/>
          <p:cNvSpPr>
            <a:spLocks noGrp="1"/>
          </p:cNvSpPr>
          <p:nvPr>
            <p:ph idx="1"/>
          </p:nvPr>
        </p:nvSpPr>
        <p:spPr>
          <a:xfrm>
            <a:off x="1122531" y="1091870"/>
            <a:ext cx="3924957" cy="2168344"/>
          </a:xfrm>
        </p:spPr>
        <p:txBody>
          <a:bodyPr>
            <a:noAutofit/>
          </a:bodyPr>
          <a:lstStyle/>
          <a:p>
            <a:pPr marL="0" indent="0" algn="just">
              <a:buNone/>
            </a:pPr>
            <a:r>
              <a:rPr lang="en-GB" sz="2400" dirty="0"/>
              <a:t>Think about this scenario. On a coal mine, 2 conveyors are needed to transport coal from the mine to the storage yard. The coal is being transported in the direction indicated.</a:t>
            </a:r>
          </a:p>
        </p:txBody>
      </p:sp>
      <p:sp>
        <p:nvSpPr>
          <p:cNvPr id="11" name="Rectangle 10">
            <a:extLst>
              <a:ext uri="{FF2B5EF4-FFF2-40B4-BE49-F238E27FC236}">
                <a16:creationId xmlns:a16="http://schemas.microsoft.com/office/drawing/2014/main" id="{DD129920-CFDB-4A48-9626-545FB9493143}"/>
              </a:ext>
            </a:extLst>
          </p:cNvPr>
          <p:cNvSpPr/>
          <p:nvPr/>
        </p:nvSpPr>
        <p:spPr>
          <a:xfrm>
            <a:off x="1154143" y="3260214"/>
            <a:ext cx="3893346" cy="1200329"/>
          </a:xfrm>
          <a:prstGeom prst="rect">
            <a:avLst/>
          </a:prstGeom>
          <a:solidFill>
            <a:schemeClr val="tx2">
              <a:lumMod val="40000"/>
              <a:lumOff val="60000"/>
            </a:schemeClr>
          </a:solidFill>
        </p:spPr>
        <p:txBody>
          <a:bodyPr wrap="square">
            <a:spAutoFit/>
          </a:bodyPr>
          <a:lstStyle/>
          <a:p>
            <a:r>
              <a:rPr lang="en-ZA" sz="2400" i="1" dirty="0"/>
              <a:t>Click on the conveyor that you think should always be started first.</a:t>
            </a:r>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3273901"/>
            <a:ext cx="788845" cy="854046"/>
          </a:xfrm>
          <a:prstGeom prst="rect">
            <a:avLst/>
          </a:prstGeom>
        </p:spPr>
      </p:pic>
      <p:pic>
        <p:nvPicPr>
          <p:cNvPr id="5" name="Picture 4">
            <a:extLst>
              <a:ext uri="{FF2B5EF4-FFF2-40B4-BE49-F238E27FC236}">
                <a16:creationId xmlns:a16="http://schemas.microsoft.com/office/drawing/2014/main" id="{B3BC6F67-188A-3A46-8B76-09B7610EC2C1}"/>
              </a:ext>
            </a:extLst>
          </p:cNvPr>
          <p:cNvPicPr>
            <a:picLocks noChangeAspect="1"/>
          </p:cNvPicPr>
          <p:nvPr/>
        </p:nvPicPr>
        <p:blipFill rotWithShape="1">
          <a:blip r:embed="rId6"/>
          <a:srcRect t="17351"/>
          <a:stretch/>
        </p:blipFill>
        <p:spPr>
          <a:xfrm>
            <a:off x="5542125" y="1548384"/>
            <a:ext cx="4596447" cy="1499580"/>
          </a:xfrm>
          <a:prstGeom prst="rect">
            <a:avLst/>
          </a:prstGeom>
        </p:spPr>
      </p:pic>
      <p:cxnSp>
        <p:nvCxnSpPr>
          <p:cNvPr id="8" name="Straight Arrow Connector 7">
            <a:extLst>
              <a:ext uri="{FF2B5EF4-FFF2-40B4-BE49-F238E27FC236}">
                <a16:creationId xmlns:a16="http://schemas.microsoft.com/office/drawing/2014/main" id="{28C53273-3BBB-5245-A8B8-C2BC24F3DDDB}"/>
              </a:ext>
            </a:extLst>
          </p:cNvPr>
          <p:cNvCxnSpPr/>
          <p:nvPr/>
        </p:nvCxnSpPr>
        <p:spPr>
          <a:xfrm>
            <a:off x="6021238" y="3437835"/>
            <a:ext cx="3191773"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8498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Which one should be stopped first?</a:t>
            </a:r>
          </a:p>
        </p:txBody>
      </p:sp>
      <p:sp>
        <p:nvSpPr>
          <p:cNvPr id="11" name="Rectangle 10">
            <a:extLst>
              <a:ext uri="{FF2B5EF4-FFF2-40B4-BE49-F238E27FC236}">
                <a16:creationId xmlns:a16="http://schemas.microsoft.com/office/drawing/2014/main" id="{DD129920-CFDB-4A48-9626-545FB9493143}"/>
              </a:ext>
            </a:extLst>
          </p:cNvPr>
          <p:cNvSpPr/>
          <p:nvPr/>
        </p:nvSpPr>
        <p:spPr>
          <a:xfrm>
            <a:off x="1154143" y="2259549"/>
            <a:ext cx="3893346" cy="1200329"/>
          </a:xfrm>
          <a:prstGeom prst="rect">
            <a:avLst/>
          </a:prstGeom>
          <a:solidFill>
            <a:schemeClr val="tx2">
              <a:lumMod val="40000"/>
              <a:lumOff val="60000"/>
            </a:schemeClr>
          </a:solidFill>
        </p:spPr>
        <p:txBody>
          <a:bodyPr wrap="square">
            <a:spAutoFit/>
          </a:bodyPr>
          <a:lstStyle/>
          <a:p>
            <a:r>
              <a:rPr lang="en-ZA" sz="2400" i="1" dirty="0"/>
              <a:t>Now click on the conveyor that you think should always be stopped first.</a:t>
            </a:r>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2273236"/>
            <a:ext cx="788845" cy="854046"/>
          </a:xfrm>
          <a:prstGeom prst="rect">
            <a:avLst/>
          </a:prstGeom>
        </p:spPr>
      </p:pic>
      <p:pic>
        <p:nvPicPr>
          <p:cNvPr id="5" name="Picture 4">
            <a:extLst>
              <a:ext uri="{FF2B5EF4-FFF2-40B4-BE49-F238E27FC236}">
                <a16:creationId xmlns:a16="http://schemas.microsoft.com/office/drawing/2014/main" id="{B3BC6F67-188A-3A46-8B76-09B7610EC2C1}"/>
              </a:ext>
            </a:extLst>
          </p:cNvPr>
          <p:cNvPicPr>
            <a:picLocks noChangeAspect="1"/>
          </p:cNvPicPr>
          <p:nvPr/>
        </p:nvPicPr>
        <p:blipFill rotWithShape="1">
          <a:blip r:embed="rId6"/>
          <a:srcRect t="17351"/>
          <a:stretch/>
        </p:blipFill>
        <p:spPr>
          <a:xfrm>
            <a:off x="5542125" y="1548384"/>
            <a:ext cx="4596447" cy="1499580"/>
          </a:xfrm>
          <a:prstGeom prst="rect">
            <a:avLst/>
          </a:prstGeom>
        </p:spPr>
      </p:pic>
      <p:sp>
        <p:nvSpPr>
          <p:cNvPr id="7" name="Rectangle 6">
            <a:extLst>
              <a:ext uri="{FF2B5EF4-FFF2-40B4-BE49-F238E27FC236}">
                <a16:creationId xmlns:a16="http://schemas.microsoft.com/office/drawing/2014/main" id="{5537E29B-6054-E54F-A94F-D2D56501CAD9}"/>
              </a:ext>
            </a:extLst>
          </p:cNvPr>
          <p:cNvSpPr/>
          <p:nvPr/>
        </p:nvSpPr>
        <p:spPr>
          <a:xfrm>
            <a:off x="1154143" y="1233577"/>
            <a:ext cx="3893346" cy="830997"/>
          </a:xfrm>
          <a:prstGeom prst="rect">
            <a:avLst/>
          </a:prstGeom>
        </p:spPr>
        <p:txBody>
          <a:bodyPr wrap="square">
            <a:spAutoFit/>
          </a:bodyPr>
          <a:lstStyle/>
          <a:p>
            <a:r>
              <a:rPr lang="en-GB" sz="2400" dirty="0"/>
              <a:t>The coal is being transported in the direction indicated.</a:t>
            </a:r>
          </a:p>
        </p:txBody>
      </p:sp>
      <p:cxnSp>
        <p:nvCxnSpPr>
          <p:cNvPr id="10" name="Straight Arrow Connector 9">
            <a:extLst>
              <a:ext uri="{FF2B5EF4-FFF2-40B4-BE49-F238E27FC236}">
                <a16:creationId xmlns:a16="http://schemas.microsoft.com/office/drawing/2014/main" id="{330D2CA3-D7CB-E84F-BA7B-DB82ABBD5B27}"/>
              </a:ext>
            </a:extLst>
          </p:cNvPr>
          <p:cNvCxnSpPr/>
          <p:nvPr/>
        </p:nvCxnSpPr>
        <p:spPr>
          <a:xfrm>
            <a:off x="6021238" y="3437835"/>
            <a:ext cx="3191773"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6907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motor sequencing?</a:t>
            </a:r>
          </a:p>
        </p:txBody>
      </p:sp>
      <p:sp>
        <p:nvSpPr>
          <p:cNvPr id="3" name="Content Placeholder 2"/>
          <p:cNvSpPr>
            <a:spLocks noGrp="1"/>
          </p:cNvSpPr>
          <p:nvPr>
            <p:ph idx="1"/>
          </p:nvPr>
        </p:nvSpPr>
        <p:spPr>
          <a:xfrm>
            <a:off x="1122531" y="1091869"/>
            <a:ext cx="4339485" cy="2031351"/>
          </a:xfrm>
        </p:spPr>
        <p:txBody>
          <a:bodyPr>
            <a:noAutofit/>
          </a:bodyPr>
          <a:lstStyle/>
          <a:p>
            <a:pPr marL="0" indent="0" algn="just">
              <a:buNone/>
            </a:pPr>
            <a:r>
              <a:rPr lang="en-GB" sz="2400" dirty="0"/>
              <a:t>In many situations, as we have just seen, it is necessary to make sure that motors are started and/or stopped in a very particular sequence. We can do this manually or automatically.</a:t>
            </a:r>
          </a:p>
        </p:txBody>
      </p:sp>
      <p:sp>
        <p:nvSpPr>
          <p:cNvPr id="11" name="Rectangle 10">
            <a:extLst>
              <a:ext uri="{FF2B5EF4-FFF2-40B4-BE49-F238E27FC236}">
                <a16:creationId xmlns:a16="http://schemas.microsoft.com/office/drawing/2014/main" id="{DD129920-CFDB-4A48-9626-545FB9493143}"/>
              </a:ext>
            </a:extLst>
          </p:cNvPr>
          <p:cNvSpPr/>
          <p:nvPr/>
        </p:nvSpPr>
        <p:spPr>
          <a:xfrm>
            <a:off x="1154143" y="3194877"/>
            <a:ext cx="4307873" cy="830997"/>
          </a:xfrm>
          <a:prstGeom prst="rect">
            <a:avLst/>
          </a:prstGeom>
          <a:solidFill>
            <a:schemeClr val="tx2">
              <a:lumMod val="40000"/>
              <a:lumOff val="60000"/>
            </a:schemeClr>
          </a:solidFill>
        </p:spPr>
        <p:txBody>
          <a:bodyPr wrap="square">
            <a:spAutoFit/>
          </a:bodyPr>
          <a:lstStyle/>
          <a:p>
            <a:r>
              <a:rPr lang="en-GB" sz="2400" i="1" dirty="0"/>
              <a:t>Click on the buttons to find out more about each of these.</a:t>
            </a:r>
            <a:endParaRPr lang="en-ZA" sz="2400" i="1" dirty="0"/>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3123220"/>
            <a:ext cx="788845" cy="854046"/>
          </a:xfrm>
          <a:prstGeom prst="rect">
            <a:avLst/>
          </a:prstGeom>
        </p:spPr>
      </p:pic>
      <p:sp>
        <p:nvSpPr>
          <p:cNvPr id="7" name="Rectangle 6">
            <a:extLst>
              <a:ext uri="{FF2B5EF4-FFF2-40B4-BE49-F238E27FC236}">
                <a16:creationId xmlns:a16="http://schemas.microsoft.com/office/drawing/2014/main" id="{22E368B3-B7C6-E94E-ABFE-205F52DF5243}"/>
              </a:ext>
            </a:extLst>
          </p:cNvPr>
          <p:cNvSpPr/>
          <p:nvPr/>
        </p:nvSpPr>
        <p:spPr>
          <a:xfrm>
            <a:off x="5643616" y="1288423"/>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Manual sequencing</a:t>
            </a:r>
          </a:p>
        </p:txBody>
      </p:sp>
      <p:sp>
        <p:nvSpPr>
          <p:cNvPr id="8" name="Rectangle 7">
            <a:extLst>
              <a:ext uri="{FF2B5EF4-FFF2-40B4-BE49-F238E27FC236}">
                <a16:creationId xmlns:a16="http://schemas.microsoft.com/office/drawing/2014/main" id="{C5771110-FB60-854C-94F7-267AEB653CCF}"/>
              </a:ext>
            </a:extLst>
          </p:cNvPr>
          <p:cNvSpPr/>
          <p:nvPr/>
        </p:nvSpPr>
        <p:spPr>
          <a:xfrm>
            <a:off x="5643616" y="2563314"/>
            <a:ext cx="432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Automatic sequencing</a:t>
            </a:r>
            <a:endParaRPr lang="en-GB" sz="2800" dirty="0"/>
          </a:p>
        </p:txBody>
      </p:sp>
      <p:sp>
        <p:nvSpPr>
          <p:cNvPr id="10" name="Oval 9">
            <a:extLst>
              <a:ext uri="{FF2B5EF4-FFF2-40B4-BE49-F238E27FC236}">
                <a16:creationId xmlns:a16="http://schemas.microsoft.com/office/drawing/2014/main" id="{4BDE8DAD-FFF2-454F-9146-81A18320CBA2}"/>
              </a:ext>
            </a:extLst>
          </p:cNvPr>
          <p:cNvSpPr>
            <a:spLocks noChangeAspect="1"/>
          </p:cNvSpPr>
          <p:nvPr/>
        </p:nvSpPr>
        <p:spPr>
          <a:xfrm>
            <a:off x="5769128" y="1606446"/>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3" name="Oval 12">
            <a:extLst>
              <a:ext uri="{FF2B5EF4-FFF2-40B4-BE49-F238E27FC236}">
                <a16:creationId xmlns:a16="http://schemas.microsoft.com/office/drawing/2014/main" id="{6C1CECBA-B760-4246-B7F7-44B002F49FC4}"/>
              </a:ext>
            </a:extLst>
          </p:cNvPr>
          <p:cNvSpPr>
            <a:spLocks noChangeAspect="1"/>
          </p:cNvSpPr>
          <p:nvPr/>
        </p:nvSpPr>
        <p:spPr>
          <a:xfrm>
            <a:off x="5769128" y="2886182"/>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Tree>
    <p:custDataLst>
      <p:tags r:id="rId1"/>
    </p:custDataLst>
    <p:extLst>
      <p:ext uri="{BB962C8B-B14F-4D97-AF65-F5344CB8AC3E}">
        <p14:creationId xmlns:p14="http://schemas.microsoft.com/office/powerpoint/2010/main" val="161421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5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19239</TotalTime>
  <Words>5740</Words>
  <Application>Microsoft Office PowerPoint</Application>
  <PresentationFormat>Custom</PresentationFormat>
  <Paragraphs>1281</Paragraphs>
  <Slides>59</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Open Sans</vt:lpstr>
      <vt:lpstr>Office Theme</vt:lpstr>
      <vt:lpstr>Three Phase Motors</vt:lpstr>
      <vt:lpstr>Assumed prior learning</vt:lpstr>
      <vt:lpstr>Outcomes</vt:lpstr>
      <vt:lpstr>Unit 3.4: Manual Three Phase Sequence Starter</vt:lpstr>
      <vt:lpstr>Introduction</vt:lpstr>
      <vt:lpstr>Which one should be started first?</vt:lpstr>
      <vt:lpstr>Which one should be stopped first?</vt:lpstr>
      <vt:lpstr>What is motor sequencing?</vt:lpstr>
      <vt:lpstr>Safety first</vt:lpstr>
      <vt:lpstr>Before We Begin</vt:lpstr>
      <vt:lpstr>The main circuit</vt:lpstr>
      <vt:lpstr>The main circuit</vt:lpstr>
      <vt:lpstr>Wire up the main circuit</vt:lpstr>
      <vt:lpstr>How do you control the motor?</vt:lpstr>
      <vt:lpstr>How do we get the motors sequenced?</vt:lpstr>
      <vt:lpstr>Sequencing the motors</vt:lpstr>
      <vt:lpstr>Emergency!</vt:lpstr>
      <vt:lpstr>A quick summary</vt:lpstr>
      <vt:lpstr>Try it yourself</vt:lpstr>
      <vt:lpstr>Upload your completed circuit</vt:lpstr>
      <vt:lpstr>The control circuit</vt:lpstr>
      <vt:lpstr>Ready to try design your own circuits?</vt:lpstr>
      <vt:lpstr>The conditions</vt:lpstr>
      <vt:lpstr>Wire it up</vt:lpstr>
      <vt:lpstr>Upload your circuit diagram</vt:lpstr>
      <vt:lpstr>How did you do?</vt:lpstr>
      <vt:lpstr>The conditions</vt:lpstr>
      <vt:lpstr>Wire it up</vt:lpstr>
      <vt:lpstr>Upload your control circuit diagram</vt:lpstr>
      <vt:lpstr>How did you do?</vt:lpstr>
      <vt:lpstr>Image Briefing – Img05</vt:lpstr>
      <vt:lpstr>Video Briefing – Vid01</vt:lpstr>
      <vt:lpstr>Interactive Briefing – Int01 (1 of 3)</vt:lpstr>
      <vt:lpstr>Interactive Briefing – Int04 (2 of 3)</vt:lpstr>
      <vt:lpstr>Interactive Briefing – Int04 (2 of 3)</vt:lpstr>
      <vt:lpstr>Video Briefing – Vid02</vt:lpstr>
      <vt:lpstr>Image Briefing – Img09a</vt:lpstr>
      <vt:lpstr>Image Briefing – Img09b</vt:lpstr>
      <vt:lpstr>Image Briefing – Img09c</vt:lpstr>
      <vt:lpstr>Image Briefing – Img09d</vt:lpstr>
      <vt:lpstr>Video Briefing – Vid03</vt:lpstr>
      <vt:lpstr>Video Briefing – Vid04</vt:lpstr>
      <vt:lpstr>Image Briefing – Img13 (1 of 3)</vt:lpstr>
      <vt:lpstr>Image Briefing – Img13 (2 of 3)</vt:lpstr>
      <vt:lpstr>Image Briefing – Img13 (3 of 3)</vt:lpstr>
      <vt:lpstr>Interactive Briefing – Int02 (1 of 3)</vt:lpstr>
      <vt:lpstr>Interactive Briefing – Int02 (2 of 3)</vt:lpstr>
      <vt:lpstr>Interactive Briefing – Int02 (2 of 3)</vt:lpstr>
      <vt:lpstr>Image Briefing – Img18</vt:lpstr>
      <vt:lpstr>Interactive Briefing – Int03 (1 of 3)</vt:lpstr>
      <vt:lpstr>Interactive Briefing – Int03 (2 of 3)</vt:lpstr>
      <vt:lpstr>Interactive Briefing – Int03 (2 of 3)</vt:lpstr>
      <vt:lpstr>Video Briefing – Vid05 (1 of 2)</vt:lpstr>
      <vt:lpstr>Video Briefing – Vid05 (2 of 2)</vt:lpstr>
      <vt:lpstr>Interactive Briefing – Int04 (1 of 3)</vt:lpstr>
      <vt:lpstr>Interactive Briefing – Int04 (2 of 3)</vt:lpstr>
      <vt:lpstr>Interactive Briefing – Int04 (2 of 3)</vt:lpstr>
      <vt:lpstr>Video Briefing – Vid06 (1 of 2)</vt:lpstr>
      <vt:lpstr>Video Briefing – Vid06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609</cp:revision>
  <dcterms:created xsi:type="dcterms:W3CDTF">2018-02-02T12:07:09Z</dcterms:created>
  <dcterms:modified xsi:type="dcterms:W3CDTF">2018-09-20T07:08:08Z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