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comments/comment1.xml" ContentType="application/vnd.openxmlformats-officedocument.presentationml.comment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tags/tag22.xml" ContentType="application/vnd.openxmlformats-officedocument.presentationml.tags+xml"/>
  <Override PartName="/ppt/notesSlides/notesSlide18.xml" ContentType="application/vnd.openxmlformats-officedocument.presentationml.notesSlide+xml"/>
  <Override PartName="/ppt/tags/tag23.xml" ContentType="application/vnd.openxmlformats-officedocument.presentationml.tags+xml"/>
  <Override PartName="/ppt/notesSlides/notesSlide19.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tags/tag26.xml" ContentType="application/vnd.openxmlformats-officedocument.presentationml.tags+xml"/>
  <Override PartName="/ppt/notesSlides/notesSlide22.xml" ContentType="application/vnd.openxmlformats-officedocument.presentationml.notesSlide+xml"/>
  <Override PartName="/ppt/tags/tag27.xml" ContentType="application/vnd.openxmlformats-officedocument.presentationml.tags+xml"/>
  <Override PartName="/ppt/notesSlides/notesSlide23.xml" ContentType="application/vnd.openxmlformats-officedocument.presentationml.notesSlide+xml"/>
  <Override PartName="/ppt/tags/tag28.xml" ContentType="application/vnd.openxmlformats-officedocument.presentationml.tags+xml"/>
  <Override PartName="/ppt/notesSlides/notesSlide24.xml" ContentType="application/vnd.openxmlformats-officedocument.presentationml.notesSlide+xml"/>
  <Override PartName="/ppt/tags/tag29.xml" ContentType="application/vnd.openxmlformats-officedocument.presentationml.tags+xml"/>
  <Override PartName="/ppt/notesSlides/notesSlide25.xml" ContentType="application/vnd.openxmlformats-officedocument.presentationml.notesSlide+xml"/>
  <Override PartName="/ppt/tags/tag30.xml" ContentType="application/vnd.openxmlformats-officedocument.presentationml.tags+xml"/>
  <Override PartName="/ppt/notesSlides/notesSlide26.xml" ContentType="application/vnd.openxmlformats-officedocument.presentationml.notesSlide+xml"/>
  <Override PartName="/ppt/tags/tag31.xml" ContentType="application/vnd.openxmlformats-officedocument.presentationml.tags+xml"/>
  <Override PartName="/ppt/notesSlides/notesSlide27.xml" ContentType="application/vnd.openxmlformats-officedocument.presentationml.notesSlide+xml"/>
  <Override PartName="/ppt/tags/tag32.xml" ContentType="application/vnd.openxmlformats-officedocument.presentationml.tags+xml"/>
  <Override PartName="/ppt/notesSlides/notesSlide28.xml" ContentType="application/vnd.openxmlformats-officedocument.presentationml.notesSlide+xml"/>
  <Override PartName="/ppt/tags/tag33.xml" ContentType="application/vnd.openxmlformats-officedocument.presentationml.tags+xml"/>
  <Override PartName="/ppt/notesSlides/notesSlide29.xml" ContentType="application/vnd.openxmlformats-officedocument.presentationml.notesSlide+xml"/>
  <Override PartName="/ppt/tags/tag34.xml" ContentType="application/vnd.openxmlformats-officedocument.presentationml.tags+xml"/>
  <Override PartName="/ppt/notesSlides/notesSlide30.xml" ContentType="application/vnd.openxmlformats-officedocument.presentationml.notesSlide+xml"/>
  <Override PartName="/ppt/tags/tag35.xml" ContentType="application/vnd.openxmlformats-officedocument.presentationml.tags+xml"/>
  <Override PartName="/ppt/notesSlides/notesSlide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6.xml" ContentType="application/vnd.openxmlformats-officedocument.presentationml.tags+xml"/>
  <Override PartName="/ppt/notesSlides/notesSlide3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7.xml" ContentType="application/vnd.openxmlformats-officedocument.presentationml.tags+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38.xml" ContentType="application/vnd.openxmlformats-officedocument.presentationml.tags+xml"/>
  <Override PartName="/ppt/notesSlides/notesSlide34.xml" ContentType="application/vnd.openxmlformats-officedocument.presentationml.notesSlide+xml"/>
  <Override PartName="/ppt/tags/tag39.xml" ContentType="application/vnd.openxmlformats-officedocument.presentationml.tags+xml"/>
  <Override PartName="/ppt/notesSlides/notesSlide35.xml" ContentType="application/vnd.openxmlformats-officedocument.presentationml.notesSlide+xml"/>
  <Override PartName="/ppt/comments/comment2.xml" ContentType="application/vnd.openxmlformats-officedocument.presentationml.comments+xml"/>
  <Override PartName="/ppt/tags/tag40.xml" ContentType="application/vnd.openxmlformats-officedocument.presentationml.tags+xml"/>
  <Override PartName="/ppt/notesSlides/notesSlide36.xml" ContentType="application/vnd.openxmlformats-officedocument.presentationml.notesSlide+xml"/>
  <Override PartName="/ppt/tags/tag41.xml" ContentType="application/vnd.openxmlformats-officedocument.presentationml.tags+xml"/>
  <Override PartName="/ppt/notesSlides/notesSlide37.xml" ContentType="application/vnd.openxmlformats-officedocument.presentationml.notesSlide+xml"/>
  <Override PartName="/ppt/tags/tag42.xml" ContentType="application/vnd.openxmlformats-officedocument.presentationml.tags+xml"/>
  <Override PartName="/ppt/notesSlides/notesSlide38.xml" ContentType="application/vnd.openxmlformats-officedocument.presentationml.notesSlide+xml"/>
  <Override PartName="/ppt/tags/tag43.xml" ContentType="application/vnd.openxmlformats-officedocument.presentationml.tags+xml"/>
  <Override PartName="/ppt/notesSlides/notesSlide39.xml" ContentType="application/vnd.openxmlformats-officedocument.presentationml.notesSlide+xml"/>
  <Override PartName="/ppt/tags/tag44.xml" ContentType="application/vnd.openxmlformats-officedocument.presentationml.tags+xml"/>
  <Override PartName="/ppt/notesSlides/notesSlide40.xml" ContentType="application/vnd.openxmlformats-officedocument.presentationml.notesSlide+xml"/>
  <Override PartName="/ppt/tags/tag45.xml" ContentType="application/vnd.openxmlformats-officedocument.presentationml.tags+xml"/>
  <Override PartName="/ppt/notesSlides/notesSlide41.xml" ContentType="application/vnd.openxmlformats-officedocument.presentationml.notesSlide+xml"/>
  <Override PartName="/ppt/tags/tag46.xml" ContentType="application/vnd.openxmlformats-officedocument.presentationml.tags+xml"/>
  <Override PartName="/ppt/notesSlides/notesSlide42.xml" ContentType="application/vnd.openxmlformats-officedocument.presentationml.notesSlide+xml"/>
  <Override PartName="/ppt/tags/tag47.xml" ContentType="application/vnd.openxmlformats-officedocument.presentationml.tags+xml"/>
  <Override PartName="/ppt/notesSlides/notesSlide43.xml" ContentType="application/vnd.openxmlformats-officedocument.presentationml.notesSlide+xml"/>
  <Override PartName="/ppt/tags/tag48.xml" ContentType="application/vnd.openxmlformats-officedocument.presentationml.tags+xml"/>
  <Override PartName="/ppt/notesSlides/notesSlide44.xml" ContentType="application/vnd.openxmlformats-officedocument.presentationml.notesSlide+xml"/>
  <Override PartName="/ppt/tags/tag49.xml" ContentType="application/vnd.openxmlformats-officedocument.presentationml.tags+xml"/>
  <Override PartName="/ppt/notesSlides/notesSlide45.xml" ContentType="application/vnd.openxmlformats-officedocument.presentationml.notesSlide+xml"/>
  <Override PartName="/ppt/tags/tag50.xml" ContentType="application/vnd.openxmlformats-officedocument.presentationml.tags+xml"/>
  <Override PartName="/ppt/notesSlides/notesSlide46.xml" ContentType="application/vnd.openxmlformats-officedocument.presentationml.notesSlide+xml"/>
  <Override PartName="/ppt/tags/tag51.xml" ContentType="application/vnd.openxmlformats-officedocument.presentationml.tags+xml"/>
  <Override PartName="/ppt/notesSlides/notesSlide47.xml" ContentType="application/vnd.openxmlformats-officedocument.presentationml.notesSlide+xml"/>
  <Override PartName="/ppt/tags/tag52.xml" ContentType="application/vnd.openxmlformats-officedocument.presentationml.tags+xml"/>
  <Override PartName="/ppt/notesSlides/notesSlide48.xml" ContentType="application/vnd.openxmlformats-officedocument.presentationml.notesSlide+xml"/>
  <Override PartName="/ppt/tags/tag53.xml" ContentType="application/vnd.openxmlformats-officedocument.presentationml.tags+xml"/>
  <Override PartName="/ppt/notesSlides/notesSlide49.xml" ContentType="application/vnd.openxmlformats-officedocument.presentationml.notesSlide+xml"/>
  <Override PartName="/ppt/tags/tag54.xml" ContentType="application/vnd.openxmlformats-officedocument.presentationml.tags+xml"/>
  <Override PartName="/ppt/notesSlides/notesSlide50.xml" ContentType="application/vnd.openxmlformats-officedocument.presentationml.notesSlide+xml"/>
  <Override PartName="/ppt/tags/tag55.xml" ContentType="application/vnd.openxmlformats-officedocument.presentationml.tags+xml"/>
  <Override PartName="/ppt/notesSlides/notesSlide5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56.xml" ContentType="application/vnd.openxmlformats-officedocument.presentationml.tags+xml"/>
  <Override PartName="/ppt/notesSlides/notesSlide52.xml" ContentType="application/vnd.openxmlformats-officedocument.presentationml.notesSlide+xml"/>
  <Override PartName="/ppt/tags/tag57.xml" ContentType="application/vnd.openxmlformats-officedocument.presentationml.tags+xml"/>
  <Override PartName="/ppt/notesSlides/notesSlide53.xml" ContentType="application/vnd.openxmlformats-officedocument.presentationml.notesSlide+xml"/>
  <Override PartName="/ppt/tags/tag58.xml" ContentType="application/vnd.openxmlformats-officedocument.presentationml.tags+xml"/>
  <Override PartName="/ppt/notesSlides/notesSlide54.xml" ContentType="application/vnd.openxmlformats-officedocument.presentationml.notesSlide+xml"/>
  <Override PartName="/ppt/tags/tag59.xml" ContentType="application/vnd.openxmlformats-officedocument.presentationml.tags+xml"/>
  <Override PartName="/ppt/notesSlides/notesSlide55.xml" ContentType="application/vnd.openxmlformats-officedocument.presentationml.notesSlide+xml"/>
  <Override PartName="/ppt/tags/tag60.xml" ContentType="application/vnd.openxmlformats-officedocument.presentationml.tags+xml"/>
  <Override PartName="/ppt/notesSlides/notesSlide56.xml" ContentType="application/vnd.openxmlformats-officedocument.presentationml.notesSlide+xml"/>
  <Override PartName="/ppt/tags/tag61.xml" ContentType="application/vnd.openxmlformats-officedocument.presentationml.tags+xml"/>
  <Override PartName="/ppt/notesSlides/notesSlide5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62.xml" ContentType="application/vnd.openxmlformats-officedocument.presentationml.tags+xml"/>
  <Override PartName="/ppt/notesSlides/notesSlide58.xml" ContentType="application/vnd.openxmlformats-officedocument.presentationml.notesSlide+xml"/>
  <Override PartName="/ppt/tags/tag63.xml" ContentType="application/vnd.openxmlformats-officedocument.presentationml.tags+xml"/>
  <Override PartName="/ppt/notesSlides/notesSlide59.xml" ContentType="application/vnd.openxmlformats-officedocument.presentationml.notesSlide+xml"/>
  <Override PartName="/ppt/tags/tag64.xml" ContentType="application/vnd.openxmlformats-officedocument.presentationml.tags+xml"/>
  <Override PartName="/ppt/notesSlides/notesSlide60.xml" ContentType="application/vnd.openxmlformats-officedocument.presentationml.notesSlide+xml"/>
  <Override PartName="/ppt/tags/tag65.xml" ContentType="application/vnd.openxmlformats-officedocument.presentationml.tags+xml"/>
  <Override PartName="/ppt/notesSlides/notesSlide61.xml" ContentType="application/vnd.openxmlformats-officedocument.presentationml.notesSlide+xml"/>
  <Override PartName="/ppt/tags/tag66.xml" ContentType="application/vnd.openxmlformats-officedocument.presentationml.tags+xml"/>
  <Override PartName="/ppt/notesSlides/notesSlide6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67.xml" ContentType="application/vnd.openxmlformats-officedocument.presentationml.tags+xml"/>
  <Override PartName="/ppt/notesSlides/notesSlide6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68.xml" ContentType="application/vnd.openxmlformats-officedocument.presentationml.tags+xml"/>
  <Override PartName="/ppt/notesSlides/notesSlide6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69.xml" ContentType="application/vnd.openxmlformats-officedocument.presentationml.tags+xml"/>
  <Override PartName="/ppt/notesSlides/notesSlide6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70.xml" ContentType="application/vnd.openxmlformats-officedocument.presentationml.tags+xml"/>
  <Override PartName="/ppt/notesSlides/notesSlide66.xml" ContentType="application/vnd.openxmlformats-officedocument.presentationml.notesSlide+xml"/>
  <Override PartName="/ppt/tags/tag71.xml" ContentType="application/vnd.openxmlformats-officedocument.presentationml.tags+xml"/>
  <Override PartName="/ppt/notesSlides/notesSlide67.xml" ContentType="application/vnd.openxmlformats-officedocument.presentationml.notesSlide+xml"/>
  <Override PartName="/ppt/tags/tag72.xml" ContentType="application/vnd.openxmlformats-officedocument.presentationml.tags+xml"/>
  <Override PartName="/ppt/notesSlides/notesSlide68.xml" ContentType="application/vnd.openxmlformats-officedocument.presentationml.notesSlide+xml"/>
  <Override PartName="/ppt/comments/comment3.xml" ContentType="application/vnd.openxmlformats-officedocument.presentationml.comments+xml"/>
  <Override PartName="/ppt/tags/tag73.xml" ContentType="application/vnd.openxmlformats-officedocument.presentationml.tags+xml"/>
  <Override PartName="/ppt/notesSlides/notesSlide69.xml" ContentType="application/vnd.openxmlformats-officedocument.presentationml.notesSlide+xml"/>
  <Override PartName="/ppt/tags/tag74.xml" ContentType="application/vnd.openxmlformats-officedocument.presentationml.tags+xml"/>
  <Override PartName="/ppt/notesSlides/notesSlide70.xml" ContentType="application/vnd.openxmlformats-officedocument.presentationml.notesSlide+xml"/>
  <Override PartName="/ppt/tags/tag75.xml" ContentType="application/vnd.openxmlformats-officedocument.presentationml.tags+xml"/>
  <Override PartName="/ppt/notesSlides/notesSlide71.xml" ContentType="application/vnd.openxmlformats-officedocument.presentationml.notesSlide+xml"/>
  <Override PartName="/ppt/tags/tag76.xml" ContentType="application/vnd.openxmlformats-officedocument.presentationml.tags+xml"/>
  <Override PartName="/ppt/notesSlides/notesSlide72.xml" ContentType="application/vnd.openxmlformats-officedocument.presentationml.notesSlide+xml"/>
  <Override PartName="/ppt/tags/tag77.xml" ContentType="application/vnd.openxmlformats-officedocument.presentationml.tags+xml"/>
  <Override PartName="/ppt/notesSlides/notesSlide7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78.xml" ContentType="application/vnd.openxmlformats-officedocument.presentationml.tags+xml"/>
  <Override PartName="/ppt/notesSlides/notesSlide7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79.xml" ContentType="application/vnd.openxmlformats-officedocument.presentationml.tags+xml"/>
  <Override PartName="/ppt/notesSlides/notesSlide7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ags/tag80.xml" ContentType="application/vnd.openxmlformats-officedocument.presentationml.tags+xml"/>
  <Override PartName="/ppt/notesSlides/notesSlide7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tags/tag81.xml" ContentType="application/vnd.openxmlformats-officedocument.presentationml.tags+xml"/>
  <Override PartName="/ppt/notesSlides/notesSlide77.xml" ContentType="application/vnd.openxmlformats-officedocument.presentationml.notesSlide+xml"/>
  <Override PartName="/ppt/tags/tag82.xml" ContentType="application/vnd.openxmlformats-officedocument.presentationml.tags+xml"/>
  <Override PartName="/ppt/notesSlides/notesSlide7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tags/tag83.xml" ContentType="application/vnd.openxmlformats-officedocument.presentationml.tags+xml"/>
  <Override PartName="/ppt/notesSlides/notesSlide79.xml" ContentType="application/vnd.openxmlformats-officedocument.presentationml.notesSlide+xml"/>
  <Override PartName="/ppt/tags/tag84.xml" ContentType="application/vnd.openxmlformats-officedocument.presentationml.tags+xml"/>
  <Override PartName="/ppt/notesSlides/notesSlide80.xml" ContentType="application/vnd.openxmlformats-officedocument.presentationml.notesSlide+xml"/>
  <Override PartName="/ppt/tags/tag85.xml" ContentType="application/vnd.openxmlformats-officedocument.presentationml.tags+xml"/>
  <Override PartName="/ppt/notesSlides/notesSlide81.xml" ContentType="application/vnd.openxmlformats-officedocument.presentationml.notesSlide+xml"/>
  <Override PartName="/ppt/tags/tag86.xml" ContentType="application/vnd.openxmlformats-officedocument.presentationml.tags+xml"/>
  <Override PartName="/ppt/notesSlides/notesSlide82.xml" ContentType="application/vnd.openxmlformats-officedocument.presentationml.notesSlide+xml"/>
  <Override PartName="/ppt/tags/tag87.xml" ContentType="application/vnd.openxmlformats-officedocument.presentationml.tags+xml"/>
  <Override PartName="/ppt/notesSlides/notesSlide83.xml" ContentType="application/vnd.openxmlformats-officedocument.presentationml.notesSlide+xml"/>
  <Override PartName="/ppt/tags/tag88.xml" ContentType="application/vnd.openxmlformats-officedocument.presentationml.tags+xml"/>
  <Override PartName="/ppt/notesSlides/notesSlide84.xml" ContentType="application/vnd.openxmlformats-officedocument.presentationml.notesSlide+xml"/>
  <Override PartName="/ppt/tags/tag89.xml" ContentType="application/vnd.openxmlformats-officedocument.presentationml.tags+xml"/>
  <Override PartName="/ppt/notesSlides/notesSlide85.xml" ContentType="application/vnd.openxmlformats-officedocument.presentationml.notesSlide+xml"/>
  <Override PartName="/ppt/tags/tag90.xml" ContentType="application/vnd.openxmlformats-officedocument.presentationml.tags+xml"/>
  <Override PartName="/ppt/notesSlides/notesSlide86.xml" ContentType="application/vnd.openxmlformats-officedocument.presentationml.notesSlide+xml"/>
  <Override PartName="/ppt/tags/tag91.xml" ContentType="application/vnd.openxmlformats-officedocument.presentationml.tags+xml"/>
  <Override PartName="/ppt/notesSlides/notesSlide87.xml" ContentType="application/vnd.openxmlformats-officedocument.presentationml.notesSlide+xml"/>
  <Override PartName="/ppt/tags/tag92.xml" ContentType="application/vnd.openxmlformats-officedocument.presentationml.tags+xml"/>
  <Override PartName="/ppt/notesSlides/notesSlide88.xml" ContentType="application/vnd.openxmlformats-officedocument.presentationml.notesSlide+xml"/>
  <Override PartName="/ppt/tags/tag93.xml" ContentType="application/vnd.openxmlformats-officedocument.presentationml.tags+xml"/>
  <Override PartName="/ppt/notesSlides/notesSlide89.xml" ContentType="application/vnd.openxmlformats-officedocument.presentationml.notesSlide+xml"/>
  <Override PartName="/ppt/tags/tag94.xml" ContentType="application/vnd.openxmlformats-officedocument.presentationml.tags+xml"/>
  <Override PartName="/ppt/notesSlides/notesSlide90.xml" ContentType="application/vnd.openxmlformats-officedocument.presentationml.notesSlide+xml"/>
  <Override PartName="/ppt/tags/tag95.xml" ContentType="application/vnd.openxmlformats-officedocument.presentationml.tags+xml"/>
  <Override PartName="/ppt/notesSlides/notesSlide91.xml" ContentType="application/vnd.openxmlformats-officedocument.presentationml.notesSlide+xml"/>
  <Override PartName="/ppt/tags/tag96.xml" ContentType="application/vnd.openxmlformats-officedocument.presentationml.tags+xml"/>
  <Override PartName="/ppt/notesSlides/notesSlide92.xml" ContentType="application/vnd.openxmlformats-officedocument.presentationml.notesSlide+xml"/>
  <Override PartName="/ppt/tags/tag97.xml" ContentType="application/vnd.openxmlformats-officedocument.presentationml.tags+xml"/>
  <Override PartName="/ppt/notesSlides/notesSlide93.xml" ContentType="application/vnd.openxmlformats-officedocument.presentationml.notesSlide+xml"/>
  <Override PartName="/ppt/tags/tag98.xml" ContentType="application/vnd.openxmlformats-officedocument.presentationml.tags+xml"/>
  <Override PartName="/ppt/notesSlides/notesSlide94.xml" ContentType="application/vnd.openxmlformats-officedocument.presentationml.notesSlide+xml"/>
  <Override PartName="/ppt/tags/tag99.xml" ContentType="application/vnd.openxmlformats-officedocument.presentationml.tags+xml"/>
  <Override PartName="/ppt/notesSlides/notesSlide95.xml" ContentType="application/vnd.openxmlformats-officedocument.presentationml.notesSlide+xml"/>
  <Override PartName="/ppt/tags/tag100.xml" ContentType="application/vnd.openxmlformats-officedocument.presentationml.tags+xml"/>
  <Override PartName="/ppt/notesSlides/notesSlide96.xml" ContentType="application/vnd.openxmlformats-officedocument.presentationml.notesSlide+xml"/>
  <Override PartName="/ppt/tags/tag101.xml" ContentType="application/vnd.openxmlformats-officedocument.presentationml.tags+xml"/>
  <Override PartName="/ppt/notesSlides/notesSlide97.xml" ContentType="application/vnd.openxmlformats-officedocument.presentationml.notesSlide+xml"/>
  <Override PartName="/ppt/tags/tag102.xml" ContentType="application/vnd.openxmlformats-officedocument.presentationml.tags+xml"/>
  <Override PartName="/ppt/notesSlides/notesSlide98.xml" ContentType="application/vnd.openxmlformats-officedocument.presentationml.notesSlide+xml"/>
  <Override PartName="/ppt/tags/tag103.xml" ContentType="application/vnd.openxmlformats-officedocument.presentationml.tags+xml"/>
  <Override PartName="/ppt/notesSlides/notesSlide99.xml" ContentType="application/vnd.openxmlformats-officedocument.presentationml.notesSlide+xml"/>
  <Override PartName="/ppt/tags/tag104.xml" ContentType="application/vnd.openxmlformats-officedocument.presentationml.tags+xml"/>
  <Override PartName="/ppt/notesSlides/notesSlide100.xml" ContentType="application/vnd.openxmlformats-officedocument.presentationml.notesSlide+xml"/>
  <Override PartName="/ppt/tags/tag105.xml" ContentType="application/vnd.openxmlformats-officedocument.presentationml.tags+xml"/>
  <Override PartName="/ppt/notesSlides/notesSlide101.xml" ContentType="application/vnd.openxmlformats-officedocument.presentationml.notesSlide+xml"/>
  <Override PartName="/ppt/tags/tag106.xml" ContentType="application/vnd.openxmlformats-officedocument.presentationml.tags+xml"/>
  <Override PartName="/ppt/notesSlides/notesSlide102.xml" ContentType="application/vnd.openxmlformats-officedocument.presentationml.notesSlide+xml"/>
  <Override PartName="/ppt/tags/tag107.xml" ContentType="application/vnd.openxmlformats-officedocument.presentationml.tags+xml"/>
  <Override PartName="/ppt/notesSlides/notesSlide103.xml" ContentType="application/vnd.openxmlformats-officedocument.presentationml.notesSlide+xml"/>
  <Override PartName="/ppt/tags/tag108.xml" ContentType="application/vnd.openxmlformats-officedocument.presentationml.tags+xml"/>
  <Override PartName="/ppt/notesSlides/notesSlide104.xml" ContentType="application/vnd.openxmlformats-officedocument.presentationml.notesSlide+xml"/>
  <Override PartName="/ppt/tags/tag109.xml" ContentType="application/vnd.openxmlformats-officedocument.presentationml.tags+xml"/>
  <Override PartName="/ppt/notesSlides/notesSlide105.xml" ContentType="application/vnd.openxmlformats-officedocument.presentationml.notesSlide+xml"/>
  <Override PartName="/ppt/tags/tag110.xml" ContentType="application/vnd.openxmlformats-officedocument.presentationml.tags+xml"/>
  <Override PartName="/ppt/notesSlides/notesSlide106.xml" ContentType="application/vnd.openxmlformats-officedocument.presentationml.notesSlide+xml"/>
  <Override PartName="/ppt/tags/tag111.xml" ContentType="application/vnd.openxmlformats-officedocument.presentationml.tags+xml"/>
  <Override PartName="/ppt/notesSlides/notesSlide107.xml" ContentType="application/vnd.openxmlformats-officedocument.presentationml.notesSlide+xml"/>
  <Override PartName="/ppt/tags/tag112.xml" ContentType="application/vnd.openxmlformats-officedocument.presentationml.tags+xml"/>
  <Override PartName="/ppt/notesSlides/notesSlide108.xml" ContentType="application/vnd.openxmlformats-officedocument.presentationml.notesSlide+xml"/>
  <Override PartName="/ppt/tags/tag113.xml" ContentType="application/vnd.openxmlformats-officedocument.presentationml.tags+xml"/>
  <Override PartName="/ppt/notesSlides/notesSlide109.xml" ContentType="application/vnd.openxmlformats-officedocument.presentationml.notesSlide+xml"/>
  <Override PartName="/ppt/tags/tag114.xml" ContentType="application/vnd.openxmlformats-officedocument.presentationml.tags+xml"/>
  <Override PartName="/ppt/notesSlides/notesSlide110.xml" ContentType="application/vnd.openxmlformats-officedocument.presentationml.notesSlide+xml"/>
  <Override PartName="/ppt/tags/tag115.xml" ContentType="application/vnd.openxmlformats-officedocument.presentationml.tags+xml"/>
  <Override PartName="/ppt/notesSlides/notesSlide111.xml" ContentType="application/vnd.openxmlformats-officedocument.presentationml.notesSlide+xml"/>
  <Override PartName="/ppt/tags/tag116.xml" ContentType="application/vnd.openxmlformats-officedocument.presentationml.tags+xml"/>
  <Override PartName="/ppt/notesSlides/notesSlide112.xml" ContentType="application/vnd.openxmlformats-officedocument.presentationml.notesSlide+xml"/>
  <Override PartName="/ppt/tags/tag117.xml" ContentType="application/vnd.openxmlformats-officedocument.presentationml.tags+xml"/>
  <Override PartName="/ppt/notesSlides/notesSlide113.xml" ContentType="application/vnd.openxmlformats-officedocument.presentationml.notesSlide+xml"/>
  <Override PartName="/ppt/tags/tag118.xml" ContentType="application/vnd.openxmlformats-officedocument.presentationml.tags+xml"/>
  <Override PartName="/ppt/notesSlides/notesSlide114.xml" ContentType="application/vnd.openxmlformats-officedocument.presentationml.notesSlide+xml"/>
  <Override PartName="/ppt/tags/tag119.xml" ContentType="application/vnd.openxmlformats-officedocument.presentationml.tags+xml"/>
  <Override PartName="/ppt/notesSlides/notesSlide115.xml" ContentType="application/vnd.openxmlformats-officedocument.presentationml.notesSlide+xml"/>
  <Override PartName="/ppt/tags/tag120.xml" ContentType="application/vnd.openxmlformats-officedocument.presentationml.tags+xml"/>
  <Override PartName="/ppt/notesSlides/notesSlide116.xml" ContentType="application/vnd.openxmlformats-officedocument.presentationml.notesSlide+xml"/>
  <Override PartName="/ppt/tags/tag121.xml" ContentType="application/vnd.openxmlformats-officedocument.presentationml.tags+xml"/>
  <Override PartName="/ppt/notesSlides/notesSlide117.xml" ContentType="application/vnd.openxmlformats-officedocument.presentationml.notesSlide+xml"/>
  <Override PartName="/ppt/tags/tag122.xml" ContentType="application/vnd.openxmlformats-officedocument.presentationml.tags+xml"/>
  <Override PartName="/ppt/notesSlides/notesSlide118.xml" ContentType="application/vnd.openxmlformats-officedocument.presentationml.notesSlide+xml"/>
  <Override PartName="/ppt/tags/tag123.xml" ContentType="application/vnd.openxmlformats-officedocument.presentationml.tags+xml"/>
  <Override PartName="/ppt/notesSlides/notesSlide119.xml" ContentType="application/vnd.openxmlformats-officedocument.presentationml.notesSlide+xml"/>
  <Override PartName="/ppt/tags/tag124.xml" ContentType="application/vnd.openxmlformats-officedocument.presentationml.tags+xml"/>
  <Override PartName="/ppt/notesSlides/notesSlide120.xml" ContentType="application/vnd.openxmlformats-officedocument.presentationml.notesSlide+xml"/>
  <Override PartName="/ppt/tags/tag125.xml" ContentType="application/vnd.openxmlformats-officedocument.presentationml.tags+xml"/>
  <Override PartName="/ppt/notesSlides/notesSlide121.xml" ContentType="application/vnd.openxmlformats-officedocument.presentationml.notesSlide+xml"/>
  <Override PartName="/ppt/tags/tag126.xml" ContentType="application/vnd.openxmlformats-officedocument.presentationml.tags+xml"/>
  <Override PartName="/ppt/notesSlides/notesSlide122.xml" ContentType="application/vnd.openxmlformats-officedocument.presentationml.notesSlide+xml"/>
  <Override PartName="/ppt/tags/tag127.xml" ContentType="application/vnd.openxmlformats-officedocument.presentationml.tags+xml"/>
  <Override PartName="/ppt/notesSlides/notesSlide1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125"/>
  </p:notesMasterIdLst>
  <p:sldIdLst>
    <p:sldId id="319" r:id="rId2"/>
    <p:sldId id="256" r:id="rId3"/>
    <p:sldId id="309" r:id="rId4"/>
    <p:sldId id="310" r:id="rId5"/>
    <p:sldId id="268" r:id="rId6"/>
    <p:sldId id="278" r:id="rId7"/>
    <p:sldId id="339" r:id="rId8"/>
    <p:sldId id="429" r:id="rId9"/>
    <p:sldId id="308" r:id="rId10"/>
    <p:sldId id="313" r:id="rId11"/>
    <p:sldId id="314" r:id="rId12"/>
    <p:sldId id="315" r:id="rId13"/>
    <p:sldId id="311" r:id="rId14"/>
    <p:sldId id="316" r:id="rId15"/>
    <p:sldId id="321" r:id="rId16"/>
    <p:sldId id="320" r:id="rId17"/>
    <p:sldId id="322" r:id="rId18"/>
    <p:sldId id="329" r:id="rId19"/>
    <p:sldId id="330" r:id="rId20"/>
    <p:sldId id="335" r:id="rId21"/>
    <p:sldId id="336" r:id="rId22"/>
    <p:sldId id="334" r:id="rId23"/>
    <p:sldId id="333" r:id="rId24"/>
    <p:sldId id="337" r:id="rId25"/>
    <p:sldId id="338" r:id="rId26"/>
    <p:sldId id="340" r:id="rId27"/>
    <p:sldId id="341" r:id="rId28"/>
    <p:sldId id="342" r:id="rId29"/>
    <p:sldId id="343" r:id="rId30"/>
    <p:sldId id="344" r:id="rId31"/>
    <p:sldId id="354" r:id="rId32"/>
    <p:sldId id="476" r:id="rId33"/>
    <p:sldId id="477" r:id="rId34"/>
    <p:sldId id="355" r:id="rId35"/>
    <p:sldId id="356" r:id="rId36"/>
    <p:sldId id="434" r:id="rId37"/>
    <p:sldId id="435" r:id="rId38"/>
    <p:sldId id="374" r:id="rId39"/>
    <p:sldId id="444" r:id="rId40"/>
    <p:sldId id="449" r:id="rId41"/>
    <p:sldId id="448" r:id="rId42"/>
    <p:sldId id="445" r:id="rId43"/>
    <p:sldId id="447" r:id="rId44"/>
    <p:sldId id="446" r:id="rId45"/>
    <p:sldId id="450" r:id="rId46"/>
    <p:sldId id="451" r:id="rId47"/>
    <p:sldId id="452" r:id="rId48"/>
    <p:sldId id="453" r:id="rId49"/>
    <p:sldId id="441" r:id="rId50"/>
    <p:sldId id="459" r:id="rId51"/>
    <p:sldId id="458" r:id="rId52"/>
    <p:sldId id="454" r:id="rId53"/>
    <p:sldId id="455" r:id="rId54"/>
    <p:sldId id="460" r:id="rId55"/>
    <p:sldId id="462" r:id="rId56"/>
    <p:sldId id="463" r:id="rId57"/>
    <p:sldId id="357" r:id="rId58"/>
    <p:sldId id="359" r:id="rId59"/>
    <p:sldId id="360" r:id="rId60"/>
    <p:sldId id="361" r:id="rId61"/>
    <p:sldId id="363" r:id="rId62"/>
    <p:sldId id="389" r:id="rId63"/>
    <p:sldId id="466" r:id="rId64"/>
    <p:sldId id="464" r:id="rId65"/>
    <p:sldId id="461" r:id="rId66"/>
    <p:sldId id="465" r:id="rId67"/>
    <p:sldId id="388" r:id="rId68"/>
    <p:sldId id="468" r:id="rId69"/>
    <p:sldId id="391" r:id="rId70"/>
    <p:sldId id="469" r:id="rId71"/>
    <p:sldId id="393" r:id="rId72"/>
    <p:sldId id="470" r:id="rId73"/>
    <p:sldId id="471" r:id="rId74"/>
    <p:sldId id="472" r:id="rId75"/>
    <p:sldId id="473" r:id="rId76"/>
    <p:sldId id="409" r:id="rId77"/>
    <p:sldId id="410" r:id="rId78"/>
    <p:sldId id="419" r:id="rId79"/>
    <p:sldId id="421" r:id="rId80"/>
    <p:sldId id="270" r:id="rId81"/>
    <p:sldId id="474" r:id="rId82"/>
    <p:sldId id="312" r:id="rId83"/>
    <p:sldId id="326" r:id="rId84"/>
    <p:sldId id="327" r:id="rId85"/>
    <p:sldId id="347" r:id="rId86"/>
    <p:sldId id="353" r:id="rId87"/>
    <p:sldId id="475" r:id="rId88"/>
    <p:sldId id="362" r:id="rId89"/>
    <p:sldId id="372" r:id="rId90"/>
    <p:sldId id="376" r:id="rId91"/>
    <p:sldId id="381" r:id="rId92"/>
    <p:sldId id="382" r:id="rId93"/>
    <p:sldId id="383" r:id="rId94"/>
    <p:sldId id="384" r:id="rId95"/>
    <p:sldId id="387" r:id="rId96"/>
    <p:sldId id="390" r:id="rId97"/>
    <p:sldId id="392" r:id="rId98"/>
    <p:sldId id="397" r:id="rId99"/>
    <p:sldId id="398" r:id="rId100"/>
    <p:sldId id="399" r:id="rId101"/>
    <p:sldId id="400" r:id="rId102"/>
    <p:sldId id="401" r:id="rId103"/>
    <p:sldId id="402" r:id="rId104"/>
    <p:sldId id="403" r:id="rId105"/>
    <p:sldId id="404" r:id="rId106"/>
    <p:sldId id="405" r:id="rId107"/>
    <p:sldId id="406" r:id="rId108"/>
    <p:sldId id="407" r:id="rId109"/>
    <p:sldId id="408" r:id="rId110"/>
    <p:sldId id="420" r:id="rId111"/>
    <p:sldId id="345" r:id="rId112"/>
    <p:sldId id="346" r:id="rId113"/>
    <p:sldId id="328" r:id="rId114"/>
    <p:sldId id="348" r:id="rId115"/>
    <p:sldId id="349" r:id="rId116"/>
    <p:sldId id="350" r:id="rId117"/>
    <p:sldId id="423" r:id="rId118"/>
    <p:sldId id="424" r:id="rId119"/>
    <p:sldId id="425" r:id="rId120"/>
    <p:sldId id="426" r:id="rId121"/>
    <p:sldId id="427" r:id="rId122"/>
    <p:sldId id="317" r:id="rId123"/>
    <p:sldId id="371" r:id="rId124"/>
  </p:sldIdLst>
  <p:sldSz cx="10239375" cy="4967288"/>
  <p:notesSz cx="6858000" cy="9144000"/>
  <p:custDataLst>
    <p:tags r:id="rId1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319"/>
            <p14:sldId id="256"/>
            <p14:sldId id="309"/>
            <p14:sldId id="310"/>
            <p14:sldId id="268"/>
            <p14:sldId id="278"/>
            <p14:sldId id="339"/>
            <p14:sldId id="429"/>
            <p14:sldId id="308"/>
            <p14:sldId id="313"/>
            <p14:sldId id="314"/>
            <p14:sldId id="315"/>
            <p14:sldId id="311"/>
            <p14:sldId id="316"/>
            <p14:sldId id="321"/>
            <p14:sldId id="320"/>
            <p14:sldId id="322"/>
            <p14:sldId id="329"/>
            <p14:sldId id="330"/>
            <p14:sldId id="335"/>
            <p14:sldId id="336"/>
            <p14:sldId id="334"/>
            <p14:sldId id="333"/>
            <p14:sldId id="337"/>
            <p14:sldId id="338"/>
            <p14:sldId id="340"/>
            <p14:sldId id="341"/>
            <p14:sldId id="342"/>
            <p14:sldId id="343"/>
            <p14:sldId id="344"/>
            <p14:sldId id="354"/>
            <p14:sldId id="476"/>
            <p14:sldId id="477"/>
            <p14:sldId id="355"/>
            <p14:sldId id="356"/>
            <p14:sldId id="434"/>
            <p14:sldId id="435"/>
            <p14:sldId id="374"/>
            <p14:sldId id="444"/>
            <p14:sldId id="449"/>
            <p14:sldId id="448"/>
            <p14:sldId id="445"/>
            <p14:sldId id="447"/>
            <p14:sldId id="446"/>
            <p14:sldId id="450"/>
            <p14:sldId id="451"/>
            <p14:sldId id="452"/>
            <p14:sldId id="453"/>
            <p14:sldId id="441"/>
            <p14:sldId id="459"/>
            <p14:sldId id="458"/>
            <p14:sldId id="454"/>
            <p14:sldId id="455"/>
            <p14:sldId id="460"/>
            <p14:sldId id="462"/>
            <p14:sldId id="463"/>
            <p14:sldId id="357"/>
            <p14:sldId id="359"/>
            <p14:sldId id="360"/>
            <p14:sldId id="361"/>
            <p14:sldId id="363"/>
            <p14:sldId id="389"/>
            <p14:sldId id="466"/>
            <p14:sldId id="464"/>
            <p14:sldId id="461"/>
            <p14:sldId id="465"/>
            <p14:sldId id="388"/>
            <p14:sldId id="468"/>
            <p14:sldId id="391"/>
            <p14:sldId id="469"/>
            <p14:sldId id="393"/>
            <p14:sldId id="470"/>
            <p14:sldId id="471"/>
            <p14:sldId id="472"/>
            <p14:sldId id="473"/>
            <p14:sldId id="409"/>
            <p14:sldId id="410"/>
            <p14:sldId id="419"/>
            <p14:sldId id="421"/>
          </p14:sldIdLst>
        </p14:section>
        <p14:section name="Tools, Materials, Equipment list" id="{F9AA3CE8-AA6A-4B58-B495-A525DC9AE2B0}">
          <p14:sldIdLst/>
        </p14:section>
        <p14:section name="Videos" id="{0F8C89CC-0E24-46AD-9E26-0E6BE84E2FF3}">
          <p14:sldIdLst>
            <p14:sldId id="270"/>
            <p14:sldId id="474"/>
            <p14:sldId id="312"/>
            <p14:sldId id="326"/>
            <p14:sldId id="327"/>
            <p14:sldId id="347"/>
            <p14:sldId id="353"/>
            <p14:sldId id="475"/>
            <p14:sldId id="362"/>
            <p14:sldId id="372"/>
            <p14:sldId id="376"/>
            <p14:sldId id="381"/>
            <p14:sldId id="382"/>
            <p14:sldId id="383"/>
            <p14:sldId id="384"/>
            <p14:sldId id="387"/>
            <p14:sldId id="390"/>
            <p14:sldId id="392"/>
            <p14:sldId id="397"/>
            <p14:sldId id="398"/>
            <p14:sldId id="399"/>
            <p14:sldId id="400"/>
            <p14:sldId id="401"/>
            <p14:sldId id="402"/>
            <p14:sldId id="403"/>
            <p14:sldId id="404"/>
            <p14:sldId id="405"/>
            <p14:sldId id="406"/>
            <p14:sldId id="407"/>
            <p14:sldId id="408"/>
            <p14:sldId id="420"/>
          </p14:sldIdLst>
        </p14:section>
        <p14:section name="Voiceovers" id="{4CE730FD-3D12-49C2-A8B1-C4D7634AD67B}">
          <p14:sldIdLst>
            <p14:sldId id="345"/>
            <p14:sldId id="346"/>
            <p14:sldId id="328"/>
            <p14:sldId id="348"/>
            <p14:sldId id="349"/>
            <p14:sldId id="350"/>
          </p14:sldIdLst>
        </p14:section>
        <p14:section name="Simulations" id="{F55EB4D8-39B4-4EB2-B24C-5F34A61ED9D6}">
          <p14:sldIdLst>
            <p14:sldId id="423"/>
            <p14:sldId id="424"/>
            <p14:sldId id="425"/>
            <p14:sldId id="426"/>
            <p14:sldId id="427"/>
          </p14:sldIdLst>
        </p14:section>
        <p14:section name="Resources" id="{C4800900-FCDC-4F10-B92B-01DBDF4E062A}">
          <p14:sldIdLst>
            <p14:sldId id="317"/>
          </p14:sldIdLst>
        </p14:section>
        <p14:section name="Images required" id="{BB1DECA0-7FEA-460B-90C6-8053E37D0EB7}">
          <p14:sldIdLst>
            <p14:sldId id="37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7" clrIdx="0">
    <p:extLst/>
  </p:cmAuthor>
  <p:cmAuthor id="2" name="Benita Gomes" initials="BG" lastIdx="8" clrIdx="1">
    <p:extLst>
      <p:ext uri="{19B8F6BF-5375-455C-9EA6-DF929625EA0E}">
        <p15:presenceInfo xmlns:p15="http://schemas.microsoft.com/office/powerpoint/2012/main" userId="Benita Gomes" providerId="None"/>
      </p:ext>
    </p:extLst>
  </p:cmAuthor>
  <p:cmAuthor id="3" name="Windows User" initials="WU" lastIdx="3"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12" autoAdjust="0"/>
    <p:restoredTop sz="78702" autoAdjust="0"/>
  </p:normalViewPr>
  <p:slideViewPr>
    <p:cSldViewPr snapToGrid="0" snapToObjects="1">
      <p:cViewPr varScale="1">
        <p:scale>
          <a:sx n="123" d="100"/>
          <a:sy n="123" d="100"/>
        </p:scale>
        <p:origin x="13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8-05-18T08:17:46.806" idx="4">
    <p:pos x="6266" y="466"/>
    <p:text>This is the style that should be used to redrawn the image on the left.</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8-05-18T14:53:59.213" idx="7">
    <p:pos x="4665" y="1080"/>
    <p:text>Image need to be redrawn to be of a higher quality.</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8-05-22T12:43:53.408" idx="8">
    <p:pos x="4339" y="1399"/>
    <p:text>When the learner is taken to the incorrect feedback page they should see feedback for incorrect answer and also an image of the electrician 'dressed' in the correct PPE.</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dgm:t>
        <a:bodyPr/>
        <a:lstStyle/>
        <a:p>
          <a:r>
            <a:rPr lang="en-ZA" dirty="0"/>
            <a:t>Step 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chemeClr val="bg1">
            <a:lumMod val="85000"/>
          </a:schemeClr>
        </a:solidFill>
      </dgm:spPr>
      <dgm:t>
        <a:bodyPr/>
        <a:lstStyle/>
        <a:p>
          <a:r>
            <a:rPr lang="en-ZA" dirty="0"/>
            <a:t>Step 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chemeClr val="bg1">
            <a:lumMod val="85000"/>
          </a:schemeClr>
        </a:solidFill>
      </dgm:spPr>
      <dgm:t>
        <a:bodyPr/>
        <a:lstStyle/>
        <a:p>
          <a:r>
            <a:rPr lang="en-ZA" dirty="0"/>
            <a:t>Step 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chemeClr val="bg1">
            <a:lumMod val="85000"/>
          </a:schemeClr>
        </a:solidFill>
      </dgm:spPr>
      <dgm:t>
        <a:bodyPr/>
        <a:lstStyle/>
        <a:p>
          <a:r>
            <a:rPr lang="en-ZA" dirty="0"/>
            <a:t>Step 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chemeClr val="bg1">
            <a:lumMod val="85000"/>
          </a:schemeClr>
        </a:solidFill>
      </dgm:spPr>
      <dgm:t>
        <a:bodyPr/>
        <a:lstStyle/>
        <a:p>
          <a:r>
            <a:rPr lang="en-ZA" dirty="0"/>
            <a:t>Step 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chemeClr val="bg1">
            <a:lumMod val="85000"/>
          </a:schemeClr>
        </a:solidFill>
      </dgm:spPr>
      <dgm:t>
        <a:bodyPr/>
        <a:lstStyle/>
        <a:p>
          <a:r>
            <a:rPr lang="en-ZA" dirty="0"/>
            <a:t>Step 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chemeClr val="bg1">
            <a:lumMod val="85000"/>
          </a:schemeClr>
        </a:solidFill>
      </dgm:spPr>
      <dgm:t>
        <a:bodyPr/>
        <a:lstStyle/>
        <a:p>
          <a:r>
            <a:rPr lang="en-ZA" dirty="0"/>
            <a:t>Step 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bg1">
            <a:lumMod val="85000"/>
          </a:schemeClr>
        </a:solidFill>
      </dgm:spPr>
      <dgm:t>
        <a:bodyPr/>
        <a:lstStyle/>
        <a:p>
          <a:r>
            <a:rPr lang="en-ZA" dirty="0"/>
            <a:t>Step 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custScaleX="110923" custScaleY="14620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dgm:presLayoutVars>
          <dgm:chMax val="0"/>
          <dgm:chPref val="0"/>
          <dgm:bulletEnabled val="1"/>
        </dgm:presLayoutVars>
      </dgm:prSet>
      <dgm:spPr/>
    </dgm:pt>
  </dgm:ptLst>
  <dgm:cxnLst>
    <dgm:cxn modelId="{41CBCD06-E4B0-4255-BB70-360276FE6BE9}" srcId="{9E15EC47-73C5-46FC-8C6E-2A2A74A3ACCE}" destId="{E9C99FBF-A2EF-4045-842A-61B027B5CCC3}" srcOrd="7" destOrd="0" parTransId="{248F4E81-A070-4C8F-8122-735BE8E6E3AE}" sibTransId="{3C14B9AF-4407-4AB4-BF6A-B3C0B47F68D2}"/>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D73CF73F-C59B-4D5B-A38A-30A41FCD3123}" srcId="{9E15EC47-73C5-46FC-8C6E-2A2A74A3ACCE}" destId="{7683F89E-D83C-433C-AD37-8087EDC5215A}" srcOrd="4" destOrd="0" parTransId="{2799A4DD-E237-4390-A920-A15963CD552B}" sibTransId="{BB0A4321-D189-4281-A323-321F7731EDA9}"/>
    <dgm:cxn modelId="{33D8FE67-3C82-4650-A7DC-E8CC566E3BB2}" type="presOf" srcId="{9E15EC47-73C5-46FC-8C6E-2A2A74A3ACCE}" destId="{0264AFE3-26CB-4B35-9933-E5E31D84B537}" srcOrd="0" destOrd="0" presId="urn:microsoft.com/office/officeart/2005/8/layout/chevron1"/>
    <dgm:cxn modelId="{43FC9F71-0B6A-4AF0-B719-64F6F1874F58}" type="presOf" srcId="{E9C99FBF-A2EF-4045-842A-61B027B5CCC3}" destId="{BDB9394C-934D-4DCA-8054-75107AF14B89}" srcOrd="0" destOrd="0" presId="urn:microsoft.com/office/officeart/2005/8/layout/chevron1"/>
    <dgm:cxn modelId="{49FE067A-241F-4A70-B357-58D2A239127E}" type="presOf" srcId="{4D8B7AF0-07AF-4856-9447-DB6C3D712627}" destId="{1F018E35-5D8D-49B3-9B7D-3B0C8DAB90F1}" srcOrd="0" destOrd="0" presId="urn:microsoft.com/office/officeart/2005/8/layout/chevron1"/>
    <dgm:cxn modelId="{0CF5467E-826C-418F-A449-994766BAD60A}" type="presOf" srcId="{B329895F-4BE2-42B3-8FB7-9DF2D6FD998F}" destId="{72F1AA51-D764-4888-AADE-2501EAF11598}" srcOrd="0" destOrd="0" presId="urn:microsoft.com/office/officeart/2005/8/layout/chevron1"/>
    <dgm:cxn modelId="{2F1CDE95-368F-466E-9F9D-FAE6868D6809}" type="presOf" srcId="{5B7C9612-021F-4051-AE5B-4AE7EF44F698}" destId="{ED3DE7FC-6F5A-45AC-BEC4-95E942FD39FA}"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61E48BB1-C51E-43F5-A4BC-15F38A808657}" type="presOf" srcId="{7A2C9826-BD5A-4E56-BA3A-14DC82A02406}" destId="{43493AC2-0D4D-48E9-98FA-93348157A1F7}" srcOrd="0" destOrd="0" presId="urn:microsoft.com/office/officeart/2005/8/layout/chevron1"/>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FB26DFDA-FA46-46A2-A643-BDEB71D6E95E}" type="presOf" srcId="{C2D5FC84-A846-483B-A779-A508D5DD156B}" destId="{A5171B81-D340-4FD9-8BB9-F8E53E09CF9F}" srcOrd="0" destOrd="0" presId="urn:microsoft.com/office/officeart/2005/8/layout/chevron1"/>
    <dgm:cxn modelId="{DB1B60EB-6764-4985-8EE5-7ADA97BDEEF5}" type="presOf" srcId="{780C0493-BA34-43E9-8917-ABED5274BC90}" destId="{3BF19F79-1530-4022-B59D-79128ED03ED3}" srcOrd="0" destOrd="0" presId="urn:microsoft.com/office/officeart/2005/8/layout/chevron1"/>
    <dgm:cxn modelId="{D95DABF7-C708-4877-8AA5-2D88BF21013A}" type="presOf" srcId="{7683F89E-D83C-433C-AD37-8087EDC5215A}" destId="{950702B6-D249-4899-ACE8-16CAE595C5EA}" srcOrd="0" destOrd="0" presId="urn:microsoft.com/office/officeart/2005/8/layout/chevron1"/>
    <dgm:cxn modelId="{9536DFF7-5C1A-4A48-B318-D478E6DF351C}" srcId="{9E15EC47-73C5-46FC-8C6E-2A2A74A3ACCE}" destId="{7A2C9826-BD5A-4E56-BA3A-14DC82A02406}" srcOrd="5" destOrd="0" parTransId="{1C156A54-3E91-4C47-A7C9-E79764EAAD60}" sibTransId="{882E0C0D-713C-41A1-B568-DEAB1F8AF356}"/>
    <dgm:cxn modelId="{DA88D6D3-FBC5-4EF8-BEB8-191504127CA5}" type="presParOf" srcId="{0264AFE3-26CB-4B35-9933-E5E31D84B537}" destId="{ED3DE7FC-6F5A-45AC-BEC4-95E942FD39FA}" srcOrd="0" destOrd="0" presId="urn:microsoft.com/office/officeart/2005/8/layout/chevron1"/>
    <dgm:cxn modelId="{5A93CEE5-26C8-4650-A931-EC93243ED753}" type="presParOf" srcId="{0264AFE3-26CB-4B35-9933-E5E31D84B537}" destId="{45E4E519-BB69-4AAB-8701-0C7B0F3B19CD}" srcOrd="1" destOrd="0" presId="urn:microsoft.com/office/officeart/2005/8/layout/chevron1"/>
    <dgm:cxn modelId="{270E457A-8B2E-415E-9A31-90BE7DFA7820}" type="presParOf" srcId="{0264AFE3-26CB-4B35-9933-E5E31D84B537}" destId="{72F1AA51-D764-4888-AADE-2501EAF11598}" srcOrd="2" destOrd="0" presId="urn:microsoft.com/office/officeart/2005/8/layout/chevron1"/>
    <dgm:cxn modelId="{39E50611-29FF-4E37-B881-F4EE5463D5BE}" type="presParOf" srcId="{0264AFE3-26CB-4B35-9933-E5E31D84B537}" destId="{6E78B6B5-9828-4B27-9D6A-28926B4299D7}" srcOrd="3" destOrd="0" presId="urn:microsoft.com/office/officeart/2005/8/layout/chevron1"/>
    <dgm:cxn modelId="{0F065006-2820-4AAD-AE14-51423A087A75}" type="presParOf" srcId="{0264AFE3-26CB-4B35-9933-E5E31D84B537}" destId="{A5171B81-D340-4FD9-8BB9-F8E53E09CF9F}" srcOrd="4" destOrd="0" presId="urn:microsoft.com/office/officeart/2005/8/layout/chevron1"/>
    <dgm:cxn modelId="{7DB9A8F0-82E9-4B83-9A23-83AF6588A815}" type="presParOf" srcId="{0264AFE3-26CB-4B35-9933-E5E31D84B537}" destId="{11FB90EA-E138-4FD6-85C6-C10E146B184A}" srcOrd="5" destOrd="0" presId="urn:microsoft.com/office/officeart/2005/8/layout/chevron1"/>
    <dgm:cxn modelId="{E3C4EB3C-E1BE-4AC9-9509-73272CB71F63}" type="presParOf" srcId="{0264AFE3-26CB-4B35-9933-E5E31D84B537}" destId="{1F018E35-5D8D-49B3-9B7D-3B0C8DAB90F1}" srcOrd="6" destOrd="0" presId="urn:microsoft.com/office/officeart/2005/8/layout/chevron1"/>
    <dgm:cxn modelId="{EBFCE8CE-0684-46CC-9F01-D8389E733B49}" type="presParOf" srcId="{0264AFE3-26CB-4B35-9933-E5E31D84B537}" destId="{6BD2B26A-B71A-415C-BAF6-DC9727801C9C}" srcOrd="7" destOrd="0" presId="urn:microsoft.com/office/officeart/2005/8/layout/chevron1"/>
    <dgm:cxn modelId="{820BAEF0-EB76-4C6B-BEA9-C188652EB9F7}" type="presParOf" srcId="{0264AFE3-26CB-4B35-9933-E5E31D84B537}" destId="{950702B6-D249-4899-ACE8-16CAE595C5EA}" srcOrd="8" destOrd="0" presId="urn:microsoft.com/office/officeart/2005/8/layout/chevron1"/>
    <dgm:cxn modelId="{FB72B01F-9E51-44E9-BD81-10A9B37ADA02}" type="presParOf" srcId="{0264AFE3-26CB-4B35-9933-E5E31D84B537}" destId="{FF85BA81-471E-475C-9C0F-676D86CE98A7}" srcOrd="9" destOrd="0" presId="urn:microsoft.com/office/officeart/2005/8/layout/chevron1"/>
    <dgm:cxn modelId="{ED2E2AF0-0690-4F96-A678-5BB5E5E93EA2}" type="presParOf" srcId="{0264AFE3-26CB-4B35-9933-E5E31D84B537}" destId="{43493AC2-0D4D-48E9-98FA-93348157A1F7}" srcOrd="10" destOrd="0" presId="urn:microsoft.com/office/officeart/2005/8/layout/chevron1"/>
    <dgm:cxn modelId="{49066BB2-D053-49FA-B48C-BD77CDC59A2A}" type="presParOf" srcId="{0264AFE3-26CB-4B35-9933-E5E31D84B537}" destId="{6C4E3E66-B878-4B3D-BEA4-B1A63734FB70}" srcOrd="11" destOrd="0" presId="urn:microsoft.com/office/officeart/2005/8/layout/chevron1"/>
    <dgm:cxn modelId="{52381E6C-8A2D-4A1B-97BF-22F0D6EDFF38}" type="presParOf" srcId="{0264AFE3-26CB-4B35-9933-E5E31D84B537}" destId="{3BF19F79-1530-4022-B59D-79128ED03ED3}" srcOrd="12" destOrd="0" presId="urn:microsoft.com/office/officeart/2005/8/layout/chevron1"/>
    <dgm:cxn modelId="{9D5A1C39-222B-459B-AC93-44B30D531165}" type="presParOf" srcId="{0264AFE3-26CB-4B35-9933-E5E31D84B537}" destId="{6DB6CF10-F18D-4F09-9296-C60EC9DB067A}" srcOrd="13" destOrd="0" presId="urn:microsoft.com/office/officeart/2005/8/layout/chevron1"/>
    <dgm:cxn modelId="{3554DD14-A27C-4E65-980C-E55908740A35}"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dgm:t>
        <a:bodyPr/>
        <a:lstStyle/>
        <a:p>
          <a:r>
            <a:rPr lang="en-ZA" dirty="0"/>
            <a:t>Step 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chemeClr val="accent1"/>
        </a:solidFill>
      </dgm:spPr>
      <dgm:t>
        <a:bodyPr/>
        <a:lstStyle/>
        <a:p>
          <a:r>
            <a:rPr lang="en-ZA" dirty="0"/>
            <a:t>Step 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chemeClr val="accent1"/>
        </a:solidFill>
      </dgm:spPr>
      <dgm:t>
        <a:bodyPr/>
        <a:lstStyle/>
        <a:p>
          <a:r>
            <a:rPr lang="en-ZA" dirty="0"/>
            <a:t>Step 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chemeClr val="accent1"/>
        </a:solidFill>
      </dgm:spPr>
      <dgm:t>
        <a:bodyPr/>
        <a:lstStyle/>
        <a:p>
          <a:r>
            <a:rPr lang="en-ZA" dirty="0"/>
            <a:t>Step 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chemeClr val="accent1"/>
        </a:solidFill>
      </dgm:spPr>
      <dgm:t>
        <a:bodyPr/>
        <a:lstStyle/>
        <a:p>
          <a:r>
            <a:rPr lang="en-ZA" dirty="0"/>
            <a:t>Step 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chemeClr val="bg1">
            <a:lumMod val="85000"/>
          </a:schemeClr>
        </a:solidFill>
      </dgm:spPr>
      <dgm:t>
        <a:bodyPr/>
        <a:lstStyle/>
        <a:p>
          <a:r>
            <a:rPr lang="en-ZA" dirty="0"/>
            <a:t>Step 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chemeClr val="bg1">
            <a:lumMod val="85000"/>
          </a:schemeClr>
        </a:solidFill>
      </dgm:spPr>
      <dgm:t>
        <a:bodyPr/>
        <a:lstStyle/>
        <a:p>
          <a:r>
            <a:rPr lang="en-ZA" dirty="0"/>
            <a:t>Step 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bg1">
            <a:lumMod val="85000"/>
          </a:schemeClr>
        </a:solidFill>
      </dgm:spPr>
      <dgm:t>
        <a:bodyPr/>
        <a:lstStyle/>
        <a:p>
          <a:r>
            <a:rPr lang="en-ZA" dirty="0"/>
            <a:t>Step 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dgm:presLayoutVars>
          <dgm:chMax val="0"/>
          <dgm:chPref val="0"/>
          <dgm:bulletEnabled val="1"/>
        </dgm:presLayoutVars>
      </dgm:prSet>
      <dgm:spPr/>
    </dgm:pt>
  </dgm:ptLst>
  <dgm:cxnLst>
    <dgm:cxn modelId="{41CBCD06-E4B0-4255-BB70-360276FE6BE9}" srcId="{9E15EC47-73C5-46FC-8C6E-2A2A74A3ACCE}" destId="{E9C99FBF-A2EF-4045-842A-61B027B5CCC3}" srcOrd="7" destOrd="0" parTransId="{248F4E81-A070-4C8F-8122-735BE8E6E3AE}" sibTransId="{3C14B9AF-4407-4AB4-BF6A-B3C0B47F68D2}"/>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D73CF73F-C59B-4D5B-A38A-30A41FCD3123}" srcId="{9E15EC47-73C5-46FC-8C6E-2A2A74A3ACCE}" destId="{7683F89E-D83C-433C-AD37-8087EDC5215A}" srcOrd="4" destOrd="0" parTransId="{2799A4DD-E237-4390-A920-A15963CD552B}" sibTransId="{BB0A4321-D189-4281-A323-321F7731EDA9}"/>
    <dgm:cxn modelId="{33D8FE67-3C82-4650-A7DC-E8CC566E3BB2}" type="presOf" srcId="{9E15EC47-73C5-46FC-8C6E-2A2A74A3ACCE}" destId="{0264AFE3-26CB-4B35-9933-E5E31D84B537}" srcOrd="0" destOrd="0" presId="urn:microsoft.com/office/officeart/2005/8/layout/chevron1"/>
    <dgm:cxn modelId="{43FC9F71-0B6A-4AF0-B719-64F6F1874F58}" type="presOf" srcId="{E9C99FBF-A2EF-4045-842A-61B027B5CCC3}" destId="{BDB9394C-934D-4DCA-8054-75107AF14B89}" srcOrd="0" destOrd="0" presId="urn:microsoft.com/office/officeart/2005/8/layout/chevron1"/>
    <dgm:cxn modelId="{49FE067A-241F-4A70-B357-58D2A239127E}" type="presOf" srcId="{4D8B7AF0-07AF-4856-9447-DB6C3D712627}" destId="{1F018E35-5D8D-49B3-9B7D-3B0C8DAB90F1}" srcOrd="0" destOrd="0" presId="urn:microsoft.com/office/officeart/2005/8/layout/chevron1"/>
    <dgm:cxn modelId="{0CF5467E-826C-418F-A449-994766BAD60A}" type="presOf" srcId="{B329895F-4BE2-42B3-8FB7-9DF2D6FD998F}" destId="{72F1AA51-D764-4888-AADE-2501EAF11598}" srcOrd="0" destOrd="0" presId="urn:microsoft.com/office/officeart/2005/8/layout/chevron1"/>
    <dgm:cxn modelId="{2F1CDE95-368F-466E-9F9D-FAE6868D6809}" type="presOf" srcId="{5B7C9612-021F-4051-AE5B-4AE7EF44F698}" destId="{ED3DE7FC-6F5A-45AC-BEC4-95E942FD39FA}"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61E48BB1-C51E-43F5-A4BC-15F38A808657}" type="presOf" srcId="{7A2C9826-BD5A-4E56-BA3A-14DC82A02406}" destId="{43493AC2-0D4D-48E9-98FA-93348157A1F7}" srcOrd="0" destOrd="0" presId="urn:microsoft.com/office/officeart/2005/8/layout/chevron1"/>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FB26DFDA-FA46-46A2-A643-BDEB71D6E95E}" type="presOf" srcId="{C2D5FC84-A846-483B-A779-A508D5DD156B}" destId="{A5171B81-D340-4FD9-8BB9-F8E53E09CF9F}" srcOrd="0" destOrd="0" presId="urn:microsoft.com/office/officeart/2005/8/layout/chevron1"/>
    <dgm:cxn modelId="{DB1B60EB-6764-4985-8EE5-7ADA97BDEEF5}" type="presOf" srcId="{780C0493-BA34-43E9-8917-ABED5274BC90}" destId="{3BF19F79-1530-4022-B59D-79128ED03ED3}" srcOrd="0" destOrd="0" presId="urn:microsoft.com/office/officeart/2005/8/layout/chevron1"/>
    <dgm:cxn modelId="{D95DABF7-C708-4877-8AA5-2D88BF21013A}" type="presOf" srcId="{7683F89E-D83C-433C-AD37-8087EDC5215A}" destId="{950702B6-D249-4899-ACE8-16CAE595C5EA}" srcOrd="0" destOrd="0" presId="urn:microsoft.com/office/officeart/2005/8/layout/chevron1"/>
    <dgm:cxn modelId="{9536DFF7-5C1A-4A48-B318-D478E6DF351C}" srcId="{9E15EC47-73C5-46FC-8C6E-2A2A74A3ACCE}" destId="{7A2C9826-BD5A-4E56-BA3A-14DC82A02406}" srcOrd="5" destOrd="0" parTransId="{1C156A54-3E91-4C47-A7C9-E79764EAAD60}" sibTransId="{882E0C0D-713C-41A1-B568-DEAB1F8AF356}"/>
    <dgm:cxn modelId="{DA88D6D3-FBC5-4EF8-BEB8-191504127CA5}" type="presParOf" srcId="{0264AFE3-26CB-4B35-9933-E5E31D84B537}" destId="{ED3DE7FC-6F5A-45AC-BEC4-95E942FD39FA}" srcOrd="0" destOrd="0" presId="urn:microsoft.com/office/officeart/2005/8/layout/chevron1"/>
    <dgm:cxn modelId="{5A93CEE5-26C8-4650-A931-EC93243ED753}" type="presParOf" srcId="{0264AFE3-26CB-4B35-9933-E5E31D84B537}" destId="{45E4E519-BB69-4AAB-8701-0C7B0F3B19CD}" srcOrd="1" destOrd="0" presId="urn:microsoft.com/office/officeart/2005/8/layout/chevron1"/>
    <dgm:cxn modelId="{270E457A-8B2E-415E-9A31-90BE7DFA7820}" type="presParOf" srcId="{0264AFE3-26CB-4B35-9933-E5E31D84B537}" destId="{72F1AA51-D764-4888-AADE-2501EAF11598}" srcOrd="2" destOrd="0" presId="urn:microsoft.com/office/officeart/2005/8/layout/chevron1"/>
    <dgm:cxn modelId="{39E50611-29FF-4E37-B881-F4EE5463D5BE}" type="presParOf" srcId="{0264AFE3-26CB-4B35-9933-E5E31D84B537}" destId="{6E78B6B5-9828-4B27-9D6A-28926B4299D7}" srcOrd="3" destOrd="0" presId="urn:microsoft.com/office/officeart/2005/8/layout/chevron1"/>
    <dgm:cxn modelId="{0F065006-2820-4AAD-AE14-51423A087A75}" type="presParOf" srcId="{0264AFE3-26CB-4B35-9933-E5E31D84B537}" destId="{A5171B81-D340-4FD9-8BB9-F8E53E09CF9F}" srcOrd="4" destOrd="0" presId="urn:microsoft.com/office/officeart/2005/8/layout/chevron1"/>
    <dgm:cxn modelId="{7DB9A8F0-82E9-4B83-9A23-83AF6588A815}" type="presParOf" srcId="{0264AFE3-26CB-4B35-9933-E5E31D84B537}" destId="{11FB90EA-E138-4FD6-85C6-C10E146B184A}" srcOrd="5" destOrd="0" presId="urn:microsoft.com/office/officeart/2005/8/layout/chevron1"/>
    <dgm:cxn modelId="{E3C4EB3C-E1BE-4AC9-9509-73272CB71F63}" type="presParOf" srcId="{0264AFE3-26CB-4B35-9933-E5E31D84B537}" destId="{1F018E35-5D8D-49B3-9B7D-3B0C8DAB90F1}" srcOrd="6" destOrd="0" presId="urn:microsoft.com/office/officeart/2005/8/layout/chevron1"/>
    <dgm:cxn modelId="{EBFCE8CE-0684-46CC-9F01-D8389E733B49}" type="presParOf" srcId="{0264AFE3-26CB-4B35-9933-E5E31D84B537}" destId="{6BD2B26A-B71A-415C-BAF6-DC9727801C9C}" srcOrd="7" destOrd="0" presId="urn:microsoft.com/office/officeart/2005/8/layout/chevron1"/>
    <dgm:cxn modelId="{820BAEF0-EB76-4C6B-BEA9-C188652EB9F7}" type="presParOf" srcId="{0264AFE3-26CB-4B35-9933-E5E31D84B537}" destId="{950702B6-D249-4899-ACE8-16CAE595C5EA}" srcOrd="8" destOrd="0" presId="urn:microsoft.com/office/officeart/2005/8/layout/chevron1"/>
    <dgm:cxn modelId="{FB72B01F-9E51-44E9-BD81-10A9B37ADA02}" type="presParOf" srcId="{0264AFE3-26CB-4B35-9933-E5E31D84B537}" destId="{FF85BA81-471E-475C-9C0F-676D86CE98A7}" srcOrd="9" destOrd="0" presId="urn:microsoft.com/office/officeart/2005/8/layout/chevron1"/>
    <dgm:cxn modelId="{ED2E2AF0-0690-4F96-A678-5BB5E5E93EA2}" type="presParOf" srcId="{0264AFE3-26CB-4B35-9933-E5E31D84B537}" destId="{43493AC2-0D4D-48E9-98FA-93348157A1F7}" srcOrd="10" destOrd="0" presId="urn:microsoft.com/office/officeart/2005/8/layout/chevron1"/>
    <dgm:cxn modelId="{49066BB2-D053-49FA-B48C-BD77CDC59A2A}" type="presParOf" srcId="{0264AFE3-26CB-4B35-9933-E5E31D84B537}" destId="{6C4E3E66-B878-4B3D-BEA4-B1A63734FB70}" srcOrd="11" destOrd="0" presId="urn:microsoft.com/office/officeart/2005/8/layout/chevron1"/>
    <dgm:cxn modelId="{52381E6C-8A2D-4A1B-97BF-22F0D6EDFF38}" type="presParOf" srcId="{0264AFE3-26CB-4B35-9933-E5E31D84B537}" destId="{3BF19F79-1530-4022-B59D-79128ED03ED3}" srcOrd="12" destOrd="0" presId="urn:microsoft.com/office/officeart/2005/8/layout/chevron1"/>
    <dgm:cxn modelId="{9D5A1C39-222B-459B-AC93-44B30D531165}" type="presParOf" srcId="{0264AFE3-26CB-4B35-9933-E5E31D84B537}" destId="{6DB6CF10-F18D-4F09-9296-C60EC9DB067A}" srcOrd="13" destOrd="0" presId="urn:microsoft.com/office/officeart/2005/8/layout/chevron1"/>
    <dgm:cxn modelId="{3554DD14-A27C-4E65-980C-E55908740A35}"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133CBEA-A87A-4722-8848-2BD1B84B02F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ZA"/>
        </a:p>
      </dgm:t>
    </dgm:pt>
    <dgm:pt modelId="{8793828A-6C8A-4998-B0CB-1B53A9C181F8}">
      <dgm:prSet phldrT="[Text]"/>
      <dgm:spPr>
        <a:solidFill>
          <a:schemeClr val="tx1"/>
        </a:solidFill>
      </dgm:spPr>
      <dgm:t>
        <a:bodyPr/>
        <a:lstStyle/>
        <a:p>
          <a:r>
            <a:rPr lang="en-ZA" dirty="0"/>
            <a:t>Placeholder</a:t>
          </a:r>
          <a:r>
            <a:rPr lang="en-ZA" baseline="0" dirty="0"/>
            <a:t> Video 18</a:t>
          </a:r>
          <a:endParaRPr lang="en-ZA" dirty="0"/>
        </a:p>
      </dgm:t>
    </dgm:pt>
    <dgm:pt modelId="{F3D1E897-B709-41EC-8E6D-B9804A963351}" type="parTrans" cxnId="{F174F5E9-3A79-4451-BF0B-16F14FBEC342}">
      <dgm:prSet/>
      <dgm:spPr/>
      <dgm:t>
        <a:bodyPr/>
        <a:lstStyle/>
        <a:p>
          <a:endParaRPr lang="en-ZA"/>
        </a:p>
      </dgm:t>
    </dgm:pt>
    <dgm:pt modelId="{FC288B65-CD27-4F79-8B7F-4362359B5E8C}" type="sibTrans" cxnId="{F174F5E9-3A79-4451-BF0B-16F14FBEC342}">
      <dgm:prSet/>
      <dgm:spPr/>
      <dgm:t>
        <a:bodyPr/>
        <a:lstStyle/>
        <a:p>
          <a:endParaRPr lang="en-ZA"/>
        </a:p>
      </dgm:t>
    </dgm:pt>
    <dgm:pt modelId="{F0EDFAB9-2CFD-41A4-BCFD-634E0AF53A19}">
      <dgm:prSet phldrT="[Text]"/>
      <dgm:spPr>
        <a:solidFill>
          <a:schemeClr val="tx1"/>
        </a:solidFill>
      </dgm:spPr>
      <dgm:t>
        <a:bodyPr/>
        <a:lstStyle/>
        <a:p>
          <a:r>
            <a:rPr lang="en-ZA" dirty="0"/>
            <a:t>Placeholder</a:t>
          </a:r>
          <a:r>
            <a:rPr lang="en-ZA" baseline="0" dirty="0"/>
            <a:t> Video 19</a:t>
          </a:r>
          <a:endParaRPr lang="en-ZA" dirty="0"/>
        </a:p>
      </dgm:t>
    </dgm:pt>
    <dgm:pt modelId="{04AD3B8E-0987-4989-9787-381566788F27}" type="parTrans" cxnId="{1DF80B43-615E-45EC-B9AC-31845F268A37}">
      <dgm:prSet/>
      <dgm:spPr/>
      <dgm:t>
        <a:bodyPr/>
        <a:lstStyle/>
        <a:p>
          <a:endParaRPr lang="en-ZA"/>
        </a:p>
      </dgm:t>
    </dgm:pt>
    <dgm:pt modelId="{A39E5F75-9705-440F-8EB7-6418F0FB01C6}" type="sibTrans" cxnId="{1DF80B43-615E-45EC-B9AC-31845F268A37}">
      <dgm:prSet/>
      <dgm:spPr/>
      <dgm:t>
        <a:bodyPr/>
        <a:lstStyle/>
        <a:p>
          <a:endParaRPr lang="en-ZA"/>
        </a:p>
      </dgm:t>
    </dgm:pt>
    <dgm:pt modelId="{206EF674-E973-4A69-8D80-91B711B9EDB0}">
      <dgm:prSet phldrT="[Text]"/>
      <dgm:spPr>
        <a:solidFill>
          <a:schemeClr val="tx1"/>
        </a:solidFill>
      </dgm:spPr>
      <dgm:t>
        <a:bodyPr/>
        <a:lstStyle/>
        <a:p>
          <a:r>
            <a:rPr lang="en-ZA" dirty="0"/>
            <a:t>Placeholder</a:t>
          </a:r>
          <a:r>
            <a:rPr lang="en-ZA" baseline="0" dirty="0"/>
            <a:t> Video 20</a:t>
          </a:r>
          <a:endParaRPr lang="en-ZA" dirty="0"/>
        </a:p>
      </dgm:t>
    </dgm:pt>
    <dgm:pt modelId="{716C7A5F-50CB-48B5-AE02-E6966BF23F2B}" type="parTrans" cxnId="{03134352-CE8C-4A74-B04A-3357F4679319}">
      <dgm:prSet/>
      <dgm:spPr/>
      <dgm:t>
        <a:bodyPr/>
        <a:lstStyle/>
        <a:p>
          <a:endParaRPr lang="en-ZA"/>
        </a:p>
      </dgm:t>
    </dgm:pt>
    <dgm:pt modelId="{C0B52FC7-297D-4D25-B7DA-5281CDACF4EC}" type="sibTrans" cxnId="{03134352-CE8C-4A74-B04A-3357F4679319}">
      <dgm:prSet/>
      <dgm:spPr/>
      <dgm:t>
        <a:bodyPr/>
        <a:lstStyle/>
        <a:p>
          <a:endParaRPr lang="en-ZA"/>
        </a:p>
      </dgm:t>
    </dgm:pt>
    <dgm:pt modelId="{381678EC-967E-4306-882F-DDC2EDBEB29C}">
      <dgm:prSet phldrT="[Text]"/>
      <dgm:spPr>
        <a:solidFill>
          <a:schemeClr val="tx1"/>
        </a:solidFill>
      </dgm:spPr>
      <dgm:t>
        <a:bodyPr/>
        <a:lstStyle/>
        <a:p>
          <a:r>
            <a:rPr lang="en-ZA" dirty="0"/>
            <a:t>Placeholder</a:t>
          </a:r>
          <a:r>
            <a:rPr lang="en-ZA" baseline="0" dirty="0"/>
            <a:t> Video 21</a:t>
          </a:r>
          <a:endParaRPr lang="en-ZA" dirty="0"/>
        </a:p>
      </dgm:t>
    </dgm:pt>
    <dgm:pt modelId="{709964C8-36EC-4CA0-A9CD-5D41AB5B5AA9}" type="parTrans" cxnId="{E70471C5-73E8-4D23-BCFA-02C53A543D6C}">
      <dgm:prSet/>
      <dgm:spPr/>
      <dgm:t>
        <a:bodyPr/>
        <a:lstStyle/>
        <a:p>
          <a:endParaRPr lang="en-ZA"/>
        </a:p>
      </dgm:t>
    </dgm:pt>
    <dgm:pt modelId="{C4EAD412-8355-4951-AD3F-E71C442C810B}" type="sibTrans" cxnId="{E70471C5-73E8-4D23-BCFA-02C53A543D6C}">
      <dgm:prSet/>
      <dgm:spPr/>
      <dgm:t>
        <a:bodyPr/>
        <a:lstStyle/>
        <a:p>
          <a:endParaRPr lang="en-ZA"/>
        </a:p>
      </dgm:t>
    </dgm:pt>
    <dgm:pt modelId="{CEFB587E-E7F4-40F2-BFED-8672C7BDD9C4}">
      <dgm:prSet phldrT="[Text]"/>
      <dgm:spPr>
        <a:solidFill>
          <a:schemeClr val="tx1"/>
        </a:solidFill>
      </dgm:spPr>
      <dgm:t>
        <a:bodyPr/>
        <a:lstStyle/>
        <a:p>
          <a:r>
            <a:rPr lang="en-ZA" dirty="0"/>
            <a:t>Placeholder</a:t>
          </a:r>
          <a:r>
            <a:rPr lang="en-ZA" baseline="0" dirty="0"/>
            <a:t> Video 22</a:t>
          </a:r>
          <a:endParaRPr lang="en-ZA" dirty="0"/>
        </a:p>
      </dgm:t>
    </dgm:pt>
    <dgm:pt modelId="{9948D888-FDD2-4938-9333-A7F766567D3E}" type="parTrans" cxnId="{E82CF1BD-F21D-41A0-BE32-C4EE1783AFDA}">
      <dgm:prSet/>
      <dgm:spPr/>
      <dgm:t>
        <a:bodyPr/>
        <a:lstStyle/>
        <a:p>
          <a:endParaRPr lang="en-ZA"/>
        </a:p>
      </dgm:t>
    </dgm:pt>
    <dgm:pt modelId="{67BE03D1-936E-4E1C-A25C-15FEFF2DFE63}" type="sibTrans" cxnId="{E82CF1BD-F21D-41A0-BE32-C4EE1783AFDA}">
      <dgm:prSet/>
      <dgm:spPr/>
      <dgm:t>
        <a:bodyPr/>
        <a:lstStyle/>
        <a:p>
          <a:endParaRPr lang="en-ZA"/>
        </a:p>
      </dgm:t>
    </dgm:pt>
    <dgm:pt modelId="{6A762463-405D-4EDF-83C3-04435A7C844F}">
      <dgm:prSet/>
      <dgm:spPr>
        <a:solidFill>
          <a:schemeClr val="tx1"/>
        </a:solidFill>
      </dgm:spPr>
      <dgm:t>
        <a:bodyPr/>
        <a:lstStyle/>
        <a:p>
          <a:r>
            <a:rPr lang="en-ZA" dirty="0"/>
            <a:t>Placeholder Video 23 </a:t>
          </a:r>
        </a:p>
      </dgm:t>
    </dgm:pt>
    <dgm:pt modelId="{211C1A35-DF56-431D-BE31-A1495D7AA2FD}" type="parTrans" cxnId="{1F6BAAC5-3FCD-42D7-A3D3-DFCDC27720A9}">
      <dgm:prSet/>
      <dgm:spPr/>
      <dgm:t>
        <a:bodyPr/>
        <a:lstStyle/>
        <a:p>
          <a:endParaRPr lang="en-ZA"/>
        </a:p>
      </dgm:t>
    </dgm:pt>
    <dgm:pt modelId="{C878BC73-1514-4286-A35F-5098A6156A74}" type="sibTrans" cxnId="{1F6BAAC5-3FCD-42D7-A3D3-DFCDC27720A9}">
      <dgm:prSet/>
      <dgm:spPr/>
      <dgm:t>
        <a:bodyPr/>
        <a:lstStyle/>
        <a:p>
          <a:endParaRPr lang="en-ZA"/>
        </a:p>
      </dgm:t>
    </dgm:pt>
    <dgm:pt modelId="{8F58067F-EC56-445F-84CF-AD705186F33C}">
      <dgm:prSet/>
      <dgm:spPr>
        <a:solidFill>
          <a:schemeClr val="tx1"/>
        </a:solidFill>
      </dgm:spPr>
      <dgm:t>
        <a:bodyPr/>
        <a:lstStyle/>
        <a:p>
          <a:r>
            <a:rPr lang="en-ZA" dirty="0"/>
            <a:t>Placeholder Video 25 </a:t>
          </a:r>
        </a:p>
      </dgm:t>
    </dgm:pt>
    <dgm:pt modelId="{7322BA58-3069-4D2E-84F0-1D23A9BD0599}" type="parTrans" cxnId="{A5C753C0-F7DF-42EF-BCCC-07EDB3983149}">
      <dgm:prSet/>
      <dgm:spPr/>
      <dgm:t>
        <a:bodyPr/>
        <a:lstStyle/>
        <a:p>
          <a:endParaRPr lang="en-ZA"/>
        </a:p>
      </dgm:t>
    </dgm:pt>
    <dgm:pt modelId="{DFCFB51E-97E3-4916-B42C-BBB2329479C2}" type="sibTrans" cxnId="{A5C753C0-F7DF-42EF-BCCC-07EDB3983149}">
      <dgm:prSet/>
      <dgm:spPr/>
      <dgm:t>
        <a:bodyPr/>
        <a:lstStyle/>
        <a:p>
          <a:endParaRPr lang="en-ZA"/>
        </a:p>
      </dgm:t>
    </dgm:pt>
    <dgm:pt modelId="{F47B3CFD-58F3-4FDE-AC3F-098CCBAF7A78}">
      <dgm:prSet/>
      <dgm:spPr>
        <a:solidFill>
          <a:schemeClr val="tx1"/>
        </a:solidFill>
      </dgm:spPr>
      <dgm:t>
        <a:bodyPr/>
        <a:lstStyle/>
        <a:p>
          <a:r>
            <a:rPr lang="en-ZA" dirty="0"/>
            <a:t>Placeholder Video 24</a:t>
          </a:r>
        </a:p>
      </dgm:t>
    </dgm:pt>
    <dgm:pt modelId="{EAC02C15-BD30-45FF-90B6-0CE3C136A9F3}" type="parTrans" cxnId="{52791254-DD60-44EC-B7EB-5944447081D0}">
      <dgm:prSet/>
      <dgm:spPr/>
      <dgm:t>
        <a:bodyPr/>
        <a:lstStyle/>
        <a:p>
          <a:endParaRPr lang="en-ZA"/>
        </a:p>
      </dgm:t>
    </dgm:pt>
    <dgm:pt modelId="{81DF9A2E-B1BE-4E12-BD15-0532B98F6DE0}" type="sibTrans" cxnId="{52791254-DD60-44EC-B7EB-5944447081D0}">
      <dgm:prSet/>
      <dgm:spPr/>
      <dgm:t>
        <a:bodyPr/>
        <a:lstStyle/>
        <a:p>
          <a:endParaRPr lang="en-ZA"/>
        </a:p>
      </dgm:t>
    </dgm:pt>
    <dgm:pt modelId="{4CCF38E8-1FE8-4ED0-80A7-E86FBCCF4524}">
      <dgm:prSet/>
      <dgm:spPr>
        <a:solidFill>
          <a:schemeClr val="tx1"/>
        </a:solidFill>
      </dgm:spPr>
      <dgm:t>
        <a:bodyPr/>
        <a:lstStyle/>
        <a:p>
          <a:r>
            <a:rPr lang="en-ZA" dirty="0"/>
            <a:t>Placeholder Video 26</a:t>
          </a:r>
        </a:p>
      </dgm:t>
    </dgm:pt>
    <dgm:pt modelId="{F8AF33ED-697B-4050-8C92-911EE8D54430}" type="parTrans" cxnId="{6129DF81-DC9B-4C5A-80C1-9C43428CAE60}">
      <dgm:prSet/>
      <dgm:spPr/>
      <dgm:t>
        <a:bodyPr/>
        <a:lstStyle/>
        <a:p>
          <a:endParaRPr lang="en-ZA"/>
        </a:p>
      </dgm:t>
    </dgm:pt>
    <dgm:pt modelId="{71BF638D-EF3C-48E8-8EBE-3A29F747A304}" type="sibTrans" cxnId="{6129DF81-DC9B-4C5A-80C1-9C43428CAE60}">
      <dgm:prSet/>
      <dgm:spPr/>
      <dgm:t>
        <a:bodyPr/>
        <a:lstStyle/>
        <a:p>
          <a:endParaRPr lang="en-ZA"/>
        </a:p>
      </dgm:t>
    </dgm:pt>
    <dgm:pt modelId="{42FB99D8-9B54-4C06-8C0E-55F61D4C61D5}">
      <dgm:prSet/>
      <dgm:spPr>
        <a:solidFill>
          <a:schemeClr val="tx1"/>
        </a:solidFill>
      </dgm:spPr>
      <dgm:t>
        <a:bodyPr/>
        <a:lstStyle/>
        <a:p>
          <a:r>
            <a:rPr lang="en-ZA" dirty="0"/>
            <a:t>Placeholder Video 27 </a:t>
          </a:r>
        </a:p>
      </dgm:t>
    </dgm:pt>
    <dgm:pt modelId="{079DDABC-1D55-4174-91EC-8B5847675F58}" type="parTrans" cxnId="{0FDDB820-717E-4E04-AD61-26AD069D8946}">
      <dgm:prSet/>
      <dgm:spPr/>
      <dgm:t>
        <a:bodyPr/>
        <a:lstStyle/>
        <a:p>
          <a:endParaRPr lang="en-ZA"/>
        </a:p>
      </dgm:t>
    </dgm:pt>
    <dgm:pt modelId="{D6F63FE4-9566-4898-817A-65B46C49BFEC}" type="sibTrans" cxnId="{0FDDB820-717E-4E04-AD61-26AD069D8946}">
      <dgm:prSet/>
      <dgm:spPr/>
      <dgm:t>
        <a:bodyPr/>
        <a:lstStyle/>
        <a:p>
          <a:endParaRPr lang="en-ZA"/>
        </a:p>
      </dgm:t>
    </dgm:pt>
    <dgm:pt modelId="{A59B5280-2E2B-455C-96DF-C0E2F469F61B}">
      <dgm:prSet/>
      <dgm:spPr>
        <a:solidFill>
          <a:schemeClr val="tx1"/>
        </a:solidFill>
      </dgm:spPr>
      <dgm:t>
        <a:bodyPr/>
        <a:lstStyle/>
        <a:p>
          <a:r>
            <a:rPr lang="en-ZA" dirty="0"/>
            <a:t>Placeholder Video 28 </a:t>
          </a:r>
        </a:p>
      </dgm:t>
    </dgm:pt>
    <dgm:pt modelId="{771186B8-7FBE-4F47-A4F5-B495480050DD}" type="parTrans" cxnId="{E5BAC744-9570-484F-8619-81C6E1E32429}">
      <dgm:prSet/>
      <dgm:spPr/>
      <dgm:t>
        <a:bodyPr/>
        <a:lstStyle/>
        <a:p>
          <a:endParaRPr lang="en-ZA"/>
        </a:p>
      </dgm:t>
    </dgm:pt>
    <dgm:pt modelId="{FF2DD5AF-DF4A-4CD4-BD7A-323C4DD6FFAE}" type="sibTrans" cxnId="{E5BAC744-9570-484F-8619-81C6E1E32429}">
      <dgm:prSet/>
      <dgm:spPr/>
      <dgm:t>
        <a:bodyPr/>
        <a:lstStyle/>
        <a:p>
          <a:endParaRPr lang="en-ZA"/>
        </a:p>
      </dgm:t>
    </dgm:pt>
    <dgm:pt modelId="{8A298DC4-758D-4485-8ABE-A106BAEC013A}">
      <dgm:prSet/>
      <dgm:spPr>
        <a:solidFill>
          <a:schemeClr val="tx1"/>
        </a:solidFill>
      </dgm:spPr>
      <dgm:t>
        <a:bodyPr/>
        <a:lstStyle/>
        <a:p>
          <a:r>
            <a:rPr lang="en-ZA" dirty="0"/>
            <a:t>Placeholder Video  29</a:t>
          </a:r>
        </a:p>
      </dgm:t>
    </dgm:pt>
    <dgm:pt modelId="{1C53CF45-0290-4341-80D3-9AB86917D8BE}" type="parTrans" cxnId="{A1BE025C-7011-4EDC-A489-FE188E38DB68}">
      <dgm:prSet/>
      <dgm:spPr/>
      <dgm:t>
        <a:bodyPr/>
        <a:lstStyle/>
        <a:p>
          <a:endParaRPr lang="en-ZA"/>
        </a:p>
      </dgm:t>
    </dgm:pt>
    <dgm:pt modelId="{C83DC3DA-1D5F-47B3-A4A0-A77B7E6B8681}" type="sibTrans" cxnId="{A1BE025C-7011-4EDC-A489-FE188E38DB68}">
      <dgm:prSet/>
      <dgm:spPr/>
      <dgm:t>
        <a:bodyPr/>
        <a:lstStyle/>
        <a:p>
          <a:endParaRPr lang="en-ZA"/>
        </a:p>
      </dgm:t>
    </dgm:pt>
    <dgm:pt modelId="{40067F64-2235-49F7-BAA6-DF3AFFE71049}" type="pres">
      <dgm:prSet presAssocID="{6133CBEA-A87A-4722-8848-2BD1B84B02FF}" presName="diagram" presStyleCnt="0">
        <dgm:presLayoutVars>
          <dgm:dir/>
          <dgm:resizeHandles val="exact"/>
        </dgm:presLayoutVars>
      </dgm:prSet>
      <dgm:spPr/>
    </dgm:pt>
    <dgm:pt modelId="{2E4D1941-7D4A-46F1-940D-C397CE439653}" type="pres">
      <dgm:prSet presAssocID="{8793828A-6C8A-4998-B0CB-1B53A9C181F8}" presName="node" presStyleLbl="node1" presStyleIdx="0" presStyleCnt="12">
        <dgm:presLayoutVars>
          <dgm:bulletEnabled val="1"/>
        </dgm:presLayoutVars>
      </dgm:prSet>
      <dgm:spPr/>
    </dgm:pt>
    <dgm:pt modelId="{FFEFD80E-9EA2-4876-AE3C-BC6B66FD3197}" type="pres">
      <dgm:prSet presAssocID="{FC288B65-CD27-4F79-8B7F-4362359B5E8C}" presName="sibTrans" presStyleCnt="0"/>
      <dgm:spPr/>
    </dgm:pt>
    <dgm:pt modelId="{9A643928-C323-490E-B375-3BA1688A789F}" type="pres">
      <dgm:prSet presAssocID="{F0EDFAB9-2CFD-41A4-BCFD-634E0AF53A19}" presName="node" presStyleLbl="node1" presStyleIdx="1" presStyleCnt="12">
        <dgm:presLayoutVars>
          <dgm:bulletEnabled val="1"/>
        </dgm:presLayoutVars>
      </dgm:prSet>
      <dgm:spPr/>
    </dgm:pt>
    <dgm:pt modelId="{2409D375-6E65-45E7-A6DA-90DF3CBD5308}" type="pres">
      <dgm:prSet presAssocID="{A39E5F75-9705-440F-8EB7-6418F0FB01C6}" presName="sibTrans" presStyleCnt="0"/>
      <dgm:spPr/>
    </dgm:pt>
    <dgm:pt modelId="{06625FC8-1C1A-4CCE-80DB-43C0AD203590}" type="pres">
      <dgm:prSet presAssocID="{206EF674-E973-4A69-8D80-91B711B9EDB0}" presName="node" presStyleLbl="node1" presStyleIdx="2" presStyleCnt="12">
        <dgm:presLayoutVars>
          <dgm:bulletEnabled val="1"/>
        </dgm:presLayoutVars>
      </dgm:prSet>
      <dgm:spPr/>
    </dgm:pt>
    <dgm:pt modelId="{28A3B1E9-C68F-4E3F-B11C-5A468676352A}" type="pres">
      <dgm:prSet presAssocID="{C0B52FC7-297D-4D25-B7DA-5281CDACF4EC}" presName="sibTrans" presStyleCnt="0"/>
      <dgm:spPr/>
    </dgm:pt>
    <dgm:pt modelId="{B78ECAEA-D192-40E3-9F01-73816BA84F60}" type="pres">
      <dgm:prSet presAssocID="{381678EC-967E-4306-882F-DDC2EDBEB29C}" presName="node" presStyleLbl="node1" presStyleIdx="3" presStyleCnt="12">
        <dgm:presLayoutVars>
          <dgm:bulletEnabled val="1"/>
        </dgm:presLayoutVars>
      </dgm:prSet>
      <dgm:spPr/>
    </dgm:pt>
    <dgm:pt modelId="{F17DD012-9DCD-4855-977D-2442EC733710}" type="pres">
      <dgm:prSet presAssocID="{C4EAD412-8355-4951-AD3F-E71C442C810B}" presName="sibTrans" presStyleCnt="0"/>
      <dgm:spPr/>
    </dgm:pt>
    <dgm:pt modelId="{CC8419EB-DE63-45C5-ADC1-DE15BD1C6738}" type="pres">
      <dgm:prSet presAssocID="{CEFB587E-E7F4-40F2-BFED-8672C7BDD9C4}" presName="node" presStyleLbl="node1" presStyleIdx="4" presStyleCnt="12">
        <dgm:presLayoutVars>
          <dgm:bulletEnabled val="1"/>
        </dgm:presLayoutVars>
      </dgm:prSet>
      <dgm:spPr/>
    </dgm:pt>
    <dgm:pt modelId="{28F19275-C828-4AF2-8864-8CD0BCB6968F}" type="pres">
      <dgm:prSet presAssocID="{67BE03D1-936E-4E1C-A25C-15FEFF2DFE63}" presName="sibTrans" presStyleCnt="0"/>
      <dgm:spPr/>
    </dgm:pt>
    <dgm:pt modelId="{0979EBAD-677B-4A42-ABF0-23D38FDBD74F}" type="pres">
      <dgm:prSet presAssocID="{6A762463-405D-4EDF-83C3-04435A7C844F}" presName="node" presStyleLbl="node1" presStyleIdx="5" presStyleCnt="12">
        <dgm:presLayoutVars>
          <dgm:bulletEnabled val="1"/>
        </dgm:presLayoutVars>
      </dgm:prSet>
      <dgm:spPr/>
    </dgm:pt>
    <dgm:pt modelId="{3F2B126F-0536-4E10-B297-712E2018A333}" type="pres">
      <dgm:prSet presAssocID="{C878BC73-1514-4286-A35F-5098A6156A74}" presName="sibTrans" presStyleCnt="0"/>
      <dgm:spPr/>
    </dgm:pt>
    <dgm:pt modelId="{71FA9BFB-CE07-4F09-8D0A-4B033C34DE64}" type="pres">
      <dgm:prSet presAssocID="{F47B3CFD-58F3-4FDE-AC3F-098CCBAF7A78}" presName="node" presStyleLbl="node1" presStyleIdx="6" presStyleCnt="12">
        <dgm:presLayoutVars>
          <dgm:bulletEnabled val="1"/>
        </dgm:presLayoutVars>
      </dgm:prSet>
      <dgm:spPr/>
    </dgm:pt>
    <dgm:pt modelId="{04FBDDA2-6942-4CE5-9946-3116CE462206}" type="pres">
      <dgm:prSet presAssocID="{81DF9A2E-B1BE-4E12-BD15-0532B98F6DE0}" presName="sibTrans" presStyleCnt="0"/>
      <dgm:spPr/>
    </dgm:pt>
    <dgm:pt modelId="{919750A9-9ADC-4F2C-B882-BDC4E917BB30}" type="pres">
      <dgm:prSet presAssocID="{8F58067F-EC56-445F-84CF-AD705186F33C}" presName="node" presStyleLbl="node1" presStyleIdx="7" presStyleCnt="12">
        <dgm:presLayoutVars>
          <dgm:bulletEnabled val="1"/>
        </dgm:presLayoutVars>
      </dgm:prSet>
      <dgm:spPr/>
    </dgm:pt>
    <dgm:pt modelId="{0E8E614B-0932-4E8F-A483-006D9D13A06C}" type="pres">
      <dgm:prSet presAssocID="{DFCFB51E-97E3-4916-B42C-BBB2329479C2}" presName="sibTrans" presStyleCnt="0"/>
      <dgm:spPr/>
    </dgm:pt>
    <dgm:pt modelId="{8B5216BF-109A-425F-AAB3-64E8E9616621}" type="pres">
      <dgm:prSet presAssocID="{4CCF38E8-1FE8-4ED0-80A7-E86FBCCF4524}" presName="node" presStyleLbl="node1" presStyleIdx="8" presStyleCnt="12">
        <dgm:presLayoutVars>
          <dgm:bulletEnabled val="1"/>
        </dgm:presLayoutVars>
      </dgm:prSet>
      <dgm:spPr/>
    </dgm:pt>
    <dgm:pt modelId="{65A147C5-3A5C-426D-B78E-A9ABA61B68B5}" type="pres">
      <dgm:prSet presAssocID="{71BF638D-EF3C-48E8-8EBE-3A29F747A304}" presName="sibTrans" presStyleCnt="0"/>
      <dgm:spPr/>
    </dgm:pt>
    <dgm:pt modelId="{905EC71B-5185-46E4-BB6E-CBA299BAF158}" type="pres">
      <dgm:prSet presAssocID="{42FB99D8-9B54-4C06-8C0E-55F61D4C61D5}" presName="node" presStyleLbl="node1" presStyleIdx="9" presStyleCnt="12">
        <dgm:presLayoutVars>
          <dgm:bulletEnabled val="1"/>
        </dgm:presLayoutVars>
      </dgm:prSet>
      <dgm:spPr/>
    </dgm:pt>
    <dgm:pt modelId="{7970DA10-4D6A-47FF-9BDC-A6AEC30F5795}" type="pres">
      <dgm:prSet presAssocID="{D6F63FE4-9566-4898-817A-65B46C49BFEC}" presName="sibTrans" presStyleCnt="0"/>
      <dgm:spPr/>
    </dgm:pt>
    <dgm:pt modelId="{3014276C-EEE9-4006-95BA-CB7754EC514D}" type="pres">
      <dgm:prSet presAssocID="{A59B5280-2E2B-455C-96DF-C0E2F469F61B}" presName="node" presStyleLbl="node1" presStyleIdx="10" presStyleCnt="12" custLinFactNeighborY="80">
        <dgm:presLayoutVars>
          <dgm:bulletEnabled val="1"/>
        </dgm:presLayoutVars>
      </dgm:prSet>
      <dgm:spPr/>
    </dgm:pt>
    <dgm:pt modelId="{2985CF58-15F9-4CA2-9ED1-15E622C70914}" type="pres">
      <dgm:prSet presAssocID="{FF2DD5AF-DF4A-4CD4-BD7A-323C4DD6FFAE}" presName="sibTrans" presStyleCnt="0"/>
      <dgm:spPr/>
    </dgm:pt>
    <dgm:pt modelId="{B0361E54-DB12-47F7-B23A-12A1C8CFAD99}" type="pres">
      <dgm:prSet presAssocID="{8A298DC4-758D-4485-8ABE-A106BAEC013A}" presName="node" presStyleLbl="node1" presStyleIdx="11" presStyleCnt="12" custLinFactNeighborY="80">
        <dgm:presLayoutVars>
          <dgm:bulletEnabled val="1"/>
        </dgm:presLayoutVars>
      </dgm:prSet>
      <dgm:spPr/>
    </dgm:pt>
  </dgm:ptLst>
  <dgm:cxnLst>
    <dgm:cxn modelId="{14756611-C50D-4701-809D-1069D59C857B}" type="presOf" srcId="{8793828A-6C8A-4998-B0CB-1B53A9C181F8}" destId="{2E4D1941-7D4A-46F1-940D-C397CE439653}" srcOrd="0" destOrd="0" presId="urn:microsoft.com/office/officeart/2005/8/layout/default"/>
    <dgm:cxn modelId="{0FDDB820-717E-4E04-AD61-26AD069D8946}" srcId="{6133CBEA-A87A-4722-8848-2BD1B84B02FF}" destId="{42FB99D8-9B54-4C06-8C0E-55F61D4C61D5}" srcOrd="9" destOrd="0" parTransId="{079DDABC-1D55-4174-91EC-8B5847675F58}" sibTransId="{D6F63FE4-9566-4898-817A-65B46C49BFEC}"/>
    <dgm:cxn modelId="{572D4B23-F887-4F63-8126-5E55FF1BC78A}" type="presOf" srcId="{381678EC-967E-4306-882F-DDC2EDBEB29C}" destId="{B78ECAEA-D192-40E3-9F01-73816BA84F60}" srcOrd="0" destOrd="0" presId="urn:microsoft.com/office/officeart/2005/8/layout/default"/>
    <dgm:cxn modelId="{36ACDC3D-F10F-496C-8B0C-016E7E501072}" type="presOf" srcId="{A59B5280-2E2B-455C-96DF-C0E2F469F61B}" destId="{3014276C-EEE9-4006-95BA-CB7754EC514D}" srcOrd="0" destOrd="0" presId="urn:microsoft.com/office/officeart/2005/8/layout/default"/>
    <dgm:cxn modelId="{A1BE025C-7011-4EDC-A489-FE188E38DB68}" srcId="{6133CBEA-A87A-4722-8848-2BD1B84B02FF}" destId="{8A298DC4-758D-4485-8ABE-A106BAEC013A}" srcOrd="11" destOrd="0" parTransId="{1C53CF45-0290-4341-80D3-9AB86917D8BE}" sibTransId="{C83DC3DA-1D5F-47B3-A4A0-A77B7E6B8681}"/>
    <dgm:cxn modelId="{56DE935C-412E-47FD-84F3-C1FBF7F8A766}" type="presOf" srcId="{6133CBEA-A87A-4722-8848-2BD1B84B02FF}" destId="{40067F64-2235-49F7-BAA6-DF3AFFE71049}" srcOrd="0" destOrd="0" presId="urn:microsoft.com/office/officeart/2005/8/layout/default"/>
    <dgm:cxn modelId="{1DF80B43-615E-45EC-B9AC-31845F268A37}" srcId="{6133CBEA-A87A-4722-8848-2BD1B84B02FF}" destId="{F0EDFAB9-2CFD-41A4-BCFD-634E0AF53A19}" srcOrd="1" destOrd="0" parTransId="{04AD3B8E-0987-4989-9787-381566788F27}" sibTransId="{A39E5F75-9705-440F-8EB7-6418F0FB01C6}"/>
    <dgm:cxn modelId="{E5BAC744-9570-484F-8619-81C6E1E32429}" srcId="{6133CBEA-A87A-4722-8848-2BD1B84B02FF}" destId="{A59B5280-2E2B-455C-96DF-C0E2F469F61B}" srcOrd="10" destOrd="0" parTransId="{771186B8-7FBE-4F47-A4F5-B495480050DD}" sibTransId="{FF2DD5AF-DF4A-4CD4-BD7A-323C4DD6FFAE}"/>
    <dgm:cxn modelId="{1984F14C-EE13-45A5-973E-ACFE39ADF3E1}" type="presOf" srcId="{8A298DC4-758D-4485-8ABE-A106BAEC013A}" destId="{B0361E54-DB12-47F7-B23A-12A1C8CFAD99}" srcOrd="0" destOrd="0" presId="urn:microsoft.com/office/officeart/2005/8/layout/default"/>
    <dgm:cxn modelId="{03134352-CE8C-4A74-B04A-3357F4679319}" srcId="{6133CBEA-A87A-4722-8848-2BD1B84B02FF}" destId="{206EF674-E973-4A69-8D80-91B711B9EDB0}" srcOrd="2" destOrd="0" parTransId="{716C7A5F-50CB-48B5-AE02-E6966BF23F2B}" sibTransId="{C0B52FC7-297D-4D25-B7DA-5281CDACF4EC}"/>
    <dgm:cxn modelId="{52791254-DD60-44EC-B7EB-5944447081D0}" srcId="{6133CBEA-A87A-4722-8848-2BD1B84B02FF}" destId="{F47B3CFD-58F3-4FDE-AC3F-098CCBAF7A78}" srcOrd="6" destOrd="0" parTransId="{EAC02C15-BD30-45FF-90B6-0CE3C136A9F3}" sibTransId="{81DF9A2E-B1BE-4E12-BD15-0532B98F6DE0}"/>
    <dgm:cxn modelId="{97ADCD7B-C8B0-417C-B330-7C6536DFCE55}" type="presOf" srcId="{F47B3CFD-58F3-4FDE-AC3F-098CCBAF7A78}" destId="{71FA9BFB-CE07-4F09-8D0A-4B033C34DE64}" srcOrd="0" destOrd="0" presId="urn:microsoft.com/office/officeart/2005/8/layout/default"/>
    <dgm:cxn modelId="{ABF3D77C-5FB8-4819-A21A-4B5EC3B154E5}" type="presOf" srcId="{8F58067F-EC56-445F-84CF-AD705186F33C}" destId="{919750A9-9ADC-4F2C-B882-BDC4E917BB30}" srcOrd="0" destOrd="0" presId="urn:microsoft.com/office/officeart/2005/8/layout/default"/>
    <dgm:cxn modelId="{6129DF81-DC9B-4C5A-80C1-9C43428CAE60}" srcId="{6133CBEA-A87A-4722-8848-2BD1B84B02FF}" destId="{4CCF38E8-1FE8-4ED0-80A7-E86FBCCF4524}" srcOrd="8" destOrd="0" parTransId="{F8AF33ED-697B-4050-8C92-911EE8D54430}" sibTransId="{71BF638D-EF3C-48E8-8EBE-3A29F747A304}"/>
    <dgm:cxn modelId="{CDB16289-28FC-4104-B803-E5BEC20AE1DE}" type="presOf" srcId="{42FB99D8-9B54-4C06-8C0E-55F61D4C61D5}" destId="{905EC71B-5185-46E4-BB6E-CBA299BAF158}" srcOrd="0" destOrd="0" presId="urn:microsoft.com/office/officeart/2005/8/layout/default"/>
    <dgm:cxn modelId="{04A1118B-CAF8-4721-B765-539A83F07BEB}" type="presOf" srcId="{206EF674-E973-4A69-8D80-91B711B9EDB0}" destId="{06625FC8-1C1A-4CCE-80DB-43C0AD203590}" srcOrd="0" destOrd="0" presId="urn:microsoft.com/office/officeart/2005/8/layout/default"/>
    <dgm:cxn modelId="{E82CF1BD-F21D-41A0-BE32-C4EE1783AFDA}" srcId="{6133CBEA-A87A-4722-8848-2BD1B84B02FF}" destId="{CEFB587E-E7F4-40F2-BFED-8672C7BDD9C4}" srcOrd="4" destOrd="0" parTransId="{9948D888-FDD2-4938-9333-A7F766567D3E}" sibTransId="{67BE03D1-936E-4E1C-A25C-15FEFF2DFE63}"/>
    <dgm:cxn modelId="{A5C753C0-F7DF-42EF-BCCC-07EDB3983149}" srcId="{6133CBEA-A87A-4722-8848-2BD1B84B02FF}" destId="{8F58067F-EC56-445F-84CF-AD705186F33C}" srcOrd="7" destOrd="0" parTransId="{7322BA58-3069-4D2E-84F0-1D23A9BD0599}" sibTransId="{DFCFB51E-97E3-4916-B42C-BBB2329479C2}"/>
    <dgm:cxn modelId="{E70471C5-73E8-4D23-BCFA-02C53A543D6C}" srcId="{6133CBEA-A87A-4722-8848-2BD1B84B02FF}" destId="{381678EC-967E-4306-882F-DDC2EDBEB29C}" srcOrd="3" destOrd="0" parTransId="{709964C8-36EC-4CA0-A9CD-5D41AB5B5AA9}" sibTransId="{C4EAD412-8355-4951-AD3F-E71C442C810B}"/>
    <dgm:cxn modelId="{1F6BAAC5-3FCD-42D7-A3D3-DFCDC27720A9}" srcId="{6133CBEA-A87A-4722-8848-2BD1B84B02FF}" destId="{6A762463-405D-4EDF-83C3-04435A7C844F}" srcOrd="5" destOrd="0" parTransId="{211C1A35-DF56-431D-BE31-A1495D7AA2FD}" sibTransId="{C878BC73-1514-4286-A35F-5098A6156A74}"/>
    <dgm:cxn modelId="{E60C47D4-A0D8-48C7-AA7A-4A5C6A0FC11E}" type="presOf" srcId="{F0EDFAB9-2CFD-41A4-BCFD-634E0AF53A19}" destId="{9A643928-C323-490E-B375-3BA1688A789F}" srcOrd="0" destOrd="0" presId="urn:microsoft.com/office/officeart/2005/8/layout/default"/>
    <dgm:cxn modelId="{6E1B6ED6-C6E1-449B-8723-601C9F1842CE}" type="presOf" srcId="{4CCF38E8-1FE8-4ED0-80A7-E86FBCCF4524}" destId="{8B5216BF-109A-425F-AAB3-64E8E9616621}" srcOrd="0" destOrd="0" presId="urn:microsoft.com/office/officeart/2005/8/layout/default"/>
    <dgm:cxn modelId="{03364BD9-E7BB-4094-862D-71AD1CF92751}" type="presOf" srcId="{CEFB587E-E7F4-40F2-BFED-8672C7BDD9C4}" destId="{CC8419EB-DE63-45C5-ADC1-DE15BD1C6738}" srcOrd="0" destOrd="0" presId="urn:microsoft.com/office/officeart/2005/8/layout/default"/>
    <dgm:cxn modelId="{F174F5E9-3A79-4451-BF0B-16F14FBEC342}" srcId="{6133CBEA-A87A-4722-8848-2BD1B84B02FF}" destId="{8793828A-6C8A-4998-B0CB-1B53A9C181F8}" srcOrd="0" destOrd="0" parTransId="{F3D1E897-B709-41EC-8E6D-B9804A963351}" sibTransId="{FC288B65-CD27-4F79-8B7F-4362359B5E8C}"/>
    <dgm:cxn modelId="{A63E74F8-D410-47BE-84A7-30312E66111F}" type="presOf" srcId="{6A762463-405D-4EDF-83C3-04435A7C844F}" destId="{0979EBAD-677B-4A42-ABF0-23D38FDBD74F}" srcOrd="0" destOrd="0" presId="urn:microsoft.com/office/officeart/2005/8/layout/default"/>
    <dgm:cxn modelId="{FF4788F0-2A1C-4FC1-9A61-982C0B1C9288}" type="presParOf" srcId="{40067F64-2235-49F7-BAA6-DF3AFFE71049}" destId="{2E4D1941-7D4A-46F1-940D-C397CE439653}" srcOrd="0" destOrd="0" presId="urn:microsoft.com/office/officeart/2005/8/layout/default"/>
    <dgm:cxn modelId="{03F56FAA-2783-4744-9894-5BAE34978763}" type="presParOf" srcId="{40067F64-2235-49F7-BAA6-DF3AFFE71049}" destId="{FFEFD80E-9EA2-4876-AE3C-BC6B66FD3197}" srcOrd="1" destOrd="0" presId="urn:microsoft.com/office/officeart/2005/8/layout/default"/>
    <dgm:cxn modelId="{E9C25E3F-D146-4F1C-A591-F84C889EDE5B}" type="presParOf" srcId="{40067F64-2235-49F7-BAA6-DF3AFFE71049}" destId="{9A643928-C323-490E-B375-3BA1688A789F}" srcOrd="2" destOrd="0" presId="urn:microsoft.com/office/officeart/2005/8/layout/default"/>
    <dgm:cxn modelId="{5A523D3C-C254-4DA1-B55D-8ABE0CB51ACA}" type="presParOf" srcId="{40067F64-2235-49F7-BAA6-DF3AFFE71049}" destId="{2409D375-6E65-45E7-A6DA-90DF3CBD5308}" srcOrd="3" destOrd="0" presId="urn:microsoft.com/office/officeart/2005/8/layout/default"/>
    <dgm:cxn modelId="{A55FBC33-ADF5-4DDB-AE59-0F30C3CFA2EE}" type="presParOf" srcId="{40067F64-2235-49F7-BAA6-DF3AFFE71049}" destId="{06625FC8-1C1A-4CCE-80DB-43C0AD203590}" srcOrd="4" destOrd="0" presId="urn:microsoft.com/office/officeart/2005/8/layout/default"/>
    <dgm:cxn modelId="{4F4C7C50-1E28-4D87-BE70-B07F3E48A797}" type="presParOf" srcId="{40067F64-2235-49F7-BAA6-DF3AFFE71049}" destId="{28A3B1E9-C68F-4E3F-B11C-5A468676352A}" srcOrd="5" destOrd="0" presId="urn:microsoft.com/office/officeart/2005/8/layout/default"/>
    <dgm:cxn modelId="{73609179-1401-48AC-9173-1D660BF3322F}" type="presParOf" srcId="{40067F64-2235-49F7-BAA6-DF3AFFE71049}" destId="{B78ECAEA-D192-40E3-9F01-73816BA84F60}" srcOrd="6" destOrd="0" presId="urn:microsoft.com/office/officeart/2005/8/layout/default"/>
    <dgm:cxn modelId="{F65AB7F2-CDC6-4B69-9910-105EA5CAFAF6}" type="presParOf" srcId="{40067F64-2235-49F7-BAA6-DF3AFFE71049}" destId="{F17DD012-9DCD-4855-977D-2442EC733710}" srcOrd="7" destOrd="0" presId="urn:microsoft.com/office/officeart/2005/8/layout/default"/>
    <dgm:cxn modelId="{1812C04F-D52A-4725-9B92-EBAD0B1073BF}" type="presParOf" srcId="{40067F64-2235-49F7-BAA6-DF3AFFE71049}" destId="{CC8419EB-DE63-45C5-ADC1-DE15BD1C6738}" srcOrd="8" destOrd="0" presId="urn:microsoft.com/office/officeart/2005/8/layout/default"/>
    <dgm:cxn modelId="{D914A7F1-346C-4A7C-9E0E-54B19B5DE719}" type="presParOf" srcId="{40067F64-2235-49F7-BAA6-DF3AFFE71049}" destId="{28F19275-C828-4AF2-8864-8CD0BCB6968F}" srcOrd="9" destOrd="0" presId="urn:microsoft.com/office/officeart/2005/8/layout/default"/>
    <dgm:cxn modelId="{98708706-62BE-4240-AE2C-CD747D397CC7}" type="presParOf" srcId="{40067F64-2235-49F7-BAA6-DF3AFFE71049}" destId="{0979EBAD-677B-4A42-ABF0-23D38FDBD74F}" srcOrd="10" destOrd="0" presId="urn:microsoft.com/office/officeart/2005/8/layout/default"/>
    <dgm:cxn modelId="{83284AFA-E704-4217-9C9F-6E172D9D1BAC}" type="presParOf" srcId="{40067F64-2235-49F7-BAA6-DF3AFFE71049}" destId="{3F2B126F-0536-4E10-B297-712E2018A333}" srcOrd="11" destOrd="0" presId="urn:microsoft.com/office/officeart/2005/8/layout/default"/>
    <dgm:cxn modelId="{BCA8A299-EF40-4996-A4D9-E422B03C3FCC}" type="presParOf" srcId="{40067F64-2235-49F7-BAA6-DF3AFFE71049}" destId="{71FA9BFB-CE07-4F09-8D0A-4B033C34DE64}" srcOrd="12" destOrd="0" presId="urn:microsoft.com/office/officeart/2005/8/layout/default"/>
    <dgm:cxn modelId="{E8378590-2B1B-41B3-9F42-CFFBEA74181B}" type="presParOf" srcId="{40067F64-2235-49F7-BAA6-DF3AFFE71049}" destId="{04FBDDA2-6942-4CE5-9946-3116CE462206}" srcOrd="13" destOrd="0" presId="urn:microsoft.com/office/officeart/2005/8/layout/default"/>
    <dgm:cxn modelId="{7262AF7C-8B6E-4DDA-923D-D77E5377817A}" type="presParOf" srcId="{40067F64-2235-49F7-BAA6-DF3AFFE71049}" destId="{919750A9-9ADC-4F2C-B882-BDC4E917BB30}" srcOrd="14" destOrd="0" presId="urn:microsoft.com/office/officeart/2005/8/layout/default"/>
    <dgm:cxn modelId="{F456FAE5-EF18-492B-8515-6495A7A8FF47}" type="presParOf" srcId="{40067F64-2235-49F7-BAA6-DF3AFFE71049}" destId="{0E8E614B-0932-4E8F-A483-006D9D13A06C}" srcOrd="15" destOrd="0" presId="urn:microsoft.com/office/officeart/2005/8/layout/default"/>
    <dgm:cxn modelId="{BF50FA79-1B65-471D-A7A7-F2012DB6200C}" type="presParOf" srcId="{40067F64-2235-49F7-BAA6-DF3AFFE71049}" destId="{8B5216BF-109A-425F-AAB3-64E8E9616621}" srcOrd="16" destOrd="0" presId="urn:microsoft.com/office/officeart/2005/8/layout/default"/>
    <dgm:cxn modelId="{76B15408-6F74-4A91-9925-0D8CCC7B6ADB}" type="presParOf" srcId="{40067F64-2235-49F7-BAA6-DF3AFFE71049}" destId="{65A147C5-3A5C-426D-B78E-A9ABA61B68B5}" srcOrd="17" destOrd="0" presId="urn:microsoft.com/office/officeart/2005/8/layout/default"/>
    <dgm:cxn modelId="{DFB5754B-7BF4-4352-984E-03C09B1F515C}" type="presParOf" srcId="{40067F64-2235-49F7-BAA6-DF3AFFE71049}" destId="{905EC71B-5185-46E4-BB6E-CBA299BAF158}" srcOrd="18" destOrd="0" presId="urn:microsoft.com/office/officeart/2005/8/layout/default"/>
    <dgm:cxn modelId="{368D8AAF-8643-45A3-A237-C41950EDEAB0}" type="presParOf" srcId="{40067F64-2235-49F7-BAA6-DF3AFFE71049}" destId="{7970DA10-4D6A-47FF-9BDC-A6AEC30F5795}" srcOrd="19" destOrd="0" presId="urn:microsoft.com/office/officeart/2005/8/layout/default"/>
    <dgm:cxn modelId="{2C71A3A1-1B68-4B5F-AF88-E7BE28ACD7EC}" type="presParOf" srcId="{40067F64-2235-49F7-BAA6-DF3AFFE71049}" destId="{3014276C-EEE9-4006-95BA-CB7754EC514D}" srcOrd="20" destOrd="0" presId="urn:microsoft.com/office/officeart/2005/8/layout/default"/>
    <dgm:cxn modelId="{257B3CE2-42B7-4AE3-AD0A-89F9213ADCC0}" type="presParOf" srcId="{40067F64-2235-49F7-BAA6-DF3AFFE71049}" destId="{2985CF58-15F9-4CA2-9ED1-15E622C70914}" srcOrd="21" destOrd="0" presId="urn:microsoft.com/office/officeart/2005/8/layout/default"/>
    <dgm:cxn modelId="{2DED6DFD-FD47-48E0-9C9C-A59AC7B1516B}" type="presParOf" srcId="{40067F64-2235-49F7-BAA6-DF3AFFE71049}" destId="{B0361E54-DB12-47F7-B23A-12A1C8CFAD99}" srcOrd="2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dgm:t>
        <a:bodyPr/>
        <a:lstStyle/>
        <a:p>
          <a:r>
            <a:rPr lang="en-ZA" dirty="0"/>
            <a:t>Step 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chemeClr val="accent1"/>
        </a:solidFill>
      </dgm:spPr>
      <dgm:t>
        <a:bodyPr/>
        <a:lstStyle/>
        <a:p>
          <a:r>
            <a:rPr lang="en-ZA" dirty="0"/>
            <a:t>Step 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chemeClr val="accent1"/>
        </a:solidFill>
      </dgm:spPr>
      <dgm:t>
        <a:bodyPr/>
        <a:lstStyle/>
        <a:p>
          <a:r>
            <a:rPr lang="en-ZA" dirty="0"/>
            <a:t>Step 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chemeClr val="accent1"/>
        </a:solidFill>
      </dgm:spPr>
      <dgm:t>
        <a:bodyPr/>
        <a:lstStyle/>
        <a:p>
          <a:r>
            <a:rPr lang="en-ZA" dirty="0"/>
            <a:t>Step 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chemeClr val="accent1"/>
        </a:solidFill>
      </dgm:spPr>
      <dgm:t>
        <a:bodyPr/>
        <a:lstStyle/>
        <a:p>
          <a:r>
            <a:rPr lang="en-ZA" dirty="0"/>
            <a:t>Step 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chemeClr val="accent1"/>
        </a:solidFill>
      </dgm:spPr>
      <dgm:t>
        <a:bodyPr/>
        <a:lstStyle/>
        <a:p>
          <a:r>
            <a:rPr lang="en-ZA" dirty="0"/>
            <a:t>Step 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chemeClr val="bg1">
            <a:lumMod val="85000"/>
          </a:schemeClr>
        </a:solidFill>
      </dgm:spPr>
      <dgm:t>
        <a:bodyPr/>
        <a:lstStyle/>
        <a:p>
          <a:r>
            <a:rPr lang="en-ZA" dirty="0"/>
            <a:t>Step 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bg1">
            <a:lumMod val="85000"/>
          </a:schemeClr>
        </a:solidFill>
      </dgm:spPr>
      <dgm:t>
        <a:bodyPr/>
        <a:lstStyle/>
        <a:p>
          <a:r>
            <a:rPr lang="en-ZA" dirty="0"/>
            <a:t>Step 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dgm:presLayoutVars>
          <dgm:chMax val="0"/>
          <dgm:chPref val="0"/>
          <dgm:bulletEnabled val="1"/>
        </dgm:presLayoutVars>
      </dgm:prSet>
      <dgm:spPr/>
    </dgm:pt>
  </dgm:ptLst>
  <dgm:cxnLst>
    <dgm:cxn modelId="{41CBCD06-E4B0-4255-BB70-360276FE6BE9}" srcId="{9E15EC47-73C5-46FC-8C6E-2A2A74A3ACCE}" destId="{E9C99FBF-A2EF-4045-842A-61B027B5CCC3}" srcOrd="7" destOrd="0" parTransId="{248F4E81-A070-4C8F-8122-735BE8E6E3AE}" sibTransId="{3C14B9AF-4407-4AB4-BF6A-B3C0B47F68D2}"/>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D73CF73F-C59B-4D5B-A38A-30A41FCD3123}" srcId="{9E15EC47-73C5-46FC-8C6E-2A2A74A3ACCE}" destId="{7683F89E-D83C-433C-AD37-8087EDC5215A}" srcOrd="4" destOrd="0" parTransId="{2799A4DD-E237-4390-A920-A15963CD552B}" sibTransId="{BB0A4321-D189-4281-A323-321F7731EDA9}"/>
    <dgm:cxn modelId="{33D8FE67-3C82-4650-A7DC-E8CC566E3BB2}" type="presOf" srcId="{9E15EC47-73C5-46FC-8C6E-2A2A74A3ACCE}" destId="{0264AFE3-26CB-4B35-9933-E5E31D84B537}" srcOrd="0" destOrd="0" presId="urn:microsoft.com/office/officeart/2005/8/layout/chevron1"/>
    <dgm:cxn modelId="{43FC9F71-0B6A-4AF0-B719-64F6F1874F58}" type="presOf" srcId="{E9C99FBF-A2EF-4045-842A-61B027B5CCC3}" destId="{BDB9394C-934D-4DCA-8054-75107AF14B89}" srcOrd="0" destOrd="0" presId="urn:microsoft.com/office/officeart/2005/8/layout/chevron1"/>
    <dgm:cxn modelId="{49FE067A-241F-4A70-B357-58D2A239127E}" type="presOf" srcId="{4D8B7AF0-07AF-4856-9447-DB6C3D712627}" destId="{1F018E35-5D8D-49B3-9B7D-3B0C8DAB90F1}" srcOrd="0" destOrd="0" presId="urn:microsoft.com/office/officeart/2005/8/layout/chevron1"/>
    <dgm:cxn modelId="{0CF5467E-826C-418F-A449-994766BAD60A}" type="presOf" srcId="{B329895F-4BE2-42B3-8FB7-9DF2D6FD998F}" destId="{72F1AA51-D764-4888-AADE-2501EAF11598}" srcOrd="0" destOrd="0" presId="urn:microsoft.com/office/officeart/2005/8/layout/chevron1"/>
    <dgm:cxn modelId="{2F1CDE95-368F-466E-9F9D-FAE6868D6809}" type="presOf" srcId="{5B7C9612-021F-4051-AE5B-4AE7EF44F698}" destId="{ED3DE7FC-6F5A-45AC-BEC4-95E942FD39FA}"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61E48BB1-C51E-43F5-A4BC-15F38A808657}" type="presOf" srcId="{7A2C9826-BD5A-4E56-BA3A-14DC82A02406}" destId="{43493AC2-0D4D-48E9-98FA-93348157A1F7}" srcOrd="0" destOrd="0" presId="urn:microsoft.com/office/officeart/2005/8/layout/chevron1"/>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FB26DFDA-FA46-46A2-A643-BDEB71D6E95E}" type="presOf" srcId="{C2D5FC84-A846-483B-A779-A508D5DD156B}" destId="{A5171B81-D340-4FD9-8BB9-F8E53E09CF9F}" srcOrd="0" destOrd="0" presId="urn:microsoft.com/office/officeart/2005/8/layout/chevron1"/>
    <dgm:cxn modelId="{DB1B60EB-6764-4985-8EE5-7ADA97BDEEF5}" type="presOf" srcId="{780C0493-BA34-43E9-8917-ABED5274BC90}" destId="{3BF19F79-1530-4022-B59D-79128ED03ED3}" srcOrd="0" destOrd="0" presId="urn:microsoft.com/office/officeart/2005/8/layout/chevron1"/>
    <dgm:cxn modelId="{D95DABF7-C708-4877-8AA5-2D88BF21013A}" type="presOf" srcId="{7683F89E-D83C-433C-AD37-8087EDC5215A}" destId="{950702B6-D249-4899-ACE8-16CAE595C5EA}" srcOrd="0" destOrd="0" presId="urn:microsoft.com/office/officeart/2005/8/layout/chevron1"/>
    <dgm:cxn modelId="{9536DFF7-5C1A-4A48-B318-D478E6DF351C}" srcId="{9E15EC47-73C5-46FC-8C6E-2A2A74A3ACCE}" destId="{7A2C9826-BD5A-4E56-BA3A-14DC82A02406}" srcOrd="5" destOrd="0" parTransId="{1C156A54-3E91-4C47-A7C9-E79764EAAD60}" sibTransId="{882E0C0D-713C-41A1-B568-DEAB1F8AF356}"/>
    <dgm:cxn modelId="{DA88D6D3-FBC5-4EF8-BEB8-191504127CA5}" type="presParOf" srcId="{0264AFE3-26CB-4B35-9933-E5E31D84B537}" destId="{ED3DE7FC-6F5A-45AC-BEC4-95E942FD39FA}" srcOrd="0" destOrd="0" presId="urn:microsoft.com/office/officeart/2005/8/layout/chevron1"/>
    <dgm:cxn modelId="{5A93CEE5-26C8-4650-A931-EC93243ED753}" type="presParOf" srcId="{0264AFE3-26CB-4B35-9933-E5E31D84B537}" destId="{45E4E519-BB69-4AAB-8701-0C7B0F3B19CD}" srcOrd="1" destOrd="0" presId="urn:microsoft.com/office/officeart/2005/8/layout/chevron1"/>
    <dgm:cxn modelId="{270E457A-8B2E-415E-9A31-90BE7DFA7820}" type="presParOf" srcId="{0264AFE3-26CB-4B35-9933-E5E31D84B537}" destId="{72F1AA51-D764-4888-AADE-2501EAF11598}" srcOrd="2" destOrd="0" presId="urn:microsoft.com/office/officeart/2005/8/layout/chevron1"/>
    <dgm:cxn modelId="{39E50611-29FF-4E37-B881-F4EE5463D5BE}" type="presParOf" srcId="{0264AFE3-26CB-4B35-9933-E5E31D84B537}" destId="{6E78B6B5-9828-4B27-9D6A-28926B4299D7}" srcOrd="3" destOrd="0" presId="urn:microsoft.com/office/officeart/2005/8/layout/chevron1"/>
    <dgm:cxn modelId="{0F065006-2820-4AAD-AE14-51423A087A75}" type="presParOf" srcId="{0264AFE3-26CB-4B35-9933-E5E31D84B537}" destId="{A5171B81-D340-4FD9-8BB9-F8E53E09CF9F}" srcOrd="4" destOrd="0" presId="urn:microsoft.com/office/officeart/2005/8/layout/chevron1"/>
    <dgm:cxn modelId="{7DB9A8F0-82E9-4B83-9A23-83AF6588A815}" type="presParOf" srcId="{0264AFE3-26CB-4B35-9933-E5E31D84B537}" destId="{11FB90EA-E138-4FD6-85C6-C10E146B184A}" srcOrd="5" destOrd="0" presId="urn:microsoft.com/office/officeart/2005/8/layout/chevron1"/>
    <dgm:cxn modelId="{E3C4EB3C-E1BE-4AC9-9509-73272CB71F63}" type="presParOf" srcId="{0264AFE3-26CB-4B35-9933-E5E31D84B537}" destId="{1F018E35-5D8D-49B3-9B7D-3B0C8DAB90F1}" srcOrd="6" destOrd="0" presId="urn:microsoft.com/office/officeart/2005/8/layout/chevron1"/>
    <dgm:cxn modelId="{EBFCE8CE-0684-46CC-9F01-D8389E733B49}" type="presParOf" srcId="{0264AFE3-26CB-4B35-9933-E5E31D84B537}" destId="{6BD2B26A-B71A-415C-BAF6-DC9727801C9C}" srcOrd="7" destOrd="0" presId="urn:microsoft.com/office/officeart/2005/8/layout/chevron1"/>
    <dgm:cxn modelId="{820BAEF0-EB76-4C6B-BEA9-C188652EB9F7}" type="presParOf" srcId="{0264AFE3-26CB-4B35-9933-E5E31D84B537}" destId="{950702B6-D249-4899-ACE8-16CAE595C5EA}" srcOrd="8" destOrd="0" presId="urn:microsoft.com/office/officeart/2005/8/layout/chevron1"/>
    <dgm:cxn modelId="{FB72B01F-9E51-44E9-BD81-10A9B37ADA02}" type="presParOf" srcId="{0264AFE3-26CB-4B35-9933-E5E31D84B537}" destId="{FF85BA81-471E-475C-9C0F-676D86CE98A7}" srcOrd="9" destOrd="0" presId="urn:microsoft.com/office/officeart/2005/8/layout/chevron1"/>
    <dgm:cxn modelId="{ED2E2AF0-0690-4F96-A678-5BB5E5E93EA2}" type="presParOf" srcId="{0264AFE3-26CB-4B35-9933-E5E31D84B537}" destId="{43493AC2-0D4D-48E9-98FA-93348157A1F7}" srcOrd="10" destOrd="0" presId="urn:microsoft.com/office/officeart/2005/8/layout/chevron1"/>
    <dgm:cxn modelId="{49066BB2-D053-49FA-B48C-BD77CDC59A2A}" type="presParOf" srcId="{0264AFE3-26CB-4B35-9933-E5E31D84B537}" destId="{6C4E3E66-B878-4B3D-BEA4-B1A63734FB70}" srcOrd="11" destOrd="0" presId="urn:microsoft.com/office/officeart/2005/8/layout/chevron1"/>
    <dgm:cxn modelId="{52381E6C-8A2D-4A1B-97BF-22F0D6EDFF38}" type="presParOf" srcId="{0264AFE3-26CB-4B35-9933-E5E31D84B537}" destId="{3BF19F79-1530-4022-B59D-79128ED03ED3}" srcOrd="12" destOrd="0" presId="urn:microsoft.com/office/officeart/2005/8/layout/chevron1"/>
    <dgm:cxn modelId="{9D5A1C39-222B-459B-AC93-44B30D531165}" type="presParOf" srcId="{0264AFE3-26CB-4B35-9933-E5E31D84B537}" destId="{6DB6CF10-F18D-4F09-9296-C60EC9DB067A}" srcOrd="13" destOrd="0" presId="urn:microsoft.com/office/officeart/2005/8/layout/chevron1"/>
    <dgm:cxn modelId="{3554DD14-A27C-4E65-980C-E55908740A35}"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dgm:t>
        <a:bodyPr/>
        <a:lstStyle/>
        <a:p>
          <a:r>
            <a:rPr lang="en-ZA" dirty="0"/>
            <a:t>Step 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chemeClr val="accent1"/>
        </a:solidFill>
      </dgm:spPr>
      <dgm:t>
        <a:bodyPr/>
        <a:lstStyle/>
        <a:p>
          <a:r>
            <a:rPr lang="en-ZA" dirty="0"/>
            <a:t>Step 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chemeClr val="accent1"/>
        </a:solidFill>
      </dgm:spPr>
      <dgm:t>
        <a:bodyPr/>
        <a:lstStyle/>
        <a:p>
          <a:r>
            <a:rPr lang="en-ZA" dirty="0"/>
            <a:t>Step 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chemeClr val="accent1"/>
        </a:solidFill>
      </dgm:spPr>
      <dgm:t>
        <a:bodyPr/>
        <a:lstStyle/>
        <a:p>
          <a:r>
            <a:rPr lang="en-ZA" dirty="0"/>
            <a:t>Step 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chemeClr val="accent1"/>
        </a:solidFill>
      </dgm:spPr>
      <dgm:t>
        <a:bodyPr/>
        <a:lstStyle/>
        <a:p>
          <a:r>
            <a:rPr lang="en-ZA" dirty="0"/>
            <a:t>Step 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chemeClr val="accent1"/>
        </a:solidFill>
      </dgm:spPr>
      <dgm:t>
        <a:bodyPr/>
        <a:lstStyle/>
        <a:p>
          <a:r>
            <a:rPr lang="en-ZA" dirty="0"/>
            <a:t>Step 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chemeClr val="bg1">
            <a:lumMod val="85000"/>
          </a:schemeClr>
        </a:solidFill>
      </dgm:spPr>
      <dgm:t>
        <a:bodyPr/>
        <a:lstStyle/>
        <a:p>
          <a:r>
            <a:rPr lang="en-ZA" dirty="0"/>
            <a:t>Step 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bg1">
            <a:lumMod val="85000"/>
          </a:schemeClr>
        </a:solidFill>
      </dgm:spPr>
      <dgm:t>
        <a:bodyPr/>
        <a:lstStyle/>
        <a:p>
          <a:r>
            <a:rPr lang="en-ZA" dirty="0"/>
            <a:t>Step 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custScaleX="130985" custScaleY="152436">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dgm:presLayoutVars>
          <dgm:chMax val="0"/>
          <dgm:chPref val="0"/>
          <dgm:bulletEnabled val="1"/>
        </dgm:presLayoutVars>
      </dgm:prSet>
      <dgm:spPr/>
    </dgm:pt>
  </dgm:ptLst>
  <dgm:cxnLst>
    <dgm:cxn modelId="{41CBCD06-E4B0-4255-BB70-360276FE6BE9}" srcId="{9E15EC47-73C5-46FC-8C6E-2A2A74A3ACCE}" destId="{E9C99FBF-A2EF-4045-842A-61B027B5CCC3}" srcOrd="7" destOrd="0" parTransId="{248F4E81-A070-4C8F-8122-735BE8E6E3AE}" sibTransId="{3C14B9AF-4407-4AB4-BF6A-B3C0B47F68D2}"/>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D73CF73F-C59B-4D5B-A38A-30A41FCD3123}" srcId="{9E15EC47-73C5-46FC-8C6E-2A2A74A3ACCE}" destId="{7683F89E-D83C-433C-AD37-8087EDC5215A}" srcOrd="4" destOrd="0" parTransId="{2799A4DD-E237-4390-A920-A15963CD552B}" sibTransId="{BB0A4321-D189-4281-A323-321F7731EDA9}"/>
    <dgm:cxn modelId="{33D8FE67-3C82-4650-A7DC-E8CC566E3BB2}" type="presOf" srcId="{9E15EC47-73C5-46FC-8C6E-2A2A74A3ACCE}" destId="{0264AFE3-26CB-4B35-9933-E5E31D84B537}" srcOrd="0" destOrd="0" presId="urn:microsoft.com/office/officeart/2005/8/layout/chevron1"/>
    <dgm:cxn modelId="{43FC9F71-0B6A-4AF0-B719-64F6F1874F58}" type="presOf" srcId="{E9C99FBF-A2EF-4045-842A-61B027B5CCC3}" destId="{BDB9394C-934D-4DCA-8054-75107AF14B89}" srcOrd="0" destOrd="0" presId="urn:microsoft.com/office/officeart/2005/8/layout/chevron1"/>
    <dgm:cxn modelId="{49FE067A-241F-4A70-B357-58D2A239127E}" type="presOf" srcId="{4D8B7AF0-07AF-4856-9447-DB6C3D712627}" destId="{1F018E35-5D8D-49B3-9B7D-3B0C8DAB90F1}" srcOrd="0" destOrd="0" presId="urn:microsoft.com/office/officeart/2005/8/layout/chevron1"/>
    <dgm:cxn modelId="{0CF5467E-826C-418F-A449-994766BAD60A}" type="presOf" srcId="{B329895F-4BE2-42B3-8FB7-9DF2D6FD998F}" destId="{72F1AA51-D764-4888-AADE-2501EAF11598}" srcOrd="0" destOrd="0" presId="urn:microsoft.com/office/officeart/2005/8/layout/chevron1"/>
    <dgm:cxn modelId="{2F1CDE95-368F-466E-9F9D-FAE6868D6809}" type="presOf" srcId="{5B7C9612-021F-4051-AE5B-4AE7EF44F698}" destId="{ED3DE7FC-6F5A-45AC-BEC4-95E942FD39FA}"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61E48BB1-C51E-43F5-A4BC-15F38A808657}" type="presOf" srcId="{7A2C9826-BD5A-4E56-BA3A-14DC82A02406}" destId="{43493AC2-0D4D-48E9-98FA-93348157A1F7}" srcOrd="0" destOrd="0" presId="urn:microsoft.com/office/officeart/2005/8/layout/chevron1"/>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FB26DFDA-FA46-46A2-A643-BDEB71D6E95E}" type="presOf" srcId="{C2D5FC84-A846-483B-A779-A508D5DD156B}" destId="{A5171B81-D340-4FD9-8BB9-F8E53E09CF9F}" srcOrd="0" destOrd="0" presId="urn:microsoft.com/office/officeart/2005/8/layout/chevron1"/>
    <dgm:cxn modelId="{DB1B60EB-6764-4985-8EE5-7ADA97BDEEF5}" type="presOf" srcId="{780C0493-BA34-43E9-8917-ABED5274BC90}" destId="{3BF19F79-1530-4022-B59D-79128ED03ED3}" srcOrd="0" destOrd="0" presId="urn:microsoft.com/office/officeart/2005/8/layout/chevron1"/>
    <dgm:cxn modelId="{D95DABF7-C708-4877-8AA5-2D88BF21013A}" type="presOf" srcId="{7683F89E-D83C-433C-AD37-8087EDC5215A}" destId="{950702B6-D249-4899-ACE8-16CAE595C5EA}" srcOrd="0" destOrd="0" presId="urn:microsoft.com/office/officeart/2005/8/layout/chevron1"/>
    <dgm:cxn modelId="{9536DFF7-5C1A-4A48-B318-D478E6DF351C}" srcId="{9E15EC47-73C5-46FC-8C6E-2A2A74A3ACCE}" destId="{7A2C9826-BD5A-4E56-BA3A-14DC82A02406}" srcOrd="5" destOrd="0" parTransId="{1C156A54-3E91-4C47-A7C9-E79764EAAD60}" sibTransId="{882E0C0D-713C-41A1-B568-DEAB1F8AF356}"/>
    <dgm:cxn modelId="{DA88D6D3-FBC5-4EF8-BEB8-191504127CA5}" type="presParOf" srcId="{0264AFE3-26CB-4B35-9933-E5E31D84B537}" destId="{ED3DE7FC-6F5A-45AC-BEC4-95E942FD39FA}" srcOrd="0" destOrd="0" presId="urn:microsoft.com/office/officeart/2005/8/layout/chevron1"/>
    <dgm:cxn modelId="{5A93CEE5-26C8-4650-A931-EC93243ED753}" type="presParOf" srcId="{0264AFE3-26CB-4B35-9933-E5E31D84B537}" destId="{45E4E519-BB69-4AAB-8701-0C7B0F3B19CD}" srcOrd="1" destOrd="0" presId="urn:microsoft.com/office/officeart/2005/8/layout/chevron1"/>
    <dgm:cxn modelId="{270E457A-8B2E-415E-9A31-90BE7DFA7820}" type="presParOf" srcId="{0264AFE3-26CB-4B35-9933-E5E31D84B537}" destId="{72F1AA51-D764-4888-AADE-2501EAF11598}" srcOrd="2" destOrd="0" presId="urn:microsoft.com/office/officeart/2005/8/layout/chevron1"/>
    <dgm:cxn modelId="{39E50611-29FF-4E37-B881-F4EE5463D5BE}" type="presParOf" srcId="{0264AFE3-26CB-4B35-9933-E5E31D84B537}" destId="{6E78B6B5-9828-4B27-9D6A-28926B4299D7}" srcOrd="3" destOrd="0" presId="urn:microsoft.com/office/officeart/2005/8/layout/chevron1"/>
    <dgm:cxn modelId="{0F065006-2820-4AAD-AE14-51423A087A75}" type="presParOf" srcId="{0264AFE3-26CB-4B35-9933-E5E31D84B537}" destId="{A5171B81-D340-4FD9-8BB9-F8E53E09CF9F}" srcOrd="4" destOrd="0" presId="urn:microsoft.com/office/officeart/2005/8/layout/chevron1"/>
    <dgm:cxn modelId="{7DB9A8F0-82E9-4B83-9A23-83AF6588A815}" type="presParOf" srcId="{0264AFE3-26CB-4B35-9933-E5E31D84B537}" destId="{11FB90EA-E138-4FD6-85C6-C10E146B184A}" srcOrd="5" destOrd="0" presId="urn:microsoft.com/office/officeart/2005/8/layout/chevron1"/>
    <dgm:cxn modelId="{E3C4EB3C-E1BE-4AC9-9509-73272CB71F63}" type="presParOf" srcId="{0264AFE3-26CB-4B35-9933-E5E31D84B537}" destId="{1F018E35-5D8D-49B3-9B7D-3B0C8DAB90F1}" srcOrd="6" destOrd="0" presId="urn:microsoft.com/office/officeart/2005/8/layout/chevron1"/>
    <dgm:cxn modelId="{EBFCE8CE-0684-46CC-9F01-D8389E733B49}" type="presParOf" srcId="{0264AFE3-26CB-4B35-9933-E5E31D84B537}" destId="{6BD2B26A-B71A-415C-BAF6-DC9727801C9C}" srcOrd="7" destOrd="0" presId="urn:microsoft.com/office/officeart/2005/8/layout/chevron1"/>
    <dgm:cxn modelId="{820BAEF0-EB76-4C6B-BEA9-C188652EB9F7}" type="presParOf" srcId="{0264AFE3-26CB-4B35-9933-E5E31D84B537}" destId="{950702B6-D249-4899-ACE8-16CAE595C5EA}" srcOrd="8" destOrd="0" presId="urn:microsoft.com/office/officeart/2005/8/layout/chevron1"/>
    <dgm:cxn modelId="{FB72B01F-9E51-44E9-BD81-10A9B37ADA02}" type="presParOf" srcId="{0264AFE3-26CB-4B35-9933-E5E31D84B537}" destId="{FF85BA81-471E-475C-9C0F-676D86CE98A7}" srcOrd="9" destOrd="0" presId="urn:microsoft.com/office/officeart/2005/8/layout/chevron1"/>
    <dgm:cxn modelId="{ED2E2AF0-0690-4F96-A678-5BB5E5E93EA2}" type="presParOf" srcId="{0264AFE3-26CB-4B35-9933-E5E31D84B537}" destId="{43493AC2-0D4D-48E9-98FA-93348157A1F7}" srcOrd="10" destOrd="0" presId="urn:microsoft.com/office/officeart/2005/8/layout/chevron1"/>
    <dgm:cxn modelId="{49066BB2-D053-49FA-B48C-BD77CDC59A2A}" type="presParOf" srcId="{0264AFE3-26CB-4B35-9933-E5E31D84B537}" destId="{6C4E3E66-B878-4B3D-BEA4-B1A63734FB70}" srcOrd="11" destOrd="0" presId="urn:microsoft.com/office/officeart/2005/8/layout/chevron1"/>
    <dgm:cxn modelId="{52381E6C-8A2D-4A1B-97BF-22F0D6EDFF38}" type="presParOf" srcId="{0264AFE3-26CB-4B35-9933-E5E31D84B537}" destId="{3BF19F79-1530-4022-B59D-79128ED03ED3}" srcOrd="12" destOrd="0" presId="urn:microsoft.com/office/officeart/2005/8/layout/chevron1"/>
    <dgm:cxn modelId="{9D5A1C39-222B-459B-AC93-44B30D531165}" type="presParOf" srcId="{0264AFE3-26CB-4B35-9933-E5E31D84B537}" destId="{6DB6CF10-F18D-4F09-9296-C60EC9DB067A}" srcOrd="13" destOrd="0" presId="urn:microsoft.com/office/officeart/2005/8/layout/chevron1"/>
    <dgm:cxn modelId="{3554DD14-A27C-4E65-980C-E55908740A35}"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dgm:t>
        <a:bodyPr/>
        <a:lstStyle/>
        <a:p>
          <a:r>
            <a:rPr lang="en-ZA" dirty="0"/>
            <a:t>Step 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chemeClr val="accent1"/>
        </a:solidFill>
      </dgm:spPr>
      <dgm:t>
        <a:bodyPr/>
        <a:lstStyle/>
        <a:p>
          <a:r>
            <a:rPr lang="en-ZA" dirty="0"/>
            <a:t>Step 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chemeClr val="accent1"/>
        </a:solidFill>
      </dgm:spPr>
      <dgm:t>
        <a:bodyPr/>
        <a:lstStyle/>
        <a:p>
          <a:r>
            <a:rPr lang="en-ZA" dirty="0"/>
            <a:t>Step 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chemeClr val="accent1"/>
        </a:solidFill>
      </dgm:spPr>
      <dgm:t>
        <a:bodyPr/>
        <a:lstStyle/>
        <a:p>
          <a:r>
            <a:rPr lang="en-ZA" dirty="0"/>
            <a:t>Step 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chemeClr val="accent1"/>
        </a:solidFill>
      </dgm:spPr>
      <dgm:t>
        <a:bodyPr/>
        <a:lstStyle/>
        <a:p>
          <a:r>
            <a:rPr lang="en-ZA" dirty="0"/>
            <a:t>Step 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chemeClr val="accent1"/>
        </a:solidFill>
      </dgm:spPr>
      <dgm:t>
        <a:bodyPr/>
        <a:lstStyle/>
        <a:p>
          <a:r>
            <a:rPr lang="en-ZA" dirty="0"/>
            <a:t>Step 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chemeClr val="bg1">
            <a:lumMod val="85000"/>
          </a:schemeClr>
        </a:solidFill>
      </dgm:spPr>
      <dgm:t>
        <a:bodyPr/>
        <a:lstStyle/>
        <a:p>
          <a:r>
            <a:rPr lang="en-ZA" dirty="0"/>
            <a:t>Step 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bg1">
            <a:lumMod val="85000"/>
          </a:schemeClr>
        </a:solidFill>
      </dgm:spPr>
      <dgm:t>
        <a:bodyPr/>
        <a:lstStyle/>
        <a:p>
          <a:r>
            <a:rPr lang="en-ZA" dirty="0"/>
            <a:t>Step 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dgm:presLayoutVars>
          <dgm:chMax val="0"/>
          <dgm:chPref val="0"/>
          <dgm:bulletEnabled val="1"/>
        </dgm:presLayoutVars>
      </dgm:prSet>
      <dgm:spPr/>
    </dgm:pt>
  </dgm:ptLst>
  <dgm:cxnLst>
    <dgm:cxn modelId="{41CBCD06-E4B0-4255-BB70-360276FE6BE9}" srcId="{9E15EC47-73C5-46FC-8C6E-2A2A74A3ACCE}" destId="{E9C99FBF-A2EF-4045-842A-61B027B5CCC3}" srcOrd="7" destOrd="0" parTransId="{248F4E81-A070-4C8F-8122-735BE8E6E3AE}" sibTransId="{3C14B9AF-4407-4AB4-BF6A-B3C0B47F68D2}"/>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D73CF73F-C59B-4D5B-A38A-30A41FCD3123}" srcId="{9E15EC47-73C5-46FC-8C6E-2A2A74A3ACCE}" destId="{7683F89E-D83C-433C-AD37-8087EDC5215A}" srcOrd="4" destOrd="0" parTransId="{2799A4DD-E237-4390-A920-A15963CD552B}" sibTransId="{BB0A4321-D189-4281-A323-321F7731EDA9}"/>
    <dgm:cxn modelId="{33D8FE67-3C82-4650-A7DC-E8CC566E3BB2}" type="presOf" srcId="{9E15EC47-73C5-46FC-8C6E-2A2A74A3ACCE}" destId="{0264AFE3-26CB-4B35-9933-E5E31D84B537}" srcOrd="0" destOrd="0" presId="urn:microsoft.com/office/officeart/2005/8/layout/chevron1"/>
    <dgm:cxn modelId="{43FC9F71-0B6A-4AF0-B719-64F6F1874F58}" type="presOf" srcId="{E9C99FBF-A2EF-4045-842A-61B027B5CCC3}" destId="{BDB9394C-934D-4DCA-8054-75107AF14B89}" srcOrd="0" destOrd="0" presId="urn:microsoft.com/office/officeart/2005/8/layout/chevron1"/>
    <dgm:cxn modelId="{49FE067A-241F-4A70-B357-58D2A239127E}" type="presOf" srcId="{4D8B7AF0-07AF-4856-9447-DB6C3D712627}" destId="{1F018E35-5D8D-49B3-9B7D-3B0C8DAB90F1}" srcOrd="0" destOrd="0" presId="urn:microsoft.com/office/officeart/2005/8/layout/chevron1"/>
    <dgm:cxn modelId="{0CF5467E-826C-418F-A449-994766BAD60A}" type="presOf" srcId="{B329895F-4BE2-42B3-8FB7-9DF2D6FD998F}" destId="{72F1AA51-D764-4888-AADE-2501EAF11598}" srcOrd="0" destOrd="0" presId="urn:microsoft.com/office/officeart/2005/8/layout/chevron1"/>
    <dgm:cxn modelId="{2F1CDE95-368F-466E-9F9D-FAE6868D6809}" type="presOf" srcId="{5B7C9612-021F-4051-AE5B-4AE7EF44F698}" destId="{ED3DE7FC-6F5A-45AC-BEC4-95E942FD39FA}"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61E48BB1-C51E-43F5-A4BC-15F38A808657}" type="presOf" srcId="{7A2C9826-BD5A-4E56-BA3A-14DC82A02406}" destId="{43493AC2-0D4D-48E9-98FA-93348157A1F7}" srcOrd="0" destOrd="0" presId="urn:microsoft.com/office/officeart/2005/8/layout/chevron1"/>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FB26DFDA-FA46-46A2-A643-BDEB71D6E95E}" type="presOf" srcId="{C2D5FC84-A846-483B-A779-A508D5DD156B}" destId="{A5171B81-D340-4FD9-8BB9-F8E53E09CF9F}" srcOrd="0" destOrd="0" presId="urn:microsoft.com/office/officeart/2005/8/layout/chevron1"/>
    <dgm:cxn modelId="{DB1B60EB-6764-4985-8EE5-7ADA97BDEEF5}" type="presOf" srcId="{780C0493-BA34-43E9-8917-ABED5274BC90}" destId="{3BF19F79-1530-4022-B59D-79128ED03ED3}" srcOrd="0" destOrd="0" presId="urn:microsoft.com/office/officeart/2005/8/layout/chevron1"/>
    <dgm:cxn modelId="{D95DABF7-C708-4877-8AA5-2D88BF21013A}" type="presOf" srcId="{7683F89E-D83C-433C-AD37-8087EDC5215A}" destId="{950702B6-D249-4899-ACE8-16CAE595C5EA}" srcOrd="0" destOrd="0" presId="urn:microsoft.com/office/officeart/2005/8/layout/chevron1"/>
    <dgm:cxn modelId="{9536DFF7-5C1A-4A48-B318-D478E6DF351C}" srcId="{9E15EC47-73C5-46FC-8C6E-2A2A74A3ACCE}" destId="{7A2C9826-BD5A-4E56-BA3A-14DC82A02406}" srcOrd="5" destOrd="0" parTransId="{1C156A54-3E91-4C47-A7C9-E79764EAAD60}" sibTransId="{882E0C0D-713C-41A1-B568-DEAB1F8AF356}"/>
    <dgm:cxn modelId="{DA88D6D3-FBC5-4EF8-BEB8-191504127CA5}" type="presParOf" srcId="{0264AFE3-26CB-4B35-9933-E5E31D84B537}" destId="{ED3DE7FC-6F5A-45AC-BEC4-95E942FD39FA}" srcOrd="0" destOrd="0" presId="urn:microsoft.com/office/officeart/2005/8/layout/chevron1"/>
    <dgm:cxn modelId="{5A93CEE5-26C8-4650-A931-EC93243ED753}" type="presParOf" srcId="{0264AFE3-26CB-4B35-9933-E5E31D84B537}" destId="{45E4E519-BB69-4AAB-8701-0C7B0F3B19CD}" srcOrd="1" destOrd="0" presId="urn:microsoft.com/office/officeart/2005/8/layout/chevron1"/>
    <dgm:cxn modelId="{270E457A-8B2E-415E-9A31-90BE7DFA7820}" type="presParOf" srcId="{0264AFE3-26CB-4B35-9933-E5E31D84B537}" destId="{72F1AA51-D764-4888-AADE-2501EAF11598}" srcOrd="2" destOrd="0" presId="urn:microsoft.com/office/officeart/2005/8/layout/chevron1"/>
    <dgm:cxn modelId="{39E50611-29FF-4E37-B881-F4EE5463D5BE}" type="presParOf" srcId="{0264AFE3-26CB-4B35-9933-E5E31D84B537}" destId="{6E78B6B5-9828-4B27-9D6A-28926B4299D7}" srcOrd="3" destOrd="0" presId="urn:microsoft.com/office/officeart/2005/8/layout/chevron1"/>
    <dgm:cxn modelId="{0F065006-2820-4AAD-AE14-51423A087A75}" type="presParOf" srcId="{0264AFE3-26CB-4B35-9933-E5E31D84B537}" destId="{A5171B81-D340-4FD9-8BB9-F8E53E09CF9F}" srcOrd="4" destOrd="0" presId="urn:microsoft.com/office/officeart/2005/8/layout/chevron1"/>
    <dgm:cxn modelId="{7DB9A8F0-82E9-4B83-9A23-83AF6588A815}" type="presParOf" srcId="{0264AFE3-26CB-4B35-9933-E5E31D84B537}" destId="{11FB90EA-E138-4FD6-85C6-C10E146B184A}" srcOrd="5" destOrd="0" presId="urn:microsoft.com/office/officeart/2005/8/layout/chevron1"/>
    <dgm:cxn modelId="{E3C4EB3C-E1BE-4AC9-9509-73272CB71F63}" type="presParOf" srcId="{0264AFE3-26CB-4B35-9933-E5E31D84B537}" destId="{1F018E35-5D8D-49B3-9B7D-3B0C8DAB90F1}" srcOrd="6" destOrd="0" presId="urn:microsoft.com/office/officeart/2005/8/layout/chevron1"/>
    <dgm:cxn modelId="{EBFCE8CE-0684-46CC-9F01-D8389E733B49}" type="presParOf" srcId="{0264AFE3-26CB-4B35-9933-E5E31D84B537}" destId="{6BD2B26A-B71A-415C-BAF6-DC9727801C9C}" srcOrd="7" destOrd="0" presId="urn:microsoft.com/office/officeart/2005/8/layout/chevron1"/>
    <dgm:cxn modelId="{820BAEF0-EB76-4C6B-BEA9-C188652EB9F7}" type="presParOf" srcId="{0264AFE3-26CB-4B35-9933-E5E31D84B537}" destId="{950702B6-D249-4899-ACE8-16CAE595C5EA}" srcOrd="8" destOrd="0" presId="urn:microsoft.com/office/officeart/2005/8/layout/chevron1"/>
    <dgm:cxn modelId="{FB72B01F-9E51-44E9-BD81-10A9B37ADA02}" type="presParOf" srcId="{0264AFE3-26CB-4B35-9933-E5E31D84B537}" destId="{FF85BA81-471E-475C-9C0F-676D86CE98A7}" srcOrd="9" destOrd="0" presId="urn:microsoft.com/office/officeart/2005/8/layout/chevron1"/>
    <dgm:cxn modelId="{ED2E2AF0-0690-4F96-A678-5BB5E5E93EA2}" type="presParOf" srcId="{0264AFE3-26CB-4B35-9933-E5E31D84B537}" destId="{43493AC2-0D4D-48E9-98FA-93348157A1F7}" srcOrd="10" destOrd="0" presId="urn:microsoft.com/office/officeart/2005/8/layout/chevron1"/>
    <dgm:cxn modelId="{49066BB2-D053-49FA-B48C-BD77CDC59A2A}" type="presParOf" srcId="{0264AFE3-26CB-4B35-9933-E5E31D84B537}" destId="{6C4E3E66-B878-4B3D-BEA4-B1A63734FB70}" srcOrd="11" destOrd="0" presId="urn:microsoft.com/office/officeart/2005/8/layout/chevron1"/>
    <dgm:cxn modelId="{52381E6C-8A2D-4A1B-97BF-22F0D6EDFF38}" type="presParOf" srcId="{0264AFE3-26CB-4B35-9933-E5E31D84B537}" destId="{3BF19F79-1530-4022-B59D-79128ED03ED3}" srcOrd="12" destOrd="0" presId="urn:microsoft.com/office/officeart/2005/8/layout/chevron1"/>
    <dgm:cxn modelId="{9D5A1C39-222B-459B-AC93-44B30D531165}" type="presParOf" srcId="{0264AFE3-26CB-4B35-9933-E5E31D84B537}" destId="{6DB6CF10-F18D-4F09-9296-C60EC9DB067A}" srcOrd="13" destOrd="0" presId="urn:microsoft.com/office/officeart/2005/8/layout/chevron1"/>
    <dgm:cxn modelId="{3554DD14-A27C-4E65-980C-E55908740A35}"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dgm:t>
        <a:bodyPr/>
        <a:lstStyle/>
        <a:p>
          <a:r>
            <a:rPr lang="en-ZA" dirty="0"/>
            <a:t>Step 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chemeClr val="accent1"/>
        </a:solidFill>
      </dgm:spPr>
      <dgm:t>
        <a:bodyPr/>
        <a:lstStyle/>
        <a:p>
          <a:r>
            <a:rPr lang="en-ZA" dirty="0"/>
            <a:t>Step 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chemeClr val="accent1"/>
        </a:solidFill>
      </dgm:spPr>
      <dgm:t>
        <a:bodyPr/>
        <a:lstStyle/>
        <a:p>
          <a:r>
            <a:rPr lang="en-ZA" dirty="0"/>
            <a:t>Step 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chemeClr val="accent1"/>
        </a:solidFill>
      </dgm:spPr>
      <dgm:t>
        <a:bodyPr/>
        <a:lstStyle/>
        <a:p>
          <a:r>
            <a:rPr lang="en-ZA" dirty="0"/>
            <a:t>Step 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chemeClr val="accent1"/>
        </a:solidFill>
      </dgm:spPr>
      <dgm:t>
        <a:bodyPr/>
        <a:lstStyle/>
        <a:p>
          <a:r>
            <a:rPr lang="en-ZA" dirty="0"/>
            <a:t>Step 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chemeClr val="accent1"/>
        </a:solidFill>
      </dgm:spPr>
      <dgm:t>
        <a:bodyPr/>
        <a:lstStyle/>
        <a:p>
          <a:r>
            <a:rPr lang="en-ZA" dirty="0"/>
            <a:t>Step 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chemeClr val="bg1">
            <a:lumMod val="85000"/>
          </a:schemeClr>
        </a:solidFill>
      </dgm:spPr>
      <dgm:t>
        <a:bodyPr/>
        <a:lstStyle/>
        <a:p>
          <a:r>
            <a:rPr lang="en-ZA" dirty="0"/>
            <a:t>Step 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bg1">
            <a:lumMod val="85000"/>
          </a:schemeClr>
        </a:solidFill>
      </dgm:spPr>
      <dgm:t>
        <a:bodyPr/>
        <a:lstStyle/>
        <a:p>
          <a:r>
            <a:rPr lang="en-ZA" dirty="0"/>
            <a:t>Step 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dgm:presLayoutVars>
          <dgm:chMax val="0"/>
          <dgm:chPref val="0"/>
          <dgm:bulletEnabled val="1"/>
        </dgm:presLayoutVars>
      </dgm:prSet>
      <dgm:spPr/>
    </dgm:pt>
  </dgm:ptLst>
  <dgm:cxnLst>
    <dgm:cxn modelId="{41CBCD06-E4B0-4255-BB70-360276FE6BE9}" srcId="{9E15EC47-73C5-46FC-8C6E-2A2A74A3ACCE}" destId="{E9C99FBF-A2EF-4045-842A-61B027B5CCC3}" srcOrd="7" destOrd="0" parTransId="{248F4E81-A070-4C8F-8122-735BE8E6E3AE}" sibTransId="{3C14B9AF-4407-4AB4-BF6A-B3C0B47F68D2}"/>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D73CF73F-C59B-4D5B-A38A-30A41FCD3123}" srcId="{9E15EC47-73C5-46FC-8C6E-2A2A74A3ACCE}" destId="{7683F89E-D83C-433C-AD37-8087EDC5215A}" srcOrd="4" destOrd="0" parTransId="{2799A4DD-E237-4390-A920-A15963CD552B}" sibTransId="{BB0A4321-D189-4281-A323-321F7731EDA9}"/>
    <dgm:cxn modelId="{33D8FE67-3C82-4650-A7DC-E8CC566E3BB2}" type="presOf" srcId="{9E15EC47-73C5-46FC-8C6E-2A2A74A3ACCE}" destId="{0264AFE3-26CB-4B35-9933-E5E31D84B537}" srcOrd="0" destOrd="0" presId="urn:microsoft.com/office/officeart/2005/8/layout/chevron1"/>
    <dgm:cxn modelId="{43FC9F71-0B6A-4AF0-B719-64F6F1874F58}" type="presOf" srcId="{E9C99FBF-A2EF-4045-842A-61B027B5CCC3}" destId="{BDB9394C-934D-4DCA-8054-75107AF14B89}" srcOrd="0" destOrd="0" presId="urn:microsoft.com/office/officeart/2005/8/layout/chevron1"/>
    <dgm:cxn modelId="{49FE067A-241F-4A70-B357-58D2A239127E}" type="presOf" srcId="{4D8B7AF0-07AF-4856-9447-DB6C3D712627}" destId="{1F018E35-5D8D-49B3-9B7D-3B0C8DAB90F1}" srcOrd="0" destOrd="0" presId="urn:microsoft.com/office/officeart/2005/8/layout/chevron1"/>
    <dgm:cxn modelId="{0CF5467E-826C-418F-A449-994766BAD60A}" type="presOf" srcId="{B329895F-4BE2-42B3-8FB7-9DF2D6FD998F}" destId="{72F1AA51-D764-4888-AADE-2501EAF11598}" srcOrd="0" destOrd="0" presId="urn:microsoft.com/office/officeart/2005/8/layout/chevron1"/>
    <dgm:cxn modelId="{2F1CDE95-368F-466E-9F9D-FAE6868D6809}" type="presOf" srcId="{5B7C9612-021F-4051-AE5B-4AE7EF44F698}" destId="{ED3DE7FC-6F5A-45AC-BEC4-95E942FD39FA}"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61E48BB1-C51E-43F5-A4BC-15F38A808657}" type="presOf" srcId="{7A2C9826-BD5A-4E56-BA3A-14DC82A02406}" destId="{43493AC2-0D4D-48E9-98FA-93348157A1F7}" srcOrd="0" destOrd="0" presId="urn:microsoft.com/office/officeart/2005/8/layout/chevron1"/>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FB26DFDA-FA46-46A2-A643-BDEB71D6E95E}" type="presOf" srcId="{C2D5FC84-A846-483B-A779-A508D5DD156B}" destId="{A5171B81-D340-4FD9-8BB9-F8E53E09CF9F}" srcOrd="0" destOrd="0" presId="urn:microsoft.com/office/officeart/2005/8/layout/chevron1"/>
    <dgm:cxn modelId="{DB1B60EB-6764-4985-8EE5-7ADA97BDEEF5}" type="presOf" srcId="{780C0493-BA34-43E9-8917-ABED5274BC90}" destId="{3BF19F79-1530-4022-B59D-79128ED03ED3}" srcOrd="0" destOrd="0" presId="urn:microsoft.com/office/officeart/2005/8/layout/chevron1"/>
    <dgm:cxn modelId="{D95DABF7-C708-4877-8AA5-2D88BF21013A}" type="presOf" srcId="{7683F89E-D83C-433C-AD37-8087EDC5215A}" destId="{950702B6-D249-4899-ACE8-16CAE595C5EA}" srcOrd="0" destOrd="0" presId="urn:microsoft.com/office/officeart/2005/8/layout/chevron1"/>
    <dgm:cxn modelId="{9536DFF7-5C1A-4A48-B318-D478E6DF351C}" srcId="{9E15EC47-73C5-46FC-8C6E-2A2A74A3ACCE}" destId="{7A2C9826-BD5A-4E56-BA3A-14DC82A02406}" srcOrd="5" destOrd="0" parTransId="{1C156A54-3E91-4C47-A7C9-E79764EAAD60}" sibTransId="{882E0C0D-713C-41A1-B568-DEAB1F8AF356}"/>
    <dgm:cxn modelId="{DA88D6D3-FBC5-4EF8-BEB8-191504127CA5}" type="presParOf" srcId="{0264AFE3-26CB-4B35-9933-E5E31D84B537}" destId="{ED3DE7FC-6F5A-45AC-BEC4-95E942FD39FA}" srcOrd="0" destOrd="0" presId="urn:microsoft.com/office/officeart/2005/8/layout/chevron1"/>
    <dgm:cxn modelId="{5A93CEE5-26C8-4650-A931-EC93243ED753}" type="presParOf" srcId="{0264AFE3-26CB-4B35-9933-E5E31D84B537}" destId="{45E4E519-BB69-4AAB-8701-0C7B0F3B19CD}" srcOrd="1" destOrd="0" presId="urn:microsoft.com/office/officeart/2005/8/layout/chevron1"/>
    <dgm:cxn modelId="{270E457A-8B2E-415E-9A31-90BE7DFA7820}" type="presParOf" srcId="{0264AFE3-26CB-4B35-9933-E5E31D84B537}" destId="{72F1AA51-D764-4888-AADE-2501EAF11598}" srcOrd="2" destOrd="0" presId="urn:microsoft.com/office/officeart/2005/8/layout/chevron1"/>
    <dgm:cxn modelId="{39E50611-29FF-4E37-B881-F4EE5463D5BE}" type="presParOf" srcId="{0264AFE3-26CB-4B35-9933-E5E31D84B537}" destId="{6E78B6B5-9828-4B27-9D6A-28926B4299D7}" srcOrd="3" destOrd="0" presId="urn:microsoft.com/office/officeart/2005/8/layout/chevron1"/>
    <dgm:cxn modelId="{0F065006-2820-4AAD-AE14-51423A087A75}" type="presParOf" srcId="{0264AFE3-26CB-4B35-9933-E5E31D84B537}" destId="{A5171B81-D340-4FD9-8BB9-F8E53E09CF9F}" srcOrd="4" destOrd="0" presId="urn:microsoft.com/office/officeart/2005/8/layout/chevron1"/>
    <dgm:cxn modelId="{7DB9A8F0-82E9-4B83-9A23-83AF6588A815}" type="presParOf" srcId="{0264AFE3-26CB-4B35-9933-E5E31D84B537}" destId="{11FB90EA-E138-4FD6-85C6-C10E146B184A}" srcOrd="5" destOrd="0" presId="urn:microsoft.com/office/officeart/2005/8/layout/chevron1"/>
    <dgm:cxn modelId="{E3C4EB3C-E1BE-4AC9-9509-73272CB71F63}" type="presParOf" srcId="{0264AFE3-26CB-4B35-9933-E5E31D84B537}" destId="{1F018E35-5D8D-49B3-9B7D-3B0C8DAB90F1}" srcOrd="6" destOrd="0" presId="urn:microsoft.com/office/officeart/2005/8/layout/chevron1"/>
    <dgm:cxn modelId="{EBFCE8CE-0684-46CC-9F01-D8389E733B49}" type="presParOf" srcId="{0264AFE3-26CB-4B35-9933-E5E31D84B537}" destId="{6BD2B26A-B71A-415C-BAF6-DC9727801C9C}" srcOrd="7" destOrd="0" presId="urn:microsoft.com/office/officeart/2005/8/layout/chevron1"/>
    <dgm:cxn modelId="{820BAEF0-EB76-4C6B-BEA9-C188652EB9F7}" type="presParOf" srcId="{0264AFE3-26CB-4B35-9933-E5E31D84B537}" destId="{950702B6-D249-4899-ACE8-16CAE595C5EA}" srcOrd="8" destOrd="0" presId="urn:microsoft.com/office/officeart/2005/8/layout/chevron1"/>
    <dgm:cxn modelId="{FB72B01F-9E51-44E9-BD81-10A9B37ADA02}" type="presParOf" srcId="{0264AFE3-26CB-4B35-9933-E5E31D84B537}" destId="{FF85BA81-471E-475C-9C0F-676D86CE98A7}" srcOrd="9" destOrd="0" presId="urn:microsoft.com/office/officeart/2005/8/layout/chevron1"/>
    <dgm:cxn modelId="{ED2E2AF0-0690-4F96-A678-5BB5E5E93EA2}" type="presParOf" srcId="{0264AFE3-26CB-4B35-9933-E5E31D84B537}" destId="{43493AC2-0D4D-48E9-98FA-93348157A1F7}" srcOrd="10" destOrd="0" presId="urn:microsoft.com/office/officeart/2005/8/layout/chevron1"/>
    <dgm:cxn modelId="{49066BB2-D053-49FA-B48C-BD77CDC59A2A}" type="presParOf" srcId="{0264AFE3-26CB-4B35-9933-E5E31D84B537}" destId="{6C4E3E66-B878-4B3D-BEA4-B1A63734FB70}" srcOrd="11" destOrd="0" presId="urn:microsoft.com/office/officeart/2005/8/layout/chevron1"/>
    <dgm:cxn modelId="{52381E6C-8A2D-4A1B-97BF-22F0D6EDFF38}" type="presParOf" srcId="{0264AFE3-26CB-4B35-9933-E5E31D84B537}" destId="{3BF19F79-1530-4022-B59D-79128ED03ED3}" srcOrd="12" destOrd="0" presId="urn:microsoft.com/office/officeart/2005/8/layout/chevron1"/>
    <dgm:cxn modelId="{9D5A1C39-222B-459B-AC93-44B30D531165}" type="presParOf" srcId="{0264AFE3-26CB-4B35-9933-E5E31D84B537}" destId="{6DB6CF10-F18D-4F09-9296-C60EC9DB067A}" srcOrd="13" destOrd="0" presId="urn:microsoft.com/office/officeart/2005/8/layout/chevron1"/>
    <dgm:cxn modelId="{3554DD14-A27C-4E65-980C-E55908740A35}"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dgm:t>
        <a:bodyPr/>
        <a:lstStyle/>
        <a:p>
          <a:r>
            <a:rPr lang="en-ZA" dirty="0"/>
            <a:t>Step 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chemeClr val="accent1"/>
        </a:solidFill>
      </dgm:spPr>
      <dgm:t>
        <a:bodyPr/>
        <a:lstStyle/>
        <a:p>
          <a:r>
            <a:rPr lang="en-ZA" dirty="0"/>
            <a:t>Step 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chemeClr val="accent1"/>
        </a:solidFill>
      </dgm:spPr>
      <dgm:t>
        <a:bodyPr/>
        <a:lstStyle/>
        <a:p>
          <a:r>
            <a:rPr lang="en-ZA" dirty="0"/>
            <a:t>Step 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chemeClr val="accent1"/>
        </a:solidFill>
      </dgm:spPr>
      <dgm:t>
        <a:bodyPr/>
        <a:lstStyle/>
        <a:p>
          <a:r>
            <a:rPr lang="en-ZA" dirty="0"/>
            <a:t>Step 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chemeClr val="accent1"/>
        </a:solidFill>
      </dgm:spPr>
      <dgm:t>
        <a:bodyPr/>
        <a:lstStyle/>
        <a:p>
          <a:r>
            <a:rPr lang="en-ZA" dirty="0"/>
            <a:t>Step 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chemeClr val="accent1"/>
        </a:solidFill>
      </dgm:spPr>
      <dgm:t>
        <a:bodyPr/>
        <a:lstStyle/>
        <a:p>
          <a:r>
            <a:rPr lang="en-ZA" dirty="0"/>
            <a:t>Step 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chemeClr val="accent1"/>
        </a:solidFill>
      </dgm:spPr>
      <dgm:t>
        <a:bodyPr/>
        <a:lstStyle/>
        <a:p>
          <a:r>
            <a:rPr lang="en-ZA" dirty="0"/>
            <a:t>Step 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bg1">
            <a:lumMod val="85000"/>
          </a:schemeClr>
        </a:solidFill>
      </dgm:spPr>
      <dgm:t>
        <a:bodyPr/>
        <a:lstStyle/>
        <a:p>
          <a:r>
            <a:rPr lang="en-ZA" dirty="0"/>
            <a:t>Step 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custScaleX="113592" custScaleY="146208">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dgm:presLayoutVars>
          <dgm:chMax val="0"/>
          <dgm:chPref val="0"/>
          <dgm:bulletEnabled val="1"/>
        </dgm:presLayoutVars>
      </dgm:prSet>
      <dgm:spPr/>
    </dgm:pt>
  </dgm:ptLst>
  <dgm:cxnLst>
    <dgm:cxn modelId="{41CBCD06-E4B0-4255-BB70-360276FE6BE9}" srcId="{9E15EC47-73C5-46FC-8C6E-2A2A74A3ACCE}" destId="{E9C99FBF-A2EF-4045-842A-61B027B5CCC3}" srcOrd="7" destOrd="0" parTransId="{248F4E81-A070-4C8F-8122-735BE8E6E3AE}" sibTransId="{3C14B9AF-4407-4AB4-BF6A-B3C0B47F68D2}"/>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D73CF73F-C59B-4D5B-A38A-30A41FCD3123}" srcId="{9E15EC47-73C5-46FC-8C6E-2A2A74A3ACCE}" destId="{7683F89E-D83C-433C-AD37-8087EDC5215A}" srcOrd="4" destOrd="0" parTransId="{2799A4DD-E237-4390-A920-A15963CD552B}" sibTransId="{BB0A4321-D189-4281-A323-321F7731EDA9}"/>
    <dgm:cxn modelId="{33D8FE67-3C82-4650-A7DC-E8CC566E3BB2}" type="presOf" srcId="{9E15EC47-73C5-46FC-8C6E-2A2A74A3ACCE}" destId="{0264AFE3-26CB-4B35-9933-E5E31D84B537}" srcOrd="0" destOrd="0" presId="urn:microsoft.com/office/officeart/2005/8/layout/chevron1"/>
    <dgm:cxn modelId="{43FC9F71-0B6A-4AF0-B719-64F6F1874F58}" type="presOf" srcId="{E9C99FBF-A2EF-4045-842A-61B027B5CCC3}" destId="{BDB9394C-934D-4DCA-8054-75107AF14B89}" srcOrd="0" destOrd="0" presId="urn:microsoft.com/office/officeart/2005/8/layout/chevron1"/>
    <dgm:cxn modelId="{49FE067A-241F-4A70-B357-58D2A239127E}" type="presOf" srcId="{4D8B7AF0-07AF-4856-9447-DB6C3D712627}" destId="{1F018E35-5D8D-49B3-9B7D-3B0C8DAB90F1}" srcOrd="0" destOrd="0" presId="urn:microsoft.com/office/officeart/2005/8/layout/chevron1"/>
    <dgm:cxn modelId="{0CF5467E-826C-418F-A449-994766BAD60A}" type="presOf" srcId="{B329895F-4BE2-42B3-8FB7-9DF2D6FD998F}" destId="{72F1AA51-D764-4888-AADE-2501EAF11598}" srcOrd="0" destOrd="0" presId="urn:microsoft.com/office/officeart/2005/8/layout/chevron1"/>
    <dgm:cxn modelId="{2F1CDE95-368F-466E-9F9D-FAE6868D6809}" type="presOf" srcId="{5B7C9612-021F-4051-AE5B-4AE7EF44F698}" destId="{ED3DE7FC-6F5A-45AC-BEC4-95E942FD39FA}"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61E48BB1-C51E-43F5-A4BC-15F38A808657}" type="presOf" srcId="{7A2C9826-BD5A-4E56-BA3A-14DC82A02406}" destId="{43493AC2-0D4D-48E9-98FA-93348157A1F7}" srcOrd="0" destOrd="0" presId="urn:microsoft.com/office/officeart/2005/8/layout/chevron1"/>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FB26DFDA-FA46-46A2-A643-BDEB71D6E95E}" type="presOf" srcId="{C2D5FC84-A846-483B-A779-A508D5DD156B}" destId="{A5171B81-D340-4FD9-8BB9-F8E53E09CF9F}" srcOrd="0" destOrd="0" presId="urn:microsoft.com/office/officeart/2005/8/layout/chevron1"/>
    <dgm:cxn modelId="{DB1B60EB-6764-4985-8EE5-7ADA97BDEEF5}" type="presOf" srcId="{780C0493-BA34-43E9-8917-ABED5274BC90}" destId="{3BF19F79-1530-4022-B59D-79128ED03ED3}" srcOrd="0" destOrd="0" presId="urn:microsoft.com/office/officeart/2005/8/layout/chevron1"/>
    <dgm:cxn modelId="{D95DABF7-C708-4877-8AA5-2D88BF21013A}" type="presOf" srcId="{7683F89E-D83C-433C-AD37-8087EDC5215A}" destId="{950702B6-D249-4899-ACE8-16CAE595C5EA}" srcOrd="0" destOrd="0" presId="urn:microsoft.com/office/officeart/2005/8/layout/chevron1"/>
    <dgm:cxn modelId="{9536DFF7-5C1A-4A48-B318-D478E6DF351C}" srcId="{9E15EC47-73C5-46FC-8C6E-2A2A74A3ACCE}" destId="{7A2C9826-BD5A-4E56-BA3A-14DC82A02406}" srcOrd="5" destOrd="0" parTransId="{1C156A54-3E91-4C47-A7C9-E79764EAAD60}" sibTransId="{882E0C0D-713C-41A1-B568-DEAB1F8AF356}"/>
    <dgm:cxn modelId="{DA88D6D3-FBC5-4EF8-BEB8-191504127CA5}" type="presParOf" srcId="{0264AFE3-26CB-4B35-9933-E5E31D84B537}" destId="{ED3DE7FC-6F5A-45AC-BEC4-95E942FD39FA}" srcOrd="0" destOrd="0" presId="urn:microsoft.com/office/officeart/2005/8/layout/chevron1"/>
    <dgm:cxn modelId="{5A93CEE5-26C8-4650-A931-EC93243ED753}" type="presParOf" srcId="{0264AFE3-26CB-4B35-9933-E5E31D84B537}" destId="{45E4E519-BB69-4AAB-8701-0C7B0F3B19CD}" srcOrd="1" destOrd="0" presId="urn:microsoft.com/office/officeart/2005/8/layout/chevron1"/>
    <dgm:cxn modelId="{270E457A-8B2E-415E-9A31-90BE7DFA7820}" type="presParOf" srcId="{0264AFE3-26CB-4B35-9933-E5E31D84B537}" destId="{72F1AA51-D764-4888-AADE-2501EAF11598}" srcOrd="2" destOrd="0" presId="urn:microsoft.com/office/officeart/2005/8/layout/chevron1"/>
    <dgm:cxn modelId="{39E50611-29FF-4E37-B881-F4EE5463D5BE}" type="presParOf" srcId="{0264AFE3-26CB-4B35-9933-E5E31D84B537}" destId="{6E78B6B5-9828-4B27-9D6A-28926B4299D7}" srcOrd="3" destOrd="0" presId="urn:microsoft.com/office/officeart/2005/8/layout/chevron1"/>
    <dgm:cxn modelId="{0F065006-2820-4AAD-AE14-51423A087A75}" type="presParOf" srcId="{0264AFE3-26CB-4B35-9933-E5E31D84B537}" destId="{A5171B81-D340-4FD9-8BB9-F8E53E09CF9F}" srcOrd="4" destOrd="0" presId="urn:microsoft.com/office/officeart/2005/8/layout/chevron1"/>
    <dgm:cxn modelId="{7DB9A8F0-82E9-4B83-9A23-83AF6588A815}" type="presParOf" srcId="{0264AFE3-26CB-4B35-9933-E5E31D84B537}" destId="{11FB90EA-E138-4FD6-85C6-C10E146B184A}" srcOrd="5" destOrd="0" presId="urn:microsoft.com/office/officeart/2005/8/layout/chevron1"/>
    <dgm:cxn modelId="{E3C4EB3C-E1BE-4AC9-9509-73272CB71F63}" type="presParOf" srcId="{0264AFE3-26CB-4B35-9933-E5E31D84B537}" destId="{1F018E35-5D8D-49B3-9B7D-3B0C8DAB90F1}" srcOrd="6" destOrd="0" presId="urn:microsoft.com/office/officeart/2005/8/layout/chevron1"/>
    <dgm:cxn modelId="{EBFCE8CE-0684-46CC-9F01-D8389E733B49}" type="presParOf" srcId="{0264AFE3-26CB-4B35-9933-E5E31D84B537}" destId="{6BD2B26A-B71A-415C-BAF6-DC9727801C9C}" srcOrd="7" destOrd="0" presId="urn:microsoft.com/office/officeart/2005/8/layout/chevron1"/>
    <dgm:cxn modelId="{820BAEF0-EB76-4C6B-BEA9-C188652EB9F7}" type="presParOf" srcId="{0264AFE3-26CB-4B35-9933-E5E31D84B537}" destId="{950702B6-D249-4899-ACE8-16CAE595C5EA}" srcOrd="8" destOrd="0" presId="urn:microsoft.com/office/officeart/2005/8/layout/chevron1"/>
    <dgm:cxn modelId="{FB72B01F-9E51-44E9-BD81-10A9B37ADA02}" type="presParOf" srcId="{0264AFE3-26CB-4B35-9933-E5E31D84B537}" destId="{FF85BA81-471E-475C-9C0F-676D86CE98A7}" srcOrd="9" destOrd="0" presId="urn:microsoft.com/office/officeart/2005/8/layout/chevron1"/>
    <dgm:cxn modelId="{ED2E2AF0-0690-4F96-A678-5BB5E5E93EA2}" type="presParOf" srcId="{0264AFE3-26CB-4B35-9933-E5E31D84B537}" destId="{43493AC2-0D4D-48E9-98FA-93348157A1F7}" srcOrd="10" destOrd="0" presId="urn:microsoft.com/office/officeart/2005/8/layout/chevron1"/>
    <dgm:cxn modelId="{49066BB2-D053-49FA-B48C-BD77CDC59A2A}" type="presParOf" srcId="{0264AFE3-26CB-4B35-9933-E5E31D84B537}" destId="{6C4E3E66-B878-4B3D-BEA4-B1A63734FB70}" srcOrd="11" destOrd="0" presId="urn:microsoft.com/office/officeart/2005/8/layout/chevron1"/>
    <dgm:cxn modelId="{52381E6C-8A2D-4A1B-97BF-22F0D6EDFF38}" type="presParOf" srcId="{0264AFE3-26CB-4B35-9933-E5E31D84B537}" destId="{3BF19F79-1530-4022-B59D-79128ED03ED3}" srcOrd="12" destOrd="0" presId="urn:microsoft.com/office/officeart/2005/8/layout/chevron1"/>
    <dgm:cxn modelId="{9D5A1C39-222B-459B-AC93-44B30D531165}" type="presParOf" srcId="{0264AFE3-26CB-4B35-9933-E5E31D84B537}" destId="{6DB6CF10-F18D-4F09-9296-C60EC9DB067A}" srcOrd="13" destOrd="0" presId="urn:microsoft.com/office/officeart/2005/8/layout/chevron1"/>
    <dgm:cxn modelId="{3554DD14-A27C-4E65-980C-E55908740A35}"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dgm:t>
        <a:bodyPr/>
        <a:lstStyle/>
        <a:p>
          <a:r>
            <a:rPr lang="en-ZA" dirty="0"/>
            <a:t>Step 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chemeClr val="accent1"/>
        </a:solidFill>
      </dgm:spPr>
      <dgm:t>
        <a:bodyPr/>
        <a:lstStyle/>
        <a:p>
          <a:r>
            <a:rPr lang="en-ZA" dirty="0"/>
            <a:t>Step 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chemeClr val="accent1"/>
        </a:solidFill>
      </dgm:spPr>
      <dgm:t>
        <a:bodyPr/>
        <a:lstStyle/>
        <a:p>
          <a:r>
            <a:rPr lang="en-ZA" dirty="0"/>
            <a:t>Step 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chemeClr val="accent1"/>
        </a:solidFill>
      </dgm:spPr>
      <dgm:t>
        <a:bodyPr/>
        <a:lstStyle/>
        <a:p>
          <a:r>
            <a:rPr lang="en-ZA" dirty="0"/>
            <a:t>Step 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chemeClr val="accent1"/>
        </a:solidFill>
      </dgm:spPr>
      <dgm:t>
        <a:bodyPr/>
        <a:lstStyle/>
        <a:p>
          <a:r>
            <a:rPr lang="en-ZA" dirty="0"/>
            <a:t>Step 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chemeClr val="accent1"/>
        </a:solidFill>
      </dgm:spPr>
      <dgm:t>
        <a:bodyPr/>
        <a:lstStyle/>
        <a:p>
          <a:r>
            <a:rPr lang="en-ZA" dirty="0"/>
            <a:t>Step 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chemeClr val="accent1"/>
        </a:solidFill>
      </dgm:spPr>
      <dgm:t>
        <a:bodyPr/>
        <a:lstStyle/>
        <a:p>
          <a:r>
            <a:rPr lang="en-ZA" dirty="0"/>
            <a:t>Step 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accent1"/>
        </a:solidFill>
      </dgm:spPr>
      <dgm:t>
        <a:bodyPr/>
        <a:lstStyle/>
        <a:p>
          <a:r>
            <a:rPr lang="en-ZA" dirty="0"/>
            <a:t>Step 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custScaleX="111536" custScaleY="152982">
        <dgm:presLayoutVars>
          <dgm:chMax val="0"/>
          <dgm:chPref val="0"/>
          <dgm:bulletEnabled val="1"/>
        </dgm:presLayoutVars>
      </dgm:prSet>
      <dgm:spPr/>
    </dgm:pt>
  </dgm:ptLst>
  <dgm:cxnLst>
    <dgm:cxn modelId="{41CBCD06-E4B0-4255-BB70-360276FE6BE9}" srcId="{9E15EC47-73C5-46FC-8C6E-2A2A74A3ACCE}" destId="{E9C99FBF-A2EF-4045-842A-61B027B5CCC3}" srcOrd="7" destOrd="0" parTransId="{248F4E81-A070-4C8F-8122-735BE8E6E3AE}" sibTransId="{3C14B9AF-4407-4AB4-BF6A-B3C0B47F68D2}"/>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D73CF73F-C59B-4D5B-A38A-30A41FCD3123}" srcId="{9E15EC47-73C5-46FC-8C6E-2A2A74A3ACCE}" destId="{7683F89E-D83C-433C-AD37-8087EDC5215A}" srcOrd="4" destOrd="0" parTransId="{2799A4DD-E237-4390-A920-A15963CD552B}" sibTransId="{BB0A4321-D189-4281-A323-321F7731EDA9}"/>
    <dgm:cxn modelId="{33D8FE67-3C82-4650-A7DC-E8CC566E3BB2}" type="presOf" srcId="{9E15EC47-73C5-46FC-8C6E-2A2A74A3ACCE}" destId="{0264AFE3-26CB-4B35-9933-E5E31D84B537}" srcOrd="0" destOrd="0" presId="urn:microsoft.com/office/officeart/2005/8/layout/chevron1"/>
    <dgm:cxn modelId="{43FC9F71-0B6A-4AF0-B719-64F6F1874F58}" type="presOf" srcId="{E9C99FBF-A2EF-4045-842A-61B027B5CCC3}" destId="{BDB9394C-934D-4DCA-8054-75107AF14B89}" srcOrd="0" destOrd="0" presId="urn:microsoft.com/office/officeart/2005/8/layout/chevron1"/>
    <dgm:cxn modelId="{49FE067A-241F-4A70-B357-58D2A239127E}" type="presOf" srcId="{4D8B7AF0-07AF-4856-9447-DB6C3D712627}" destId="{1F018E35-5D8D-49B3-9B7D-3B0C8DAB90F1}" srcOrd="0" destOrd="0" presId="urn:microsoft.com/office/officeart/2005/8/layout/chevron1"/>
    <dgm:cxn modelId="{0CF5467E-826C-418F-A449-994766BAD60A}" type="presOf" srcId="{B329895F-4BE2-42B3-8FB7-9DF2D6FD998F}" destId="{72F1AA51-D764-4888-AADE-2501EAF11598}" srcOrd="0" destOrd="0" presId="urn:microsoft.com/office/officeart/2005/8/layout/chevron1"/>
    <dgm:cxn modelId="{2F1CDE95-368F-466E-9F9D-FAE6868D6809}" type="presOf" srcId="{5B7C9612-021F-4051-AE5B-4AE7EF44F698}" destId="{ED3DE7FC-6F5A-45AC-BEC4-95E942FD39FA}"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61E48BB1-C51E-43F5-A4BC-15F38A808657}" type="presOf" srcId="{7A2C9826-BD5A-4E56-BA3A-14DC82A02406}" destId="{43493AC2-0D4D-48E9-98FA-93348157A1F7}" srcOrd="0" destOrd="0" presId="urn:microsoft.com/office/officeart/2005/8/layout/chevron1"/>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FB26DFDA-FA46-46A2-A643-BDEB71D6E95E}" type="presOf" srcId="{C2D5FC84-A846-483B-A779-A508D5DD156B}" destId="{A5171B81-D340-4FD9-8BB9-F8E53E09CF9F}" srcOrd="0" destOrd="0" presId="urn:microsoft.com/office/officeart/2005/8/layout/chevron1"/>
    <dgm:cxn modelId="{DB1B60EB-6764-4985-8EE5-7ADA97BDEEF5}" type="presOf" srcId="{780C0493-BA34-43E9-8917-ABED5274BC90}" destId="{3BF19F79-1530-4022-B59D-79128ED03ED3}" srcOrd="0" destOrd="0" presId="urn:microsoft.com/office/officeart/2005/8/layout/chevron1"/>
    <dgm:cxn modelId="{D95DABF7-C708-4877-8AA5-2D88BF21013A}" type="presOf" srcId="{7683F89E-D83C-433C-AD37-8087EDC5215A}" destId="{950702B6-D249-4899-ACE8-16CAE595C5EA}" srcOrd="0" destOrd="0" presId="urn:microsoft.com/office/officeart/2005/8/layout/chevron1"/>
    <dgm:cxn modelId="{9536DFF7-5C1A-4A48-B318-D478E6DF351C}" srcId="{9E15EC47-73C5-46FC-8C6E-2A2A74A3ACCE}" destId="{7A2C9826-BD5A-4E56-BA3A-14DC82A02406}" srcOrd="5" destOrd="0" parTransId="{1C156A54-3E91-4C47-A7C9-E79764EAAD60}" sibTransId="{882E0C0D-713C-41A1-B568-DEAB1F8AF356}"/>
    <dgm:cxn modelId="{DA88D6D3-FBC5-4EF8-BEB8-191504127CA5}" type="presParOf" srcId="{0264AFE3-26CB-4B35-9933-E5E31D84B537}" destId="{ED3DE7FC-6F5A-45AC-BEC4-95E942FD39FA}" srcOrd="0" destOrd="0" presId="urn:microsoft.com/office/officeart/2005/8/layout/chevron1"/>
    <dgm:cxn modelId="{5A93CEE5-26C8-4650-A931-EC93243ED753}" type="presParOf" srcId="{0264AFE3-26CB-4B35-9933-E5E31D84B537}" destId="{45E4E519-BB69-4AAB-8701-0C7B0F3B19CD}" srcOrd="1" destOrd="0" presId="urn:microsoft.com/office/officeart/2005/8/layout/chevron1"/>
    <dgm:cxn modelId="{270E457A-8B2E-415E-9A31-90BE7DFA7820}" type="presParOf" srcId="{0264AFE3-26CB-4B35-9933-E5E31D84B537}" destId="{72F1AA51-D764-4888-AADE-2501EAF11598}" srcOrd="2" destOrd="0" presId="urn:microsoft.com/office/officeart/2005/8/layout/chevron1"/>
    <dgm:cxn modelId="{39E50611-29FF-4E37-B881-F4EE5463D5BE}" type="presParOf" srcId="{0264AFE3-26CB-4B35-9933-E5E31D84B537}" destId="{6E78B6B5-9828-4B27-9D6A-28926B4299D7}" srcOrd="3" destOrd="0" presId="urn:microsoft.com/office/officeart/2005/8/layout/chevron1"/>
    <dgm:cxn modelId="{0F065006-2820-4AAD-AE14-51423A087A75}" type="presParOf" srcId="{0264AFE3-26CB-4B35-9933-E5E31D84B537}" destId="{A5171B81-D340-4FD9-8BB9-F8E53E09CF9F}" srcOrd="4" destOrd="0" presId="urn:microsoft.com/office/officeart/2005/8/layout/chevron1"/>
    <dgm:cxn modelId="{7DB9A8F0-82E9-4B83-9A23-83AF6588A815}" type="presParOf" srcId="{0264AFE3-26CB-4B35-9933-E5E31D84B537}" destId="{11FB90EA-E138-4FD6-85C6-C10E146B184A}" srcOrd="5" destOrd="0" presId="urn:microsoft.com/office/officeart/2005/8/layout/chevron1"/>
    <dgm:cxn modelId="{E3C4EB3C-E1BE-4AC9-9509-73272CB71F63}" type="presParOf" srcId="{0264AFE3-26CB-4B35-9933-E5E31D84B537}" destId="{1F018E35-5D8D-49B3-9B7D-3B0C8DAB90F1}" srcOrd="6" destOrd="0" presId="urn:microsoft.com/office/officeart/2005/8/layout/chevron1"/>
    <dgm:cxn modelId="{EBFCE8CE-0684-46CC-9F01-D8389E733B49}" type="presParOf" srcId="{0264AFE3-26CB-4B35-9933-E5E31D84B537}" destId="{6BD2B26A-B71A-415C-BAF6-DC9727801C9C}" srcOrd="7" destOrd="0" presId="urn:microsoft.com/office/officeart/2005/8/layout/chevron1"/>
    <dgm:cxn modelId="{820BAEF0-EB76-4C6B-BEA9-C188652EB9F7}" type="presParOf" srcId="{0264AFE3-26CB-4B35-9933-E5E31D84B537}" destId="{950702B6-D249-4899-ACE8-16CAE595C5EA}" srcOrd="8" destOrd="0" presId="urn:microsoft.com/office/officeart/2005/8/layout/chevron1"/>
    <dgm:cxn modelId="{FB72B01F-9E51-44E9-BD81-10A9B37ADA02}" type="presParOf" srcId="{0264AFE3-26CB-4B35-9933-E5E31D84B537}" destId="{FF85BA81-471E-475C-9C0F-676D86CE98A7}" srcOrd="9" destOrd="0" presId="urn:microsoft.com/office/officeart/2005/8/layout/chevron1"/>
    <dgm:cxn modelId="{ED2E2AF0-0690-4F96-A678-5BB5E5E93EA2}" type="presParOf" srcId="{0264AFE3-26CB-4B35-9933-E5E31D84B537}" destId="{43493AC2-0D4D-48E9-98FA-93348157A1F7}" srcOrd="10" destOrd="0" presId="urn:microsoft.com/office/officeart/2005/8/layout/chevron1"/>
    <dgm:cxn modelId="{49066BB2-D053-49FA-B48C-BD77CDC59A2A}" type="presParOf" srcId="{0264AFE3-26CB-4B35-9933-E5E31D84B537}" destId="{6C4E3E66-B878-4B3D-BEA4-B1A63734FB70}" srcOrd="11" destOrd="0" presId="urn:microsoft.com/office/officeart/2005/8/layout/chevron1"/>
    <dgm:cxn modelId="{52381E6C-8A2D-4A1B-97BF-22F0D6EDFF38}" type="presParOf" srcId="{0264AFE3-26CB-4B35-9933-E5E31D84B537}" destId="{3BF19F79-1530-4022-B59D-79128ED03ED3}" srcOrd="12" destOrd="0" presId="urn:microsoft.com/office/officeart/2005/8/layout/chevron1"/>
    <dgm:cxn modelId="{9D5A1C39-222B-459B-AC93-44B30D531165}" type="presParOf" srcId="{0264AFE3-26CB-4B35-9933-E5E31D84B537}" destId="{6DB6CF10-F18D-4F09-9296-C60EC9DB067A}" srcOrd="13" destOrd="0" presId="urn:microsoft.com/office/officeart/2005/8/layout/chevron1"/>
    <dgm:cxn modelId="{3554DD14-A27C-4E65-980C-E55908740A35}"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dgm:t>
        <a:bodyPr/>
        <a:lstStyle/>
        <a:p>
          <a:r>
            <a:rPr lang="en-ZA" dirty="0"/>
            <a:t>Step 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chemeClr val="accent1"/>
        </a:solidFill>
      </dgm:spPr>
      <dgm:t>
        <a:bodyPr/>
        <a:lstStyle/>
        <a:p>
          <a:r>
            <a:rPr lang="en-ZA" dirty="0"/>
            <a:t>Step 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chemeClr val="bg1">
            <a:lumMod val="85000"/>
          </a:schemeClr>
        </a:solidFill>
      </dgm:spPr>
      <dgm:t>
        <a:bodyPr/>
        <a:lstStyle/>
        <a:p>
          <a:r>
            <a:rPr lang="en-ZA" dirty="0"/>
            <a:t>Step 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chemeClr val="bg1">
            <a:lumMod val="85000"/>
          </a:schemeClr>
        </a:solidFill>
      </dgm:spPr>
      <dgm:t>
        <a:bodyPr/>
        <a:lstStyle/>
        <a:p>
          <a:r>
            <a:rPr lang="en-ZA" dirty="0"/>
            <a:t>Step 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chemeClr val="bg1">
            <a:lumMod val="85000"/>
          </a:schemeClr>
        </a:solidFill>
      </dgm:spPr>
      <dgm:t>
        <a:bodyPr/>
        <a:lstStyle/>
        <a:p>
          <a:r>
            <a:rPr lang="en-ZA" dirty="0"/>
            <a:t>Step 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chemeClr val="bg1">
            <a:lumMod val="85000"/>
          </a:schemeClr>
        </a:solidFill>
      </dgm:spPr>
      <dgm:t>
        <a:bodyPr/>
        <a:lstStyle/>
        <a:p>
          <a:r>
            <a:rPr lang="en-ZA" dirty="0"/>
            <a:t>Step 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chemeClr val="bg1">
            <a:lumMod val="85000"/>
          </a:schemeClr>
        </a:solidFill>
      </dgm:spPr>
      <dgm:t>
        <a:bodyPr/>
        <a:lstStyle/>
        <a:p>
          <a:r>
            <a:rPr lang="en-ZA" dirty="0"/>
            <a:t>Step 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bg1">
            <a:lumMod val="85000"/>
          </a:schemeClr>
        </a:solidFill>
      </dgm:spPr>
      <dgm:t>
        <a:bodyPr/>
        <a:lstStyle/>
        <a:p>
          <a:r>
            <a:rPr lang="en-ZA" dirty="0"/>
            <a:t>Step 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custScaleX="134134" custScaleY="164893">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dgm:presLayoutVars>
          <dgm:chMax val="0"/>
          <dgm:chPref val="0"/>
          <dgm:bulletEnabled val="1"/>
        </dgm:presLayoutVars>
      </dgm:prSet>
      <dgm:spPr/>
    </dgm:pt>
  </dgm:ptLst>
  <dgm:cxnLst>
    <dgm:cxn modelId="{41CBCD06-E4B0-4255-BB70-360276FE6BE9}" srcId="{9E15EC47-73C5-46FC-8C6E-2A2A74A3ACCE}" destId="{E9C99FBF-A2EF-4045-842A-61B027B5CCC3}" srcOrd="7" destOrd="0" parTransId="{248F4E81-A070-4C8F-8122-735BE8E6E3AE}" sibTransId="{3C14B9AF-4407-4AB4-BF6A-B3C0B47F68D2}"/>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D73CF73F-C59B-4D5B-A38A-30A41FCD3123}" srcId="{9E15EC47-73C5-46FC-8C6E-2A2A74A3ACCE}" destId="{7683F89E-D83C-433C-AD37-8087EDC5215A}" srcOrd="4" destOrd="0" parTransId="{2799A4DD-E237-4390-A920-A15963CD552B}" sibTransId="{BB0A4321-D189-4281-A323-321F7731EDA9}"/>
    <dgm:cxn modelId="{33D8FE67-3C82-4650-A7DC-E8CC566E3BB2}" type="presOf" srcId="{9E15EC47-73C5-46FC-8C6E-2A2A74A3ACCE}" destId="{0264AFE3-26CB-4B35-9933-E5E31D84B537}" srcOrd="0" destOrd="0" presId="urn:microsoft.com/office/officeart/2005/8/layout/chevron1"/>
    <dgm:cxn modelId="{43FC9F71-0B6A-4AF0-B719-64F6F1874F58}" type="presOf" srcId="{E9C99FBF-A2EF-4045-842A-61B027B5CCC3}" destId="{BDB9394C-934D-4DCA-8054-75107AF14B89}" srcOrd="0" destOrd="0" presId="urn:microsoft.com/office/officeart/2005/8/layout/chevron1"/>
    <dgm:cxn modelId="{49FE067A-241F-4A70-B357-58D2A239127E}" type="presOf" srcId="{4D8B7AF0-07AF-4856-9447-DB6C3D712627}" destId="{1F018E35-5D8D-49B3-9B7D-3B0C8DAB90F1}" srcOrd="0" destOrd="0" presId="urn:microsoft.com/office/officeart/2005/8/layout/chevron1"/>
    <dgm:cxn modelId="{0CF5467E-826C-418F-A449-994766BAD60A}" type="presOf" srcId="{B329895F-4BE2-42B3-8FB7-9DF2D6FD998F}" destId="{72F1AA51-D764-4888-AADE-2501EAF11598}" srcOrd="0" destOrd="0" presId="urn:microsoft.com/office/officeart/2005/8/layout/chevron1"/>
    <dgm:cxn modelId="{2F1CDE95-368F-466E-9F9D-FAE6868D6809}" type="presOf" srcId="{5B7C9612-021F-4051-AE5B-4AE7EF44F698}" destId="{ED3DE7FC-6F5A-45AC-BEC4-95E942FD39FA}"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61E48BB1-C51E-43F5-A4BC-15F38A808657}" type="presOf" srcId="{7A2C9826-BD5A-4E56-BA3A-14DC82A02406}" destId="{43493AC2-0D4D-48E9-98FA-93348157A1F7}" srcOrd="0" destOrd="0" presId="urn:microsoft.com/office/officeart/2005/8/layout/chevron1"/>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FB26DFDA-FA46-46A2-A643-BDEB71D6E95E}" type="presOf" srcId="{C2D5FC84-A846-483B-A779-A508D5DD156B}" destId="{A5171B81-D340-4FD9-8BB9-F8E53E09CF9F}" srcOrd="0" destOrd="0" presId="urn:microsoft.com/office/officeart/2005/8/layout/chevron1"/>
    <dgm:cxn modelId="{DB1B60EB-6764-4985-8EE5-7ADA97BDEEF5}" type="presOf" srcId="{780C0493-BA34-43E9-8917-ABED5274BC90}" destId="{3BF19F79-1530-4022-B59D-79128ED03ED3}" srcOrd="0" destOrd="0" presId="urn:microsoft.com/office/officeart/2005/8/layout/chevron1"/>
    <dgm:cxn modelId="{D95DABF7-C708-4877-8AA5-2D88BF21013A}" type="presOf" srcId="{7683F89E-D83C-433C-AD37-8087EDC5215A}" destId="{950702B6-D249-4899-ACE8-16CAE595C5EA}" srcOrd="0" destOrd="0" presId="urn:microsoft.com/office/officeart/2005/8/layout/chevron1"/>
    <dgm:cxn modelId="{9536DFF7-5C1A-4A48-B318-D478E6DF351C}" srcId="{9E15EC47-73C5-46FC-8C6E-2A2A74A3ACCE}" destId="{7A2C9826-BD5A-4E56-BA3A-14DC82A02406}" srcOrd="5" destOrd="0" parTransId="{1C156A54-3E91-4C47-A7C9-E79764EAAD60}" sibTransId="{882E0C0D-713C-41A1-B568-DEAB1F8AF356}"/>
    <dgm:cxn modelId="{DA88D6D3-FBC5-4EF8-BEB8-191504127CA5}" type="presParOf" srcId="{0264AFE3-26CB-4B35-9933-E5E31D84B537}" destId="{ED3DE7FC-6F5A-45AC-BEC4-95E942FD39FA}" srcOrd="0" destOrd="0" presId="urn:microsoft.com/office/officeart/2005/8/layout/chevron1"/>
    <dgm:cxn modelId="{5A93CEE5-26C8-4650-A931-EC93243ED753}" type="presParOf" srcId="{0264AFE3-26CB-4B35-9933-E5E31D84B537}" destId="{45E4E519-BB69-4AAB-8701-0C7B0F3B19CD}" srcOrd="1" destOrd="0" presId="urn:microsoft.com/office/officeart/2005/8/layout/chevron1"/>
    <dgm:cxn modelId="{270E457A-8B2E-415E-9A31-90BE7DFA7820}" type="presParOf" srcId="{0264AFE3-26CB-4B35-9933-E5E31D84B537}" destId="{72F1AA51-D764-4888-AADE-2501EAF11598}" srcOrd="2" destOrd="0" presId="urn:microsoft.com/office/officeart/2005/8/layout/chevron1"/>
    <dgm:cxn modelId="{39E50611-29FF-4E37-B881-F4EE5463D5BE}" type="presParOf" srcId="{0264AFE3-26CB-4B35-9933-E5E31D84B537}" destId="{6E78B6B5-9828-4B27-9D6A-28926B4299D7}" srcOrd="3" destOrd="0" presId="urn:microsoft.com/office/officeart/2005/8/layout/chevron1"/>
    <dgm:cxn modelId="{0F065006-2820-4AAD-AE14-51423A087A75}" type="presParOf" srcId="{0264AFE3-26CB-4B35-9933-E5E31D84B537}" destId="{A5171B81-D340-4FD9-8BB9-F8E53E09CF9F}" srcOrd="4" destOrd="0" presId="urn:microsoft.com/office/officeart/2005/8/layout/chevron1"/>
    <dgm:cxn modelId="{7DB9A8F0-82E9-4B83-9A23-83AF6588A815}" type="presParOf" srcId="{0264AFE3-26CB-4B35-9933-E5E31D84B537}" destId="{11FB90EA-E138-4FD6-85C6-C10E146B184A}" srcOrd="5" destOrd="0" presId="urn:microsoft.com/office/officeart/2005/8/layout/chevron1"/>
    <dgm:cxn modelId="{E3C4EB3C-E1BE-4AC9-9509-73272CB71F63}" type="presParOf" srcId="{0264AFE3-26CB-4B35-9933-E5E31D84B537}" destId="{1F018E35-5D8D-49B3-9B7D-3B0C8DAB90F1}" srcOrd="6" destOrd="0" presId="urn:microsoft.com/office/officeart/2005/8/layout/chevron1"/>
    <dgm:cxn modelId="{EBFCE8CE-0684-46CC-9F01-D8389E733B49}" type="presParOf" srcId="{0264AFE3-26CB-4B35-9933-E5E31D84B537}" destId="{6BD2B26A-B71A-415C-BAF6-DC9727801C9C}" srcOrd="7" destOrd="0" presId="urn:microsoft.com/office/officeart/2005/8/layout/chevron1"/>
    <dgm:cxn modelId="{820BAEF0-EB76-4C6B-BEA9-C188652EB9F7}" type="presParOf" srcId="{0264AFE3-26CB-4B35-9933-E5E31D84B537}" destId="{950702B6-D249-4899-ACE8-16CAE595C5EA}" srcOrd="8" destOrd="0" presId="urn:microsoft.com/office/officeart/2005/8/layout/chevron1"/>
    <dgm:cxn modelId="{FB72B01F-9E51-44E9-BD81-10A9B37ADA02}" type="presParOf" srcId="{0264AFE3-26CB-4B35-9933-E5E31D84B537}" destId="{FF85BA81-471E-475C-9C0F-676D86CE98A7}" srcOrd="9" destOrd="0" presId="urn:microsoft.com/office/officeart/2005/8/layout/chevron1"/>
    <dgm:cxn modelId="{ED2E2AF0-0690-4F96-A678-5BB5E5E93EA2}" type="presParOf" srcId="{0264AFE3-26CB-4B35-9933-E5E31D84B537}" destId="{43493AC2-0D4D-48E9-98FA-93348157A1F7}" srcOrd="10" destOrd="0" presId="urn:microsoft.com/office/officeart/2005/8/layout/chevron1"/>
    <dgm:cxn modelId="{49066BB2-D053-49FA-B48C-BD77CDC59A2A}" type="presParOf" srcId="{0264AFE3-26CB-4B35-9933-E5E31D84B537}" destId="{6C4E3E66-B878-4B3D-BEA4-B1A63734FB70}" srcOrd="11" destOrd="0" presId="urn:microsoft.com/office/officeart/2005/8/layout/chevron1"/>
    <dgm:cxn modelId="{52381E6C-8A2D-4A1B-97BF-22F0D6EDFF38}" type="presParOf" srcId="{0264AFE3-26CB-4B35-9933-E5E31D84B537}" destId="{3BF19F79-1530-4022-B59D-79128ED03ED3}" srcOrd="12" destOrd="0" presId="urn:microsoft.com/office/officeart/2005/8/layout/chevron1"/>
    <dgm:cxn modelId="{9D5A1C39-222B-459B-AC93-44B30D531165}" type="presParOf" srcId="{0264AFE3-26CB-4B35-9933-E5E31D84B537}" destId="{6DB6CF10-F18D-4F09-9296-C60EC9DB067A}" srcOrd="13" destOrd="0" presId="urn:microsoft.com/office/officeart/2005/8/layout/chevron1"/>
    <dgm:cxn modelId="{3554DD14-A27C-4E65-980C-E55908740A35}"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dgm:t>
        <a:bodyPr/>
        <a:lstStyle/>
        <a:p>
          <a:r>
            <a:rPr lang="en-ZA" dirty="0"/>
            <a:t>Step 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chemeClr val="accent1"/>
        </a:solidFill>
      </dgm:spPr>
      <dgm:t>
        <a:bodyPr/>
        <a:lstStyle/>
        <a:p>
          <a:r>
            <a:rPr lang="en-ZA" dirty="0"/>
            <a:t>Step 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chemeClr val="accent1"/>
        </a:solidFill>
      </dgm:spPr>
      <dgm:t>
        <a:bodyPr/>
        <a:lstStyle/>
        <a:p>
          <a:r>
            <a:rPr lang="en-ZA" dirty="0"/>
            <a:t>Step 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chemeClr val="bg1">
            <a:lumMod val="85000"/>
          </a:schemeClr>
        </a:solidFill>
      </dgm:spPr>
      <dgm:t>
        <a:bodyPr/>
        <a:lstStyle/>
        <a:p>
          <a:r>
            <a:rPr lang="en-ZA" dirty="0"/>
            <a:t>Step 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chemeClr val="bg1">
            <a:lumMod val="85000"/>
          </a:schemeClr>
        </a:solidFill>
      </dgm:spPr>
      <dgm:t>
        <a:bodyPr/>
        <a:lstStyle/>
        <a:p>
          <a:r>
            <a:rPr lang="en-ZA" dirty="0"/>
            <a:t>Step 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chemeClr val="bg1">
            <a:lumMod val="85000"/>
          </a:schemeClr>
        </a:solidFill>
      </dgm:spPr>
      <dgm:t>
        <a:bodyPr/>
        <a:lstStyle/>
        <a:p>
          <a:r>
            <a:rPr lang="en-ZA" dirty="0"/>
            <a:t>Step 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chemeClr val="bg1">
            <a:lumMod val="85000"/>
          </a:schemeClr>
        </a:solidFill>
      </dgm:spPr>
      <dgm:t>
        <a:bodyPr/>
        <a:lstStyle/>
        <a:p>
          <a:r>
            <a:rPr lang="en-ZA" dirty="0"/>
            <a:t>Step 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bg1">
            <a:lumMod val="85000"/>
          </a:schemeClr>
        </a:solidFill>
      </dgm:spPr>
      <dgm:t>
        <a:bodyPr/>
        <a:lstStyle/>
        <a:p>
          <a:r>
            <a:rPr lang="en-ZA" dirty="0"/>
            <a:t>Step 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custScaleX="132725" custScaleY="147381">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dgm:presLayoutVars>
          <dgm:chMax val="0"/>
          <dgm:chPref val="0"/>
          <dgm:bulletEnabled val="1"/>
        </dgm:presLayoutVars>
      </dgm:prSet>
      <dgm:spPr/>
    </dgm:pt>
  </dgm:ptLst>
  <dgm:cxnLst>
    <dgm:cxn modelId="{41CBCD06-E4B0-4255-BB70-360276FE6BE9}" srcId="{9E15EC47-73C5-46FC-8C6E-2A2A74A3ACCE}" destId="{E9C99FBF-A2EF-4045-842A-61B027B5CCC3}" srcOrd="7" destOrd="0" parTransId="{248F4E81-A070-4C8F-8122-735BE8E6E3AE}" sibTransId="{3C14B9AF-4407-4AB4-BF6A-B3C0B47F68D2}"/>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D73CF73F-C59B-4D5B-A38A-30A41FCD3123}" srcId="{9E15EC47-73C5-46FC-8C6E-2A2A74A3ACCE}" destId="{7683F89E-D83C-433C-AD37-8087EDC5215A}" srcOrd="4" destOrd="0" parTransId="{2799A4DD-E237-4390-A920-A15963CD552B}" sibTransId="{BB0A4321-D189-4281-A323-321F7731EDA9}"/>
    <dgm:cxn modelId="{33D8FE67-3C82-4650-A7DC-E8CC566E3BB2}" type="presOf" srcId="{9E15EC47-73C5-46FC-8C6E-2A2A74A3ACCE}" destId="{0264AFE3-26CB-4B35-9933-E5E31D84B537}" srcOrd="0" destOrd="0" presId="urn:microsoft.com/office/officeart/2005/8/layout/chevron1"/>
    <dgm:cxn modelId="{43FC9F71-0B6A-4AF0-B719-64F6F1874F58}" type="presOf" srcId="{E9C99FBF-A2EF-4045-842A-61B027B5CCC3}" destId="{BDB9394C-934D-4DCA-8054-75107AF14B89}" srcOrd="0" destOrd="0" presId="urn:microsoft.com/office/officeart/2005/8/layout/chevron1"/>
    <dgm:cxn modelId="{49FE067A-241F-4A70-B357-58D2A239127E}" type="presOf" srcId="{4D8B7AF0-07AF-4856-9447-DB6C3D712627}" destId="{1F018E35-5D8D-49B3-9B7D-3B0C8DAB90F1}" srcOrd="0" destOrd="0" presId="urn:microsoft.com/office/officeart/2005/8/layout/chevron1"/>
    <dgm:cxn modelId="{0CF5467E-826C-418F-A449-994766BAD60A}" type="presOf" srcId="{B329895F-4BE2-42B3-8FB7-9DF2D6FD998F}" destId="{72F1AA51-D764-4888-AADE-2501EAF11598}" srcOrd="0" destOrd="0" presId="urn:microsoft.com/office/officeart/2005/8/layout/chevron1"/>
    <dgm:cxn modelId="{2F1CDE95-368F-466E-9F9D-FAE6868D6809}" type="presOf" srcId="{5B7C9612-021F-4051-AE5B-4AE7EF44F698}" destId="{ED3DE7FC-6F5A-45AC-BEC4-95E942FD39FA}"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61E48BB1-C51E-43F5-A4BC-15F38A808657}" type="presOf" srcId="{7A2C9826-BD5A-4E56-BA3A-14DC82A02406}" destId="{43493AC2-0D4D-48E9-98FA-93348157A1F7}" srcOrd="0" destOrd="0" presId="urn:microsoft.com/office/officeart/2005/8/layout/chevron1"/>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FB26DFDA-FA46-46A2-A643-BDEB71D6E95E}" type="presOf" srcId="{C2D5FC84-A846-483B-A779-A508D5DD156B}" destId="{A5171B81-D340-4FD9-8BB9-F8E53E09CF9F}" srcOrd="0" destOrd="0" presId="urn:microsoft.com/office/officeart/2005/8/layout/chevron1"/>
    <dgm:cxn modelId="{DB1B60EB-6764-4985-8EE5-7ADA97BDEEF5}" type="presOf" srcId="{780C0493-BA34-43E9-8917-ABED5274BC90}" destId="{3BF19F79-1530-4022-B59D-79128ED03ED3}" srcOrd="0" destOrd="0" presId="urn:microsoft.com/office/officeart/2005/8/layout/chevron1"/>
    <dgm:cxn modelId="{D95DABF7-C708-4877-8AA5-2D88BF21013A}" type="presOf" srcId="{7683F89E-D83C-433C-AD37-8087EDC5215A}" destId="{950702B6-D249-4899-ACE8-16CAE595C5EA}" srcOrd="0" destOrd="0" presId="urn:microsoft.com/office/officeart/2005/8/layout/chevron1"/>
    <dgm:cxn modelId="{9536DFF7-5C1A-4A48-B318-D478E6DF351C}" srcId="{9E15EC47-73C5-46FC-8C6E-2A2A74A3ACCE}" destId="{7A2C9826-BD5A-4E56-BA3A-14DC82A02406}" srcOrd="5" destOrd="0" parTransId="{1C156A54-3E91-4C47-A7C9-E79764EAAD60}" sibTransId="{882E0C0D-713C-41A1-B568-DEAB1F8AF356}"/>
    <dgm:cxn modelId="{DA88D6D3-FBC5-4EF8-BEB8-191504127CA5}" type="presParOf" srcId="{0264AFE3-26CB-4B35-9933-E5E31D84B537}" destId="{ED3DE7FC-6F5A-45AC-BEC4-95E942FD39FA}" srcOrd="0" destOrd="0" presId="urn:microsoft.com/office/officeart/2005/8/layout/chevron1"/>
    <dgm:cxn modelId="{5A93CEE5-26C8-4650-A931-EC93243ED753}" type="presParOf" srcId="{0264AFE3-26CB-4B35-9933-E5E31D84B537}" destId="{45E4E519-BB69-4AAB-8701-0C7B0F3B19CD}" srcOrd="1" destOrd="0" presId="urn:microsoft.com/office/officeart/2005/8/layout/chevron1"/>
    <dgm:cxn modelId="{270E457A-8B2E-415E-9A31-90BE7DFA7820}" type="presParOf" srcId="{0264AFE3-26CB-4B35-9933-E5E31D84B537}" destId="{72F1AA51-D764-4888-AADE-2501EAF11598}" srcOrd="2" destOrd="0" presId="urn:microsoft.com/office/officeart/2005/8/layout/chevron1"/>
    <dgm:cxn modelId="{39E50611-29FF-4E37-B881-F4EE5463D5BE}" type="presParOf" srcId="{0264AFE3-26CB-4B35-9933-E5E31D84B537}" destId="{6E78B6B5-9828-4B27-9D6A-28926B4299D7}" srcOrd="3" destOrd="0" presId="urn:microsoft.com/office/officeart/2005/8/layout/chevron1"/>
    <dgm:cxn modelId="{0F065006-2820-4AAD-AE14-51423A087A75}" type="presParOf" srcId="{0264AFE3-26CB-4B35-9933-E5E31D84B537}" destId="{A5171B81-D340-4FD9-8BB9-F8E53E09CF9F}" srcOrd="4" destOrd="0" presId="urn:microsoft.com/office/officeart/2005/8/layout/chevron1"/>
    <dgm:cxn modelId="{7DB9A8F0-82E9-4B83-9A23-83AF6588A815}" type="presParOf" srcId="{0264AFE3-26CB-4B35-9933-E5E31D84B537}" destId="{11FB90EA-E138-4FD6-85C6-C10E146B184A}" srcOrd="5" destOrd="0" presId="urn:microsoft.com/office/officeart/2005/8/layout/chevron1"/>
    <dgm:cxn modelId="{E3C4EB3C-E1BE-4AC9-9509-73272CB71F63}" type="presParOf" srcId="{0264AFE3-26CB-4B35-9933-E5E31D84B537}" destId="{1F018E35-5D8D-49B3-9B7D-3B0C8DAB90F1}" srcOrd="6" destOrd="0" presId="urn:microsoft.com/office/officeart/2005/8/layout/chevron1"/>
    <dgm:cxn modelId="{EBFCE8CE-0684-46CC-9F01-D8389E733B49}" type="presParOf" srcId="{0264AFE3-26CB-4B35-9933-E5E31D84B537}" destId="{6BD2B26A-B71A-415C-BAF6-DC9727801C9C}" srcOrd="7" destOrd="0" presId="urn:microsoft.com/office/officeart/2005/8/layout/chevron1"/>
    <dgm:cxn modelId="{820BAEF0-EB76-4C6B-BEA9-C188652EB9F7}" type="presParOf" srcId="{0264AFE3-26CB-4B35-9933-E5E31D84B537}" destId="{950702B6-D249-4899-ACE8-16CAE595C5EA}" srcOrd="8" destOrd="0" presId="urn:microsoft.com/office/officeart/2005/8/layout/chevron1"/>
    <dgm:cxn modelId="{FB72B01F-9E51-44E9-BD81-10A9B37ADA02}" type="presParOf" srcId="{0264AFE3-26CB-4B35-9933-E5E31D84B537}" destId="{FF85BA81-471E-475C-9C0F-676D86CE98A7}" srcOrd="9" destOrd="0" presId="urn:microsoft.com/office/officeart/2005/8/layout/chevron1"/>
    <dgm:cxn modelId="{ED2E2AF0-0690-4F96-A678-5BB5E5E93EA2}" type="presParOf" srcId="{0264AFE3-26CB-4B35-9933-E5E31D84B537}" destId="{43493AC2-0D4D-48E9-98FA-93348157A1F7}" srcOrd="10" destOrd="0" presId="urn:microsoft.com/office/officeart/2005/8/layout/chevron1"/>
    <dgm:cxn modelId="{49066BB2-D053-49FA-B48C-BD77CDC59A2A}" type="presParOf" srcId="{0264AFE3-26CB-4B35-9933-E5E31D84B537}" destId="{6C4E3E66-B878-4B3D-BEA4-B1A63734FB70}" srcOrd="11" destOrd="0" presId="urn:microsoft.com/office/officeart/2005/8/layout/chevron1"/>
    <dgm:cxn modelId="{52381E6C-8A2D-4A1B-97BF-22F0D6EDFF38}" type="presParOf" srcId="{0264AFE3-26CB-4B35-9933-E5E31D84B537}" destId="{3BF19F79-1530-4022-B59D-79128ED03ED3}" srcOrd="12" destOrd="0" presId="urn:microsoft.com/office/officeart/2005/8/layout/chevron1"/>
    <dgm:cxn modelId="{9D5A1C39-222B-459B-AC93-44B30D531165}" type="presParOf" srcId="{0264AFE3-26CB-4B35-9933-E5E31D84B537}" destId="{6DB6CF10-F18D-4F09-9296-C60EC9DB067A}" srcOrd="13" destOrd="0" presId="urn:microsoft.com/office/officeart/2005/8/layout/chevron1"/>
    <dgm:cxn modelId="{3554DD14-A27C-4E65-980C-E55908740A35}"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dgm:t>
        <a:bodyPr/>
        <a:lstStyle/>
        <a:p>
          <a:r>
            <a:rPr lang="en-ZA" dirty="0"/>
            <a:t>Step 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chemeClr val="accent1"/>
        </a:solidFill>
      </dgm:spPr>
      <dgm:t>
        <a:bodyPr/>
        <a:lstStyle/>
        <a:p>
          <a:r>
            <a:rPr lang="en-ZA" dirty="0"/>
            <a:t>Step 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chemeClr val="accent1"/>
        </a:solidFill>
      </dgm:spPr>
      <dgm:t>
        <a:bodyPr/>
        <a:lstStyle/>
        <a:p>
          <a:r>
            <a:rPr lang="en-ZA" dirty="0"/>
            <a:t>Step 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chemeClr val="bg1">
            <a:lumMod val="85000"/>
          </a:schemeClr>
        </a:solidFill>
      </dgm:spPr>
      <dgm:t>
        <a:bodyPr/>
        <a:lstStyle/>
        <a:p>
          <a:r>
            <a:rPr lang="en-ZA" dirty="0"/>
            <a:t>Step 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chemeClr val="bg1">
            <a:lumMod val="85000"/>
          </a:schemeClr>
        </a:solidFill>
      </dgm:spPr>
      <dgm:t>
        <a:bodyPr/>
        <a:lstStyle/>
        <a:p>
          <a:r>
            <a:rPr lang="en-ZA" dirty="0"/>
            <a:t>Step 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chemeClr val="bg1">
            <a:lumMod val="85000"/>
          </a:schemeClr>
        </a:solidFill>
      </dgm:spPr>
      <dgm:t>
        <a:bodyPr/>
        <a:lstStyle/>
        <a:p>
          <a:r>
            <a:rPr lang="en-ZA" dirty="0"/>
            <a:t>Step 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chemeClr val="bg1">
            <a:lumMod val="85000"/>
          </a:schemeClr>
        </a:solidFill>
      </dgm:spPr>
      <dgm:t>
        <a:bodyPr/>
        <a:lstStyle/>
        <a:p>
          <a:r>
            <a:rPr lang="en-ZA" dirty="0"/>
            <a:t>Step 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bg1">
            <a:lumMod val="85000"/>
          </a:schemeClr>
        </a:solidFill>
      </dgm:spPr>
      <dgm:t>
        <a:bodyPr/>
        <a:lstStyle/>
        <a:p>
          <a:r>
            <a:rPr lang="en-ZA" dirty="0"/>
            <a:t>Step 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custScaleX="132725" custScaleY="147381">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dgm:presLayoutVars>
          <dgm:chMax val="0"/>
          <dgm:chPref val="0"/>
          <dgm:bulletEnabled val="1"/>
        </dgm:presLayoutVars>
      </dgm:prSet>
      <dgm:spPr/>
    </dgm:pt>
  </dgm:ptLst>
  <dgm:cxnLst>
    <dgm:cxn modelId="{41CBCD06-E4B0-4255-BB70-360276FE6BE9}" srcId="{9E15EC47-73C5-46FC-8C6E-2A2A74A3ACCE}" destId="{E9C99FBF-A2EF-4045-842A-61B027B5CCC3}" srcOrd="7" destOrd="0" parTransId="{248F4E81-A070-4C8F-8122-735BE8E6E3AE}" sibTransId="{3C14B9AF-4407-4AB4-BF6A-B3C0B47F68D2}"/>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D73CF73F-C59B-4D5B-A38A-30A41FCD3123}" srcId="{9E15EC47-73C5-46FC-8C6E-2A2A74A3ACCE}" destId="{7683F89E-D83C-433C-AD37-8087EDC5215A}" srcOrd="4" destOrd="0" parTransId="{2799A4DD-E237-4390-A920-A15963CD552B}" sibTransId="{BB0A4321-D189-4281-A323-321F7731EDA9}"/>
    <dgm:cxn modelId="{33D8FE67-3C82-4650-A7DC-E8CC566E3BB2}" type="presOf" srcId="{9E15EC47-73C5-46FC-8C6E-2A2A74A3ACCE}" destId="{0264AFE3-26CB-4B35-9933-E5E31D84B537}" srcOrd="0" destOrd="0" presId="urn:microsoft.com/office/officeart/2005/8/layout/chevron1"/>
    <dgm:cxn modelId="{43FC9F71-0B6A-4AF0-B719-64F6F1874F58}" type="presOf" srcId="{E9C99FBF-A2EF-4045-842A-61B027B5CCC3}" destId="{BDB9394C-934D-4DCA-8054-75107AF14B89}" srcOrd="0" destOrd="0" presId="urn:microsoft.com/office/officeart/2005/8/layout/chevron1"/>
    <dgm:cxn modelId="{49FE067A-241F-4A70-B357-58D2A239127E}" type="presOf" srcId="{4D8B7AF0-07AF-4856-9447-DB6C3D712627}" destId="{1F018E35-5D8D-49B3-9B7D-3B0C8DAB90F1}" srcOrd="0" destOrd="0" presId="urn:microsoft.com/office/officeart/2005/8/layout/chevron1"/>
    <dgm:cxn modelId="{0CF5467E-826C-418F-A449-994766BAD60A}" type="presOf" srcId="{B329895F-4BE2-42B3-8FB7-9DF2D6FD998F}" destId="{72F1AA51-D764-4888-AADE-2501EAF11598}" srcOrd="0" destOrd="0" presId="urn:microsoft.com/office/officeart/2005/8/layout/chevron1"/>
    <dgm:cxn modelId="{2F1CDE95-368F-466E-9F9D-FAE6868D6809}" type="presOf" srcId="{5B7C9612-021F-4051-AE5B-4AE7EF44F698}" destId="{ED3DE7FC-6F5A-45AC-BEC4-95E942FD39FA}"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61E48BB1-C51E-43F5-A4BC-15F38A808657}" type="presOf" srcId="{7A2C9826-BD5A-4E56-BA3A-14DC82A02406}" destId="{43493AC2-0D4D-48E9-98FA-93348157A1F7}" srcOrd="0" destOrd="0" presId="urn:microsoft.com/office/officeart/2005/8/layout/chevron1"/>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FB26DFDA-FA46-46A2-A643-BDEB71D6E95E}" type="presOf" srcId="{C2D5FC84-A846-483B-A779-A508D5DD156B}" destId="{A5171B81-D340-4FD9-8BB9-F8E53E09CF9F}" srcOrd="0" destOrd="0" presId="urn:microsoft.com/office/officeart/2005/8/layout/chevron1"/>
    <dgm:cxn modelId="{DB1B60EB-6764-4985-8EE5-7ADA97BDEEF5}" type="presOf" srcId="{780C0493-BA34-43E9-8917-ABED5274BC90}" destId="{3BF19F79-1530-4022-B59D-79128ED03ED3}" srcOrd="0" destOrd="0" presId="urn:microsoft.com/office/officeart/2005/8/layout/chevron1"/>
    <dgm:cxn modelId="{D95DABF7-C708-4877-8AA5-2D88BF21013A}" type="presOf" srcId="{7683F89E-D83C-433C-AD37-8087EDC5215A}" destId="{950702B6-D249-4899-ACE8-16CAE595C5EA}" srcOrd="0" destOrd="0" presId="urn:microsoft.com/office/officeart/2005/8/layout/chevron1"/>
    <dgm:cxn modelId="{9536DFF7-5C1A-4A48-B318-D478E6DF351C}" srcId="{9E15EC47-73C5-46FC-8C6E-2A2A74A3ACCE}" destId="{7A2C9826-BD5A-4E56-BA3A-14DC82A02406}" srcOrd="5" destOrd="0" parTransId="{1C156A54-3E91-4C47-A7C9-E79764EAAD60}" sibTransId="{882E0C0D-713C-41A1-B568-DEAB1F8AF356}"/>
    <dgm:cxn modelId="{DA88D6D3-FBC5-4EF8-BEB8-191504127CA5}" type="presParOf" srcId="{0264AFE3-26CB-4B35-9933-E5E31D84B537}" destId="{ED3DE7FC-6F5A-45AC-BEC4-95E942FD39FA}" srcOrd="0" destOrd="0" presId="urn:microsoft.com/office/officeart/2005/8/layout/chevron1"/>
    <dgm:cxn modelId="{5A93CEE5-26C8-4650-A931-EC93243ED753}" type="presParOf" srcId="{0264AFE3-26CB-4B35-9933-E5E31D84B537}" destId="{45E4E519-BB69-4AAB-8701-0C7B0F3B19CD}" srcOrd="1" destOrd="0" presId="urn:microsoft.com/office/officeart/2005/8/layout/chevron1"/>
    <dgm:cxn modelId="{270E457A-8B2E-415E-9A31-90BE7DFA7820}" type="presParOf" srcId="{0264AFE3-26CB-4B35-9933-E5E31D84B537}" destId="{72F1AA51-D764-4888-AADE-2501EAF11598}" srcOrd="2" destOrd="0" presId="urn:microsoft.com/office/officeart/2005/8/layout/chevron1"/>
    <dgm:cxn modelId="{39E50611-29FF-4E37-B881-F4EE5463D5BE}" type="presParOf" srcId="{0264AFE3-26CB-4B35-9933-E5E31D84B537}" destId="{6E78B6B5-9828-4B27-9D6A-28926B4299D7}" srcOrd="3" destOrd="0" presId="urn:microsoft.com/office/officeart/2005/8/layout/chevron1"/>
    <dgm:cxn modelId="{0F065006-2820-4AAD-AE14-51423A087A75}" type="presParOf" srcId="{0264AFE3-26CB-4B35-9933-E5E31D84B537}" destId="{A5171B81-D340-4FD9-8BB9-F8E53E09CF9F}" srcOrd="4" destOrd="0" presId="urn:microsoft.com/office/officeart/2005/8/layout/chevron1"/>
    <dgm:cxn modelId="{7DB9A8F0-82E9-4B83-9A23-83AF6588A815}" type="presParOf" srcId="{0264AFE3-26CB-4B35-9933-E5E31D84B537}" destId="{11FB90EA-E138-4FD6-85C6-C10E146B184A}" srcOrd="5" destOrd="0" presId="urn:microsoft.com/office/officeart/2005/8/layout/chevron1"/>
    <dgm:cxn modelId="{E3C4EB3C-E1BE-4AC9-9509-73272CB71F63}" type="presParOf" srcId="{0264AFE3-26CB-4B35-9933-E5E31D84B537}" destId="{1F018E35-5D8D-49B3-9B7D-3B0C8DAB90F1}" srcOrd="6" destOrd="0" presId="urn:microsoft.com/office/officeart/2005/8/layout/chevron1"/>
    <dgm:cxn modelId="{EBFCE8CE-0684-46CC-9F01-D8389E733B49}" type="presParOf" srcId="{0264AFE3-26CB-4B35-9933-E5E31D84B537}" destId="{6BD2B26A-B71A-415C-BAF6-DC9727801C9C}" srcOrd="7" destOrd="0" presId="urn:microsoft.com/office/officeart/2005/8/layout/chevron1"/>
    <dgm:cxn modelId="{820BAEF0-EB76-4C6B-BEA9-C188652EB9F7}" type="presParOf" srcId="{0264AFE3-26CB-4B35-9933-E5E31D84B537}" destId="{950702B6-D249-4899-ACE8-16CAE595C5EA}" srcOrd="8" destOrd="0" presId="urn:microsoft.com/office/officeart/2005/8/layout/chevron1"/>
    <dgm:cxn modelId="{FB72B01F-9E51-44E9-BD81-10A9B37ADA02}" type="presParOf" srcId="{0264AFE3-26CB-4B35-9933-E5E31D84B537}" destId="{FF85BA81-471E-475C-9C0F-676D86CE98A7}" srcOrd="9" destOrd="0" presId="urn:microsoft.com/office/officeart/2005/8/layout/chevron1"/>
    <dgm:cxn modelId="{ED2E2AF0-0690-4F96-A678-5BB5E5E93EA2}" type="presParOf" srcId="{0264AFE3-26CB-4B35-9933-E5E31D84B537}" destId="{43493AC2-0D4D-48E9-98FA-93348157A1F7}" srcOrd="10" destOrd="0" presId="urn:microsoft.com/office/officeart/2005/8/layout/chevron1"/>
    <dgm:cxn modelId="{49066BB2-D053-49FA-B48C-BD77CDC59A2A}" type="presParOf" srcId="{0264AFE3-26CB-4B35-9933-E5E31D84B537}" destId="{6C4E3E66-B878-4B3D-BEA4-B1A63734FB70}" srcOrd="11" destOrd="0" presId="urn:microsoft.com/office/officeart/2005/8/layout/chevron1"/>
    <dgm:cxn modelId="{52381E6C-8A2D-4A1B-97BF-22F0D6EDFF38}" type="presParOf" srcId="{0264AFE3-26CB-4B35-9933-E5E31D84B537}" destId="{3BF19F79-1530-4022-B59D-79128ED03ED3}" srcOrd="12" destOrd="0" presId="urn:microsoft.com/office/officeart/2005/8/layout/chevron1"/>
    <dgm:cxn modelId="{9D5A1C39-222B-459B-AC93-44B30D531165}" type="presParOf" srcId="{0264AFE3-26CB-4B35-9933-E5E31D84B537}" destId="{6DB6CF10-F18D-4F09-9296-C60EC9DB067A}" srcOrd="13" destOrd="0" presId="urn:microsoft.com/office/officeart/2005/8/layout/chevron1"/>
    <dgm:cxn modelId="{3554DD14-A27C-4E65-980C-E55908740A35}"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dgm:t>
        <a:bodyPr/>
        <a:lstStyle/>
        <a:p>
          <a:r>
            <a:rPr lang="en-ZA" dirty="0"/>
            <a:t>Step 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chemeClr val="accent1"/>
        </a:solidFill>
      </dgm:spPr>
      <dgm:t>
        <a:bodyPr/>
        <a:lstStyle/>
        <a:p>
          <a:r>
            <a:rPr lang="en-ZA" dirty="0"/>
            <a:t>Step 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chemeClr val="accent1"/>
        </a:solidFill>
      </dgm:spPr>
      <dgm:t>
        <a:bodyPr/>
        <a:lstStyle/>
        <a:p>
          <a:r>
            <a:rPr lang="en-ZA" dirty="0"/>
            <a:t>Step 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chemeClr val="bg1">
            <a:lumMod val="85000"/>
          </a:schemeClr>
        </a:solidFill>
      </dgm:spPr>
      <dgm:t>
        <a:bodyPr/>
        <a:lstStyle/>
        <a:p>
          <a:r>
            <a:rPr lang="en-ZA" dirty="0"/>
            <a:t>Step 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chemeClr val="bg1">
            <a:lumMod val="85000"/>
          </a:schemeClr>
        </a:solidFill>
      </dgm:spPr>
      <dgm:t>
        <a:bodyPr/>
        <a:lstStyle/>
        <a:p>
          <a:r>
            <a:rPr lang="en-ZA" dirty="0"/>
            <a:t>Step 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chemeClr val="bg1">
            <a:lumMod val="85000"/>
          </a:schemeClr>
        </a:solidFill>
      </dgm:spPr>
      <dgm:t>
        <a:bodyPr/>
        <a:lstStyle/>
        <a:p>
          <a:r>
            <a:rPr lang="en-ZA" dirty="0"/>
            <a:t>Step 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chemeClr val="bg1">
            <a:lumMod val="85000"/>
          </a:schemeClr>
        </a:solidFill>
      </dgm:spPr>
      <dgm:t>
        <a:bodyPr/>
        <a:lstStyle/>
        <a:p>
          <a:r>
            <a:rPr lang="en-ZA" dirty="0"/>
            <a:t>Step 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bg1">
            <a:lumMod val="85000"/>
          </a:schemeClr>
        </a:solidFill>
      </dgm:spPr>
      <dgm:t>
        <a:bodyPr/>
        <a:lstStyle/>
        <a:p>
          <a:r>
            <a:rPr lang="en-ZA" dirty="0"/>
            <a:t>Step 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custScaleX="132725" custScaleY="147381">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dgm:presLayoutVars>
          <dgm:chMax val="0"/>
          <dgm:chPref val="0"/>
          <dgm:bulletEnabled val="1"/>
        </dgm:presLayoutVars>
      </dgm:prSet>
      <dgm:spPr/>
    </dgm:pt>
  </dgm:ptLst>
  <dgm:cxnLst>
    <dgm:cxn modelId="{41CBCD06-E4B0-4255-BB70-360276FE6BE9}" srcId="{9E15EC47-73C5-46FC-8C6E-2A2A74A3ACCE}" destId="{E9C99FBF-A2EF-4045-842A-61B027B5CCC3}" srcOrd="7" destOrd="0" parTransId="{248F4E81-A070-4C8F-8122-735BE8E6E3AE}" sibTransId="{3C14B9AF-4407-4AB4-BF6A-B3C0B47F68D2}"/>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D73CF73F-C59B-4D5B-A38A-30A41FCD3123}" srcId="{9E15EC47-73C5-46FC-8C6E-2A2A74A3ACCE}" destId="{7683F89E-D83C-433C-AD37-8087EDC5215A}" srcOrd="4" destOrd="0" parTransId="{2799A4DD-E237-4390-A920-A15963CD552B}" sibTransId="{BB0A4321-D189-4281-A323-321F7731EDA9}"/>
    <dgm:cxn modelId="{33D8FE67-3C82-4650-A7DC-E8CC566E3BB2}" type="presOf" srcId="{9E15EC47-73C5-46FC-8C6E-2A2A74A3ACCE}" destId="{0264AFE3-26CB-4B35-9933-E5E31D84B537}" srcOrd="0" destOrd="0" presId="urn:microsoft.com/office/officeart/2005/8/layout/chevron1"/>
    <dgm:cxn modelId="{43FC9F71-0B6A-4AF0-B719-64F6F1874F58}" type="presOf" srcId="{E9C99FBF-A2EF-4045-842A-61B027B5CCC3}" destId="{BDB9394C-934D-4DCA-8054-75107AF14B89}" srcOrd="0" destOrd="0" presId="urn:microsoft.com/office/officeart/2005/8/layout/chevron1"/>
    <dgm:cxn modelId="{49FE067A-241F-4A70-B357-58D2A239127E}" type="presOf" srcId="{4D8B7AF0-07AF-4856-9447-DB6C3D712627}" destId="{1F018E35-5D8D-49B3-9B7D-3B0C8DAB90F1}" srcOrd="0" destOrd="0" presId="urn:microsoft.com/office/officeart/2005/8/layout/chevron1"/>
    <dgm:cxn modelId="{0CF5467E-826C-418F-A449-994766BAD60A}" type="presOf" srcId="{B329895F-4BE2-42B3-8FB7-9DF2D6FD998F}" destId="{72F1AA51-D764-4888-AADE-2501EAF11598}" srcOrd="0" destOrd="0" presId="urn:microsoft.com/office/officeart/2005/8/layout/chevron1"/>
    <dgm:cxn modelId="{2F1CDE95-368F-466E-9F9D-FAE6868D6809}" type="presOf" srcId="{5B7C9612-021F-4051-AE5B-4AE7EF44F698}" destId="{ED3DE7FC-6F5A-45AC-BEC4-95E942FD39FA}"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61E48BB1-C51E-43F5-A4BC-15F38A808657}" type="presOf" srcId="{7A2C9826-BD5A-4E56-BA3A-14DC82A02406}" destId="{43493AC2-0D4D-48E9-98FA-93348157A1F7}" srcOrd="0" destOrd="0" presId="urn:microsoft.com/office/officeart/2005/8/layout/chevron1"/>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FB26DFDA-FA46-46A2-A643-BDEB71D6E95E}" type="presOf" srcId="{C2D5FC84-A846-483B-A779-A508D5DD156B}" destId="{A5171B81-D340-4FD9-8BB9-F8E53E09CF9F}" srcOrd="0" destOrd="0" presId="urn:microsoft.com/office/officeart/2005/8/layout/chevron1"/>
    <dgm:cxn modelId="{DB1B60EB-6764-4985-8EE5-7ADA97BDEEF5}" type="presOf" srcId="{780C0493-BA34-43E9-8917-ABED5274BC90}" destId="{3BF19F79-1530-4022-B59D-79128ED03ED3}" srcOrd="0" destOrd="0" presId="urn:microsoft.com/office/officeart/2005/8/layout/chevron1"/>
    <dgm:cxn modelId="{D95DABF7-C708-4877-8AA5-2D88BF21013A}" type="presOf" srcId="{7683F89E-D83C-433C-AD37-8087EDC5215A}" destId="{950702B6-D249-4899-ACE8-16CAE595C5EA}" srcOrd="0" destOrd="0" presId="urn:microsoft.com/office/officeart/2005/8/layout/chevron1"/>
    <dgm:cxn modelId="{9536DFF7-5C1A-4A48-B318-D478E6DF351C}" srcId="{9E15EC47-73C5-46FC-8C6E-2A2A74A3ACCE}" destId="{7A2C9826-BD5A-4E56-BA3A-14DC82A02406}" srcOrd="5" destOrd="0" parTransId="{1C156A54-3E91-4C47-A7C9-E79764EAAD60}" sibTransId="{882E0C0D-713C-41A1-B568-DEAB1F8AF356}"/>
    <dgm:cxn modelId="{DA88D6D3-FBC5-4EF8-BEB8-191504127CA5}" type="presParOf" srcId="{0264AFE3-26CB-4B35-9933-E5E31D84B537}" destId="{ED3DE7FC-6F5A-45AC-BEC4-95E942FD39FA}" srcOrd="0" destOrd="0" presId="urn:microsoft.com/office/officeart/2005/8/layout/chevron1"/>
    <dgm:cxn modelId="{5A93CEE5-26C8-4650-A931-EC93243ED753}" type="presParOf" srcId="{0264AFE3-26CB-4B35-9933-E5E31D84B537}" destId="{45E4E519-BB69-4AAB-8701-0C7B0F3B19CD}" srcOrd="1" destOrd="0" presId="urn:microsoft.com/office/officeart/2005/8/layout/chevron1"/>
    <dgm:cxn modelId="{270E457A-8B2E-415E-9A31-90BE7DFA7820}" type="presParOf" srcId="{0264AFE3-26CB-4B35-9933-E5E31D84B537}" destId="{72F1AA51-D764-4888-AADE-2501EAF11598}" srcOrd="2" destOrd="0" presId="urn:microsoft.com/office/officeart/2005/8/layout/chevron1"/>
    <dgm:cxn modelId="{39E50611-29FF-4E37-B881-F4EE5463D5BE}" type="presParOf" srcId="{0264AFE3-26CB-4B35-9933-E5E31D84B537}" destId="{6E78B6B5-9828-4B27-9D6A-28926B4299D7}" srcOrd="3" destOrd="0" presId="urn:microsoft.com/office/officeart/2005/8/layout/chevron1"/>
    <dgm:cxn modelId="{0F065006-2820-4AAD-AE14-51423A087A75}" type="presParOf" srcId="{0264AFE3-26CB-4B35-9933-E5E31D84B537}" destId="{A5171B81-D340-4FD9-8BB9-F8E53E09CF9F}" srcOrd="4" destOrd="0" presId="urn:microsoft.com/office/officeart/2005/8/layout/chevron1"/>
    <dgm:cxn modelId="{7DB9A8F0-82E9-4B83-9A23-83AF6588A815}" type="presParOf" srcId="{0264AFE3-26CB-4B35-9933-E5E31D84B537}" destId="{11FB90EA-E138-4FD6-85C6-C10E146B184A}" srcOrd="5" destOrd="0" presId="urn:microsoft.com/office/officeart/2005/8/layout/chevron1"/>
    <dgm:cxn modelId="{E3C4EB3C-E1BE-4AC9-9509-73272CB71F63}" type="presParOf" srcId="{0264AFE3-26CB-4B35-9933-E5E31D84B537}" destId="{1F018E35-5D8D-49B3-9B7D-3B0C8DAB90F1}" srcOrd="6" destOrd="0" presId="urn:microsoft.com/office/officeart/2005/8/layout/chevron1"/>
    <dgm:cxn modelId="{EBFCE8CE-0684-46CC-9F01-D8389E733B49}" type="presParOf" srcId="{0264AFE3-26CB-4B35-9933-E5E31D84B537}" destId="{6BD2B26A-B71A-415C-BAF6-DC9727801C9C}" srcOrd="7" destOrd="0" presId="urn:microsoft.com/office/officeart/2005/8/layout/chevron1"/>
    <dgm:cxn modelId="{820BAEF0-EB76-4C6B-BEA9-C188652EB9F7}" type="presParOf" srcId="{0264AFE3-26CB-4B35-9933-E5E31D84B537}" destId="{950702B6-D249-4899-ACE8-16CAE595C5EA}" srcOrd="8" destOrd="0" presId="urn:microsoft.com/office/officeart/2005/8/layout/chevron1"/>
    <dgm:cxn modelId="{FB72B01F-9E51-44E9-BD81-10A9B37ADA02}" type="presParOf" srcId="{0264AFE3-26CB-4B35-9933-E5E31D84B537}" destId="{FF85BA81-471E-475C-9C0F-676D86CE98A7}" srcOrd="9" destOrd="0" presId="urn:microsoft.com/office/officeart/2005/8/layout/chevron1"/>
    <dgm:cxn modelId="{ED2E2AF0-0690-4F96-A678-5BB5E5E93EA2}" type="presParOf" srcId="{0264AFE3-26CB-4B35-9933-E5E31D84B537}" destId="{43493AC2-0D4D-48E9-98FA-93348157A1F7}" srcOrd="10" destOrd="0" presId="urn:microsoft.com/office/officeart/2005/8/layout/chevron1"/>
    <dgm:cxn modelId="{49066BB2-D053-49FA-B48C-BD77CDC59A2A}" type="presParOf" srcId="{0264AFE3-26CB-4B35-9933-E5E31D84B537}" destId="{6C4E3E66-B878-4B3D-BEA4-B1A63734FB70}" srcOrd="11" destOrd="0" presId="urn:microsoft.com/office/officeart/2005/8/layout/chevron1"/>
    <dgm:cxn modelId="{52381E6C-8A2D-4A1B-97BF-22F0D6EDFF38}" type="presParOf" srcId="{0264AFE3-26CB-4B35-9933-E5E31D84B537}" destId="{3BF19F79-1530-4022-B59D-79128ED03ED3}" srcOrd="12" destOrd="0" presId="urn:microsoft.com/office/officeart/2005/8/layout/chevron1"/>
    <dgm:cxn modelId="{9D5A1C39-222B-459B-AC93-44B30D531165}" type="presParOf" srcId="{0264AFE3-26CB-4B35-9933-E5E31D84B537}" destId="{6DB6CF10-F18D-4F09-9296-C60EC9DB067A}" srcOrd="13" destOrd="0" presId="urn:microsoft.com/office/officeart/2005/8/layout/chevron1"/>
    <dgm:cxn modelId="{3554DD14-A27C-4E65-980C-E55908740A35}"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33CBEA-A87A-4722-8848-2BD1B84B02F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ZA"/>
        </a:p>
      </dgm:t>
    </dgm:pt>
    <dgm:pt modelId="{8793828A-6C8A-4998-B0CB-1B53A9C181F8}">
      <dgm:prSet phldrT="[Text]"/>
      <dgm:spPr>
        <a:solidFill>
          <a:schemeClr val="tx1"/>
        </a:solidFill>
      </dgm:spPr>
      <dgm:t>
        <a:bodyPr/>
        <a:lstStyle/>
        <a:p>
          <a:r>
            <a:rPr lang="en-ZA" dirty="0"/>
            <a:t>Task</a:t>
          </a:r>
          <a:r>
            <a:rPr lang="en-ZA" baseline="0" dirty="0"/>
            <a:t> 1 Video </a:t>
          </a:r>
          <a:endParaRPr lang="en-ZA" dirty="0"/>
        </a:p>
      </dgm:t>
    </dgm:pt>
    <dgm:pt modelId="{F3D1E897-B709-41EC-8E6D-B9804A963351}" type="parTrans" cxnId="{F174F5E9-3A79-4451-BF0B-16F14FBEC342}">
      <dgm:prSet/>
      <dgm:spPr/>
      <dgm:t>
        <a:bodyPr/>
        <a:lstStyle/>
        <a:p>
          <a:endParaRPr lang="en-ZA"/>
        </a:p>
      </dgm:t>
    </dgm:pt>
    <dgm:pt modelId="{FC288B65-CD27-4F79-8B7F-4362359B5E8C}" type="sibTrans" cxnId="{F174F5E9-3A79-4451-BF0B-16F14FBEC342}">
      <dgm:prSet/>
      <dgm:spPr/>
      <dgm:t>
        <a:bodyPr/>
        <a:lstStyle/>
        <a:p>
          <a:endParaRPr lang="en-ZA"/>
        </a:p>
      </dgm:t>
    </dgm:pt>
    <dgm:pt modelId="{F0EDFAB9-2CFD-41A4-BCFD-634E0AF53A19}">
      <dgm:prSet phldrT="[Text]"/>
      <dgm:spPr>
        <a:solidFill>
          <a:schemeClr val="tx1"/>
        </a:solidFill>
      </dgm:spPr>
      <dgm:t>
        <a:bodyPr/>
        <a:lstStyle/>
        <a:p>
          <a:r>
            <a:rPr lang="en-ZA" dirty="0"/>
            <a:t>Task</a:t>
          </a:r>
          <a:r>
            <a:rPr lang="en-ZA" baseline="0" dirty="0"/>
            <a:t> 2 Video </a:t>
          </a:r>
          <a:endParaRPr lang="en-ZA" dirty="0"/>
        </a:p>
      </dgm:t>
    </dgm:pt>
    <dgm:pt modelId="{04AD3B8E-0987-4989-9787-381566788F27}" type="parTrans" cxnId="{1DF80B43-615E-45EC-B9AC-31845F268A37}">
      <dgm:prSet/>
      <dgm:spPr/>
      <dgm:t>
        <a:bodyPr/>
        <a:lstStyle/>
        <a:p>
          <a:endParaRPr lang="en-ZA"/>
        </a:p>
      </dgm:t>
    </dgm:pt>
    <dgm:pt modelId="{A39E5F75-9705-440F-8EB7-6418F0FB01C6}" type="sibTrans" cxnId="{1DF80B43-615E-45EC-B9AC-31845F268A37}">
      <dgm:prSet/>
      <dgm:spPr/>
      <dgm:t>
        <a:bodyPr/>
        <a:lstStyle/>
        <a:p>
          <a:endParaRPr lang="en-ZA"/>
        </a:p>
      </dgm:t>
    </dgm:pt>
    <dgm:pt modelId="{206EF674-E973-4A69-8D80-91B711B9EDB0}">
      <dgm:prSet phldrT="[Text]"/>
      <dgm:spPr>
        <a:solidFill>
          <a:schemeClr val="tx1"/>
        </a:solidFill>
      </dgm:spPr>
      <dgm:t>
        <a:bodyPr/>
        <a:lstStyle/>
        <a:p>
          <a:r>
            <a:rPr lang="en-ZA" dirty="0"/>
            <a:t>Task</a:t>
          </a:r>
          <a:r>
            <a:rPr lang="en-ZA" baseline="0" dirty="0"/>
            <a:t> 3 Video </a:t>
          </a:r>
          <a:endParaRPr lang="en-ZA" dirty="0"/>
        </a:p>
      </dgm:t>
    </dgm:pt>
    <dgm:pt modelId="{716C7A5F-50CB-48B5-AE02-E6966BF23F2B}" type="parTrans" cxnId="{03134352-CE8C-4A74-B04A-3357F4679319}">
      <dgm:prSet/>
      <dgm:spPr/>
      <dgm:t>
        <a:bodyPr/>
        <a:lstStyle/>
        <a:p>
          <a:endParaRPr lang="en-ZA"/>
        </a:p>
      </dgm:t>
    </dgm:pt>
    <dgm:pt modelId="{C0B52FC7-297D-4D25-B7DA-5281CDACF4EC}" type="sibTrans" cxnId="{03134352-CE8C-4A74-B04A-3357F4679319}">
      <dgm:prSet/>
      <dgm:spPr/>
      <dgm:t>
        <a:bodyPr/>
        <a:lstStyle/>
        <a:p>
          <a:endParaRPr lang="en-ZA"/>
        </a:p>
      </dgm:t>
    </dgm:pt>
    <dgm:pt modelId="{381678EC-967E-4306-882F-DDC2EDBEB29C}">
      <dgm:prSet phldrT="[Text]"/>
      <dgm:spPr>
        <a:solidFill>
          <a:schemeClr val="tx1"/>
        </a:solidFill>
      </dgm:spPr>
      <dgm:t>
        <a:bodyPr/>
        <a:lstStyle/>
        <a:p>
          <a:r>
            <a:rPr lang="en-ZA" dirty="0"/>
            <a:t>Task</a:t>
          </a:r>
          <a:r>
            <a:rPr lang="en-ZA" baseline="0" dirty="0"/>
            <a:t> 4 Video </a:t>
          </a:r>
          <a:endParaRPr lang="en-ZA" dirty="0"/>
        </a:p>
      </dgm:t>
    </dgm:pt>
    <dgm:pt modelId="{709964C8-36EC-4CA0-A9CD-5D41AB5B5AA9}" type="parTrans" cxnId="{E70471C5-73E8-4D23-BCFA-02C53A543D6C}">
      <dgm:prSet/>
      <dgm:spPr/>
      <dgm:t>
        <a:bodyPr/>
        <a:lstStyle/>
        <a:p>
          <a:endParaRPr lang="en-ZA"/>
        </a:p>
      </dgm:t>
    </dgm:pt>
    <dgm:pt modelId="{C4EAD412-8355-4951-AD3F-E71C442C810B}" type="sibTrans" cxnId="{E70471C5-73E8-4D23-BCFA-02C53A543D6C}">
      <dgm:prSet/>
      <dgm:spPr/>
      <dgm:t>
        <a:bodyPr/>
        <a:lstStyle/>
        <a:p>
          <a:endParaRPr lang="en-ZA"/>
        </a:p>
      </dgm:t>
    </dgm:pt>
    <dgm:pt modelId="{CEFB587E-E7F4-40F2-BFED-8672C7BDD9C4}">
      <dgm:prSet phldrT="[Text]"/>
      <dgm:spPr>
        <a:solidFill>
          <a:schemeClr val="tx1"/>
        </a:solidFill>
      </dgm:spPr>
      <dgm:t>
        <a:bodyPr/>
        <a:lstStyle/>
        <a:p>
          <a:r>
            <a:rPr lang="en-ZA" dirty="0"/>
            <a:t>Task</a:t>
          </a:r>
          <a:r>
            <a:rPr lang="en-ZA" baseline="0" dirty="0"/>
            <a:t> 5 Video </a:t>
          </a:r>
          <a:endParaRPr lang="en-ZA" dirty="0"/>
        </a:p>
      </dgm:t>
    </dgm:pt>
    <dgm:pt modelId="{9948D888-FDD2-4938-9333-A7F766567D3E}" type="parTrans" cxnId="{E82CF1BD-F21D-41A0-BE32-C4EE1783AFDA}">
      <dgm:prSet/>
      <dgm:spPr/>
      <dgm:t>
        <a:bodyPr/>
        <a:lstStyle/>
        <a:p>
          <a:endParaRPr lang="en-ZA"/>
        </a:p>
      </dgm:t>
    </dgm:pt>
    <dgm:pt modelId="{67BE03D1-936E-4E1C-A25C-15FEFF2DFE63}" type="sibTrans" cxnId="{E82CF1BD-F21D-41A0-BE32-C4EE1783AFDA}">
      <dgm:prSet/>
      <dgm:spPr/>
      <dgm:t>
        <a:bodyPr/>
        <a:lstStyle/>
        <a:p>
          <a:endParaRPr lang="en-ZA"/>
        </a:p>
      </dgm:t>
    </dgm:pt>
    <dgm:pt modelId="{6A762463-405D-4EDF-83C3-04435A7C844F}">
      <dgm:prSet/>
      <dgm:spPr>
        <a:solidFill>
          <a:schemeClr val="tx1"/>
        </a:solidFill>
      </dgm:spPr>
      <dgm:t>
        <a:bodyPr/>
        <a:lstStyle/>
        <a:p>
          <a:r>
            <a:rPr lang="en-ZA" dirty="0"/>
            <a:t>Task</a:t>
          </a:r>
          <a:r>
            <a:rPr lang="en-ZA" baseline="0" dirty="0"/>
            <a:t> 6 Video </a:t>
          </a:r>
          <a:endParaRPr lang="en-ZA" dirty="0"/>
        </a:p>
      </dgm:t>
    </dgm:pt>
    <dgm:pt modelId="{211C1A35-DF56-431D-BE31-A1495D7AA2FD}" type="parTrans" cxnId="{1F6BAAC5-3FCD-42D7-A3D3-DFCDC27720A9}">
      <dgm:prSet/>
      <dgm:spPr/>
      <dgm:t>
        <a:bodyPr/>
        <a:lstStyle/>
        <a:p>
          <a:endParaRPr lang="en-ZA"/>
        </a:p>
      </dgm:t>
    </dgm:pt>
    <dgm:pt modelId="{C878BC73-1514-4286-A35F-5098A6156A74}" type="sibTrans" cxnId="{1F6BAAC5-3FCD-42D7-A3D3-DFCDC27720A9}">
      <dgm:prSet/>
      <dgm:spPr/>
      <dgm:t>
        <a:bodyPr/>
        <a:lstStyle/>
        <a:p>
          <a:endParaRPr lang="en-ZA"/>
        </a:p>
      </dgm:t>
    </dgm:pt>
    <dgm:pt modelId="{8F58067F-EC56-445F-84CF-AD705186F33C}">
      <dgm:prSet/>
      <dgm:spPr>
        <a:solidFill>
          <a:schemeClr val="tx1"/>
        </a:solidFill>
      </dgm:spPr>
      <dgm:t>
        <a:bodyPr/>
        <a:lstStyle/>
        <a:p>
          <a:r>
            <a:rPr lang="en-ZA" dirty="0"/>
            <a:t>Task</a:t>
          </a:r>
          <a:r>
            <a:rPr lang="en-ZA" baseline="0" dirty="0"/>
            <a:t> 8 Video </a:t>
          </a:r>
          <a:endParaRPr lang="en-ZA" dirty="0"/>
        </a:p>
      </dgm:t>
    </dgm:pt>
    <dgm:pt modelId="{7322BA58-3069-4D2E-84F0-1D23A9BD0599}" type="parTrans" cxnId="{A5C753C0-F7DF-42EF-BCCC-07EDB3983149}">
      <dgm:prSet/>
      <dgm:spPr/>
      <dgm:t>
        <a:bodyPr/>
        <a:lstStyle/>
        <a:p>
          <a:endParaRPr lang="en-ZA"/>
        </a:p>
      </dgm:t>
    </dgm:pt>
    <dgm:pt modelId="{DFCFB51E-97E3-4916-B42C-BBB2329479C2}" type="sibTrans" cxnId="{A5C753C0-F7DF-42EF-BCCC-07EDB3983149}">
      <dgm:prSet/>
      <dgm:spPr/>
      <dgm:t>
        <a:bodyPr/>
        <a:lstStyle/>
        <a:p>
          <a:endParaRPr lang="en-ZA"/>
        </a:p>
      </dgm:t>
    </dgm:pt>
    <dgm:pt modelId="{F47B3CFD-58F3-4FDE-AC3F-098CCBAF7A78}">
      <dgm:prSet/>
      <dgm:spPr>
        <a:solidFill>
          <a:schemeClr val="tx1"/>
        </a:solidFill>
      </dgm:spPr>
      <dgm:t>
        <a:bodyPr/>
        <a:lstStyle/>
        <a:p>
          <a:r>
            <a:rPr lang="en-ZA" dirty="0"/>
            <a:t>Task</a:t>
          </a:r>
          <a:r>
            <a:rPr lang="en-ZA" baseline="0" dirty="0"/>
            <a:t> 7 Video </a:t>
          </a:r>
          <a:endParaRPr lang="en-ZA" dirty="0"/>
        </a:p>
      </dgm:t>
    </dgm:pt>
    <dgm:pt modelId="{EAC02C15-BD30-45FF-90B6-0CE3C136A9F3}" type="parTrans" cxnId="{52791254-DD60-44EC-B7EB-5944447081D0}">
      <dgm:prSet/>
      <dgm:spPr/>
      <dgm:t>
        <a:bodyPr/>
        <a:lstStyle/>
        <a:p>
          <a:endParaRPr lang="en-ZA"/>
        </a:p>
      </dgm:t>
    </dgm:pt>
    <dgm:pt modelId="{81DF9A2E-B1BE-4E12-BD15-0532B98F6DE0}" type="sibTrans" cxnId="{52791254-DD60-44EC-B7EB-5944447081D0}">
      <dgm:prSet/>
      <dgm:spPr/>
      <dgm:t>
        <a:bodyPr/>
        <a:lstStyle/>
        <a:p>
          <a:endParaRPr lang="en-ZA"/>
        </a:p>
      </dgm:t>
    </dgm:pt>
    <dgm:pt modelId="{4CCF38E8-1FE8-4ED0-80A7-E86FBCCF4524}">
      <dgm:prSet/>
      <dgm:spPr>
        <a:solidFill>
          <a:schemeClr val="tx1"/>
        </a:solidFill>
      </dgm:spPr>
      <dgm:t>
        <a:bodyPr/>
        <a:lstStyle/>
        <a:p>
          <a:r>
            <a:rPr lang="en-ZA" dirty="0"/>
            <a:t>Task</a:t>
          </a:r>
          <a:r>
            <a:rPr lang="en-ZA" baseline="0" dirty="0"/>
            <a:t> 9 Video </a:t>
          </a:r>
          <a:endParaRPr lang="en-ZA" dirty="0"/>
        </a:p>
      </dgm:t>
    </dgm:pt>
    <dgm:pt modelId="{F8AF33ED-697B-4050-8C92-911EE8D54430}" type="parTrans" cxnId="{6129DF81-DC9B-4C5A-80C1-9C43428CAE60}">
      <dgm:prSet/>
      <dgm:spPr/>
      <dgm:t>
        <a:bodyPr/>
        <a:lstStyle/>
        <a:p>
          <a:endParaRPr lang="en-ZA"/>
        </a:p>
      </dgm:t>
    </dgm:pt>
    <dgm:pt modelId="{71BF638D-EF3C-48E8-8EBE-3A29F747A304}" type="sibTrans" cxnId="{6129DF81-DC9B-4C5A-80C1-9C43428CAE60}">
      <dgm:prSet/>
      <dgm:spPr/>
      <dgm:t>
        <a:bodyPr/>
        <a:lstStyle/>
        <a:p>
          <a:endParaRPr lang="en-ZA"/>
        </a:p>
      </dgm:t>
    </dgm:pt>
    <dgm:pt modelId="{42FB99D8-9B54-4C06-8C0E-55F61D4C61D5}">
      <dgm:prSet/>
      <dgm:spPr>
        <a:solidFill>
          <a:schemeClr val="tx1"/>
        </a:solidFill>
      </dgm:spPr>
      <dgm:t>
        <a:bodyPr/>
        <a:lstStyle/>
        <a:p>
          <a:r>
            <a:rPr lang="en-ZA" dirty="0"/>
            <a:t>Task</a:t>
          </a:r>
          <a:r>
            <a:rPr lang="en-ZA" baseline="0" dirty="0"/>
            <a:t> 10 Video </a:t>
          </a:r>
          <a:endParaRPr lang="en-ZA" dirty="0"/>
        </a:p>
      </dgm:t>
    </dgm:pt>
    <dgm:pt modelId="{079DDABC-1D55-4174-91EC-8B5847675F58}" type="parTrans" cxnId="{0FDDB820-717E-4E04-AD61-26AD069D8946}">
      <dgm:prSet/>
      <dgm:spPr/>
      <dgm:t>
        <a:bodyPr/>
        <a:lstStyle/>
        <a:p>
          <a:endParaRPr lang="en-ZA"/>
        </a:p>
      </dgm:t>
    </dgm:pt>
    <dgm:pt modelId="{D6F63FE4-9566-4898-817A-65B46C49BFEC}" type="sibTrans" cxnId="{0FDDB820-717E-4E04-AD61-26AD069D8946}">
      <dgm:prSet/>
      <dgm:spPr/>
      <dgm:t>
        <a:bodyPr/>
        <a:lstStyle/>
        <a:p>
          <a:endParaRPr lang="en-ZA"/>
        </a:p>
      </dgm:t>
    </dgm:pt>
    <dgm:pt modelId="{A59B5280-2E2B-455C-96DF-C0E2F469F61B}">
      <dgm:prSet/>
      <dgm:spPr>
        <a:solidFill>
          <a:schemeClr val="tx1"/>
        </a:solidFill>
      </dgm:spPr>
      <dgm:t>
        <a:bodyPr/>
        <a:lstStyle/>
        <a:p>
          <a:r>
            <a:rPr lang="en-ZA" dirty="0"/>
            <a:t>Task</a:t>
          </a:r>
          <a:r>
            <a:rPr lang="en-ZA" baseline="0" dirty="0"/>
            <a:t> 11 Video </a:t>
          </a:r>
          <a:endParaRPr lang="en-ZA" dirty="0"/>
        </a:p>
      </dgm:t>
    </dgm:pt>
    <dgm:pt modelId="{771186B8-7FBE-4F47-A4F5-B495480050DD}" type="parTrans" cxnId="{E5BAC744-9570-484F-8619-81C6E1E32429}">
      <dgm:prSet/>
      <dgm:spPr/>
      <dgm:t>
        <a:bodyPr/>
        <a:lstStyle/>
        <a:p>
          <a:endParaRPr lang="en-ZA"/>
        </a:p>
      </dgm:t>
    </dgm:pt>
    <dgm:pt modelId="{FF2DD5AF-DF4A-4CD4-BD7A-323C4DD6FFAE}" type="sibTrans" cxnId="{E5BAC744-9570-484F-8619-81C6E1E32429}">
      <dgm:prSet/>
      <dgm:spPr/>
      <dgm:t>
        <a:bodyPr/>
        <a:lstStyle/>
        <a:p>
          <a:endParaRPr lang="en-ZA"/>
        </a:p>
      </dgm:t>
    </dgm:pt>
    <dgm:pt modelId="{40067F64-2235-49F7-BAA6-DF3AFFE71049}" type="pres">
      <dgm:prSet presAssocID="{6133CBEA-A87A-4722-8848-2BD1B84B02FF}" presName="diagram" presStyleCnt="0">
        <dgm:presLayoutVars>
          <dgm:dir/>
          <dgm:resizeHandles val="exact"/>
        </dgm:presLayoutVars>
      </dgm:prSet>
      <dgm:spPr/>
    </dgm:pt>
    <dgm:pt modelId="{2E4D1941-7D4A-46F1-940D-C397CE439653}" type="pres">
      <dgm:prSet presAssocID="{8793828A-6C8A-4998-B0CB-1B53A9C181F8}" presName="node" presStyleLbl="node1" presStyleIdx="0" presStyleCnt="11">
        <dgm:presLayoutVars>
          <dgm:bulletEnabled val="1"/>
        </dgm:presLayoutVars>
      </dgm:prSet>
      <dgm:spPr/>
    </dgm:pt>
    <dgm:pt modelId="{FFEFD80E-9EA2-4876-AE3C-BC6B66FD3197}" type="pres">
      <dgm:prSet presAssocID="{FC288B65-CD27-4F79-8B7F-4362359B5E8C}" presName="sibTrans" presStyleCnt="0"/>
      <dgm:spPr/>
    </dgm:pt>
    <dgm:pt modelId="{9A643928-C323-490E-B375-3BA1688A789F}" type="pres">
      <dgm:prSet presAssocID="{F0EDFAB9-2CFD-41A4-BCFD-634E0AF53A19}" presName="node" presStyleLbl="node1" presStyleIdx="1" presStyleCnt="11">
        <dgm:presLayoutVars>
          <dgm:bulletEnabled val="1"/>
        </dgm:presLayoutVars>
      </dgm:prSet>
      <dgm:spPr/>
    </dgm:pt>
    <dgm:pt modelId="{2409D375-6E65-45E7-A6DA-90DF3CBD5308}" type="pres">
      <dgm:prSet presAssocID="{A39E5F75-9705-440F-8EB7-6418F0FB01C6}" presName="sibTrans" presStyleCnt="0"/>
      <dgm:spPr/>
    </dgm:pt>
    <dgm:pt modelId="{06625FC8-1C1A-4CCE-80DB-43C0AD203590}" type="pres">
      <dgm:prSet presAssocID="{206EF674-E973-4A69-8D80-91B711B9EDB0}" presName="node" presStyleLbl="node1" presStyleIdx="2" presStyleCnt="11">
        <dgm:presLayoutVars>
          <dgm:bulletEnabled val="1"/>
        </dgm:presLayoutVars>
      </dgm:prSet>
      <dgm:spPr/>
    </dgm:pt>
    <dgm:pt modelId="{28A3B1E9-C68F-4E3F-B11C-5A468676352A}" type="pres">
      <dgm:prSet presAssocID="{C0B52FC7-297D-4D25-B7DA-5281CDACF4EC}" presName="sibTrans" presStyleCnt="0"/>
      <dgm:spPr/>
    </dgm:pt>
    <dgm:pt modelId="{B78ECAEA-D192-40E3-9F01-73816BA84F60}" type="pres">
      <dgm:prSet presAssocID="{381678EC-967E-4306-882F-DDC2EDBEB29C}" presName="node" presStyleLbl="node1" presStyleIdx="3" presStyleCnt="11">
        <dgm:presLayoutVars>
          <dgm:bulletEnabled val="1"/>
        </dgm:presLayoutVars>
      </dgm:prSet>
      <dgm:spPr/>
    </dgm:pt>
    <dgm:pt modelId="{F17DD012-9DCD-4855-977D-2442EC733710}" type="pres">
      <dgm:prSet presAssocID="{C4EAD412-8355-4951-AD3F-E71C442C810B}" presName="sibTrans" presStyleCnt="0"/>
      <dgm:spPr/>
    </dgm:pt>
    <dgm:pt modelId="{CC8419EB-DE63-45C5-ADC1-DE15BD1C6738}" type="pres">
      <dgm:prSet presAssocID="{CEFB587E-E7F4-40F2-BFED-8672C7BDD9C4}" presName="node" presStyleLbl="node1" presStyleIdx="4" presStyleCnt="11">
        <dgm:presLayoutVars>
          <dgm:bulletEnabled val="1"/>
        </dgm:presLayoutVars>
      </dgm:prSet>
      <dgm:spPr/>
    </dgm:pt>
    <dgm:pt modelId="{28F19275-C828-4AF2-8864-8CD0BCB6968F}" type="pres">
      <dgm:prSet presAssocID="{67BE03D1-936E-4E1C-A25C-15FEFF2DFE63}" presName="sibTrans" presStyleCnt="0"/>
      <dgm:spPr/>
    </dgm:pt>
    <dgm:pt modelId="{0979EBAD-677B-4A42-ABF0-23D38FDBD74F}" type="pres">
      <dgm:prSet presAssocID="{6A762463-405D-4EDF-83C3-04435A7C844F}" presName="node" presStyleLbl="node1" presStyleIdx="5" presStyleCnt="11">
        <dgm:presLayoutVars>
          <dgm:bulletEnabled val="1"/>
        </dgm:presLayoutVars>
      </dgm:prSet>
      <dgm:spPr/>
    </dgm:pt>
    <dgm:pt modelId="{3F2B126F-0536-4E10-B297-712E2018A333}" type="pres">
      <dgm:prSet presAssocID="{C878BC73-1514-4286-A35F-5098A6156A74}" presName="sibTrans" presStyleCnt="0"/>
      <dgm:spPr/>
    </dgm:pt>
    <dgm:pt modelId="{71FA9BFB-CE07-4F09-8D0A-4B033C34DE64}" type="pres">
      <dgm:prSet presAssocID="{F47B3CFD-58F3-4FDE-AC3F-098CCBAF7A78}" presName="node" presStyleLbl="node1" presStyleIdx="6" presStyleCnt="11">
        <dgm:presLayoutVars>
          <dgm:bulletEnabled val="1"/>
        </dgm:presLayoutVars>
      </dgm:prSet>
      <dgm:spPr/>
    </dgm:pt>
    <dgm:pt modelId="{04FBDDA2-6942-4CE5-9946-3116CE462206}" type="pres">
      <dgm:prSet presAssocID="{81DF9A2E-B1BE-4E12-BD15-0532B98F6DE0}" presName="sibTrans" presStyleCnt="0"/>
      <dgm:spPr/>
    </dgm:pt>
    <dgm:pt modelId="{919750A9-9ADC-4F2C-B882-BDC4E917BB30}" type="pres">
      <dgm:prSet presAssocID="{8F58067F-EC56-445F-84CF-AD705186F33C}" presName="node" presStyleLbl="node1" presStyleIdx="7" presStyleCnt="11">
        <dgm:presLayoutVars>
          <dgm:bulletEnabled val="1"/>
        </dgm:presLayoutVars>
      </dgm:prSet>
      <dgm:spPr/>
    </dgm:pt>
    <dgm:pt modelId="{0E8E614B-0932-4E8F-A483-006D9D13A06C}" type="pres">
      <dgm:prSet presAssocID="{DFCFB51E-97E3-4916-B42C-BBB2329479C2}" presName="sibTrans" presStyleCnt="0"/>
      <dgm:spPr/>
    </dgm:pt>
    <dgm:pt modelId="{8B5216BF-109A-425F-AAB3-64E8E9616621}" type="pres">
      <dgm:prSet presAssocID="{4CCF38E8-1FE8-4ED0-80A7-E86FBCCF4524}" presName="node" presStyleLbl="node1" presStyleIdx="8" presStyleCnt="11">
        <dgm:presLayoutVars>
          <dgm:bulletEnabled val="1"/>
        </dgm:presLayoutVars>
      </dgm:prSet>
      <dgm:spPr/>
    </dgm:pt>
    <dgm:pt modelId="{65A147C5-3A5C-426D-B78E-A9ABA61B68B5}" type="pres">
      <dgm:prSet presAssocID="{71BF638D-EF3C-48E8-8EBE-3A29F747A304}" presName="sibTrans" presStyleCnt="0"/>
      <dgm:spPr/>
    </dgm:pt>
    <dgm:pt modelId="{905EC71B-5185-46E4-BB6E-CBA299BAF158}" type="pres">
      <dgm:prSet presAssocID="{42FB99D8-9B54-4C06-8C0E-55F61D4C61D5}" presName="node" presStyleLbl="node1" presStyleIdx="9" presStyleCnt="11">
        <dgm:presLayoutVars>
          <dgm:bulletEnabled val="1"/>
        </dgm:presLayoutVars>
      </dgm:prSet>
      <dgm:spPr/>
    </dgm:pt>
    <dgm:pt modelId="{7970DA10-4D6A-47FF-9BDC-A6AEC30F5795}" type="pres">
      <dgm:prSet presAssocID="{D6F63FE4-9566-4898-817A-65B46C49BFEC}" presName="sibTrans" presStyleCnt="0"/>
      <dgm:spPr/>
    </dgm:pt>
    <dgm:pt modelId="{3014276C-EEE9-4006-95BA-CB7754EC514D}" type="pres">
      <dgm:prSet presAssocID="{A59B5280-2E2B-455C-96DF-C0E2F469F61B}" presName="node" presStyleLbl="node1" presStyleIdx="10" presStyleCnt="11" custLinFactNeighborY="80">
        <dgm:presLayoutVars>
          <dgm:bulletEnabled val="1"/>
        </dgm:presLayoutVars>
      </dgm:prSet>
      <dgm:spPr/>
    </dgm:pt>
  </dgm:ptLst>
  <dgm:cxnLst>
    <dgm:cxn modelId="{14756611-C50D-4701-809D-1069D59C857B}" type="presOf" srcId="{8793828A-6C8A-4998-B0CB-1B53A9C181F8}" destId="{2E4D1941-7D4A-46F1-940D-C397CE439653}" srcOrd="0" destOrd="0" presId="urn:microsoft.com/office/officeart/2005/8/layout/default"/>
    <dgm:cxn modelId="{0FDDB820-717E-4E04-AD61-26AD069D8946}" srcId="{6133CBEA-A87A-4722-8848-2BD1B84B02FF}" destId="{42FB99D8-9B54-4C06-8C0E-55F61D4C61D5}" srcOrd="9" destOrd="0" parTransId="{079DDABC-1D55-4174-91EC-8B5847675F58}" sibTransId="{D6F63FE4-9566-4898-817A-65B46C49BFEC}"/>
    <dgm:cxn modelId="{572D4B23-F887-4F63-8126-5E55FF1BC78A}" type="presOf" srcId="{381678EC-967E-4306-882F-DDC2EDBEB29C}" destId="{B78ECAEA-D192-40E3-9F01-73816BA84F60}" srcOrd="0" destOrd="0" presId="urn:microsoft.com/office/officeart/2005/8/layout/default"/>
    <dgm:cxn modelId="{36ACDC3D-F10F-496C-8B0C-016E7E501072}" type="presOf" srcId="{A59B5280-2E2B-455C-96DF-C0E2F469F61B}" destId="{3014276C-EEE9-4006-95BA-CB7754EC514D}" srcOrd="0" destOrd="0" presId="urn:microsoft.com/office/officeart/2005/8/layout/default"/>
    <dgm:cxn modelId="{56DE935C-412E-47FD-84F3-C1FBF7F8A766}" type="presOf" srcId="{6133CBEA-A87A-4722-8848-2BD1B84B02FF}" destId="{40067F64-2235-49F7-BAA6-DF3AFFE71049}" srcOrd="0" destOrd="0" presId="urn:microsoft.com/office/officeart/2005/8/layout/default"/>
    <dgm:cxn modelId="{1DF80B43-615E-45EC-B9AC-31845F268A37}" srcId="{6133CBEA-A87A-4722-8848-2BD1B84B02FF}" destId="{F0EDFAB9-2CFD-41A4-BCFD-634E0AF53A19}" srcOrd="1" destOrd="0" parTransId="{04AD3B8E-0987-4989-9787-381566788F27}" sibTransId="{A39E5F75-9705-440F-8EB7-6418F0FB01C6}"/>
    <dgm:cxn modelId="{E5BAC744-9570-484F-8619-81C6E1E32429}" srcId="{6133CBEA-A87A-4722-8848-2BD1B84B02FF}" destId="{A59B5280-2E2B-455C-96DF-C0E2F469F61B}" srcOrd="10" destOrd="0" parTransId="{771186B8-7FBE-4F47-A4F5-B495480050DD}" sibTransId="{FF2DD5AF-DF4A-4CD4-BD7A-323C4DD6FFAE}"/>
    <dgm:cxn modelId="{03134352-CE8C-4A74-B04A-3357F4679319}" srcId="{6133CBEA-A87A-4722-8848-2BD1B84B02FF}" destId="{206EF674-E973-4A69-8D80-91B711B9EDB0}" srcOrd="2" destOrd="0" parTransId="{716C7A5F-50CB-48B5-AE02-E6966BF23F2B}" sibTransId="{C0B52FC7-297D-4D25-B7DA-5281CDACF4EC}"/>
    <dgm:cxn modelId="{52791254-DD60-44EC-B7EB-5944447081D0}" srcId="{6133CBEA-A87A-4722-8848-2BD1B84B02FF}" destId="{F47B3CFD-58F3-4FDE-AC3F-098CCBAF7A78}" srcOrd="6" destOrd="0" parTransId="{EAC02C15-BD30-45FF-90B6-0CE3C136A9F3}" sibTransId="{81DF9A2E-B1BE-4E12-BD15-0532B98F6DE0}"/>
    <dgm:cxn modelId="{97ADCD7B-C8B0-417C-B330-7C6536DFCE55}" type="presOf" srcId="{F47B3CFD-58F3-4FDE-AC3F-098CCBAF7A78}" destId="{71FA9BFB-CE07-4F09-8D0A-4B033C34DE64}" srcOrd="0" destOrd="0" presId="urn:microsoft.com/office/officeart/2005/8/layout/default"/>
    <dgm:cxn modelId="{ABF3D77C-5FB8-4819-A21A-4B5EC3B154E5}" type="presOf" srcId="{8F58067F-EC56-445F-84CF-AD705186F33C}" destId="{919750A9-9ADC-4F2C-B882-BDC4E917BB30}" srcOrd="0" destOrd="0" presId="urn:microsoft.com/office/officeart/2005/8/layout/default"/>
    <dgm:cxn modelId="{6129DF81-DC9B-4C5A-80C1-9C43428CAE60}" srcId="{6133CBEA-A87A-4722-8848-2BD1B84B02FF}" destId="{4CCF38E8-1FE8-4ED0-80A7-E86FBCCF4524}" srcOrd="8" destOrd="0" parTransId="{F8AF33ED-697B-4050-8C92-911EE8D54430}" sibTransId="{71BF638D-EF3C-48E8-8EBE-3A29F747A304}"/>
    <dgm:cxn modelId="{CDB16289-28FC-4104-B803-E5BEC20AE1DE}" type="presOf" srcId="{42FB99D8-9B54-4C06-8C0E-55F61D4C61D5}" destId="{905EC71B-5185-46E4-BB6E-CBA299BAF158}" srcOrd="0" destOrd="0" presId="urn:microsoft.com/office/officeart/2005/8/layout/default"/>
    <dgm:cxn modelId="{04A1118B-CAF8-4721-B765-539A83F07BEB}" type="presOf" srcId="{206EF674-E973-4A69-8D80-91B711B9EDB0}" destId="{06625FC8-1C1A-4CCE-80DB-43C0AD203590}" srcOrd="0" destOrd="0" presId="urn:microsoft.com/office/officeart/2005/8/layout/default"/>
    <dgm:cxn modelId="{E82CF1BD-F21D-41A0-BE32-C4EE1783AFDA}" srcId="{6133CBEA-A87A-4722-8848-2BD1B84B02FF}" destId="{CEFB587E-E7F4-40F2-BFED-8672C7BDD9C4}" srcOrd="4" destOrd="0" parTransId="{9948D888-FDD2-4938-9333-A7F766567D3E}" sibTransId="{67BE03D1-936E-4E1C-A25C-15FEFF2DFE63}"/>
    <dgm:cxn modelId="{A5C753C0-F7DF-42EF-BCCC-07EDB3983149}" srcId="{6133CBEA-A87A-4722-8848-2BD1B84B02FF}" destId="{8F58067F-EC56-445F-84CF-AD705186F33C}" srcOrd="7" destOrd="0" parTransId="{7322BA58-3069-4D2E-84F0-1D23A9BD0599}" sibTransId="{DFCFB51E-97E3-4916-B42C-BBB2329479C2}"/>
    <dgm:cxn modelId="{E70471C5-73E8-4D23-BCFA-02C53A543D6C}" srcId="{6133CBEA-A87A-4722-8848-2BD1B84B02FF}" destId="{381678EC-967E-4306-882F-DDC2EDBEB29C}" srcOrd="3" destOrd="0" parTransId="{709964C8-36EC-4CA0-A9CD-5D41AB5B5AA9}" sibTransId="{C4EAD412-8355-4951-AD3F-E71C442C810B}"/>
    <dgm:cxn modelId="{1F6BAAC5-3FCD-42D7-A3D3-DFCDC27720A9}" srcId="{6133CBEA-A87A-4722-8848-2BD1B84B02FF}" destId="{6A762463-405D-4EDF-83C3-04435A7C844F}" srcOrd="5" destOrd="0" parTransId="{211C1A35-DF56-431D-BE31-A1495D7AA2FD}" sibTransId="{C878BC73-1514-4286-A35F-5098A6156A74}"/>
    <dgm:cxn modelId="{E60C47D4-A0D8-48C7-AA7A-4A5C6A0FC11E}" type="presOf" srcId="{F0EDFAB9-2CFD-41A4-BCFD-634E0AF53A19}" destId="{9A643928-C323-490E-B375-3BA1688A789F}" srcOrd="0" destOrd="0" presId="urn:microsoft.com/office/officeart/2005/8/layout/default"/>
    <dgm:cxn modelId="{6E1B6ED6-C6E1-449B-8723-601C9F1842CE}" type="presOf" srcId="{4CCF38E8-1FE8-4ED0-80A7-E86FBCCF4524}" destId="{8B5216BF-109A-425F-AAB3-64E8E9616621}" srcOrd="0" destOrd="0" presId="urn:microsoft.com/office/officeart/2005/8/layout/default"/>
    <dgm:cxn modelId="{03364BD9-E7BB-4094-862D-71AD1CF92751}" type="presOf" srcId="{CEFB587E-E7F4-40F2-BFED-8672C7BDD9C4}" destId="{CC8419EB-DE63-45C5-ADC1-DE15BD1C6738}" srcOrd="0" destOrd="0" presId="urn:microsoft.com/office/officeart/2005/8/layout/default"/>
    <dgm:cxn modelId="{F174F5E9-3A79-4451-BF0B-16F14FBEC342}" srcId="{6133CBEA-A87A-4722-8848-2BD1B84B02FF}" destId="{8793828A-6C8A-4998-B0CB-1B53A9C181F8}" srcOrd="0" destOrd="0" parTransId="{F3D1E897-B709-41EC-8E6D-B9804A963351}" sibTransId="{FC288B65-CD27-4F79-8B7F-4362359B5E8C}"/>
    <dgm:cxn modelId="{A63E74F8-D410-47BE-84A7-30312E66111F}" type="presOf" srcId="{6A762463-405D-4EDF-83C3-04435A7C844F}" destId="{0979EBAD-677B-4A42-ABF0-23D38FDBD74F}" srcOrd="0" destOrd="0" presId="urn:microsoft.com/office/officeart/2005/8/layout/default"/>
    <dgm:cxn modelId="{FF4788F0-2A1C-4FC1-9A61-982C0B1C9288}" type="presParOf" srcId="{40067F64-2235-49F7-BAA6-DF3AFFE71049}" destId="{2E4D1941-7D4A-46F1-940D-C397CE439653}" srcOrd="0" destOrd="0" presId="urn:microsoft.com/office/officeart/2005/8/layout/default"/>
    <dgm:cxn modelId="{03F56FAA-2783-4744-9894-5BAE34978763}" type="presParOf" srcId="{40067F64-2235-49F7-BAA6-DF3AFFE71049}" destId="{FFEFD80E-9EA2-4876-AE3C-BC6B66FD3197}" srcOrd="1" destOrd="0" presId="urn:microsoft.com/office/officeart/2005/8/layout/default"/>
    <dgm:cxn modelId="{E9C25E3F-D146-4F1C-A591-F84C889EDE5B}" type="presParOf" srcId="{40067F64-2235-49F7-BAA6-DF3AFFE71049}" destId="{9A643928-C323-490E-B375-3BA1688A789F}" srcOrd="2" destOrd="0" presId="urn:microsoft.com/office/officeart/2005/8/layout/default"/>
    <dgm:cxn modelId="{5A523D3C-C254-4DA1-B55D-8ABE0CB51ACA}" type="presParOf" srcId="{40067F64-2235-49F7-BAA6-DF3AFFE71049}" destId="{2409D375-6E65-45E7-A6DA-90DF3CBD5308}" srcOrd="3" destOrd="0" presId="urn:microsoft.com/office/officeart/2005/8/layout/default"/>
    <dgm:cxn modelId="{A55FBC33-ADF5-4DDB-AE59-0F30C3CFA2EE}" type="presParOf" srcId="{40067F64-2235-49F7-BAA6-DF3AFFE71049}" destId="{06625FC8-1C1A-4CCE-80DB-43C0AD203590}" srcOrd="4" destOrd="0" presId="urn:microsoft.com/office/officeart/2005/8/layout/default"/>
    <dgm:cxn modelId="{4F4C7C50-1E28-4D87-BE70-B07F3E48A797}" type="presParOf" srcId="{40067F64-2235-49F7-BAA6-DF3AFFE71049}" destId="{28A3B1E9-C68F-4E3F-B11C-5A468676352A}" srcOrd="5" destOrd="0" presId="urn:microsoft.com/office/officeart/2005/8/layout/default"/>
    <dgm:cxn modelId="{73609179-1401-48AC-9173-1D660BF3322F}" type="presParOf" srcId="{40067F64-2235-49F7-BAA6-DF3AFFE71049}" destId="{B78ECAEA-D192-40E3-9F01-73816BA84F60}" srcOrd="6" destOrd="0" presId="urn:microsoft.com/office/officeart/2005/8/layout/default"/>
    <dgm:cxn modelId="{F65AB7F2-CDC6-4B69-9910-105EA5CAFAF6}" type="presParOf" srcId="{40067F64-2235-49F7-BAA6-DF3AFFE71049}" destId="{F17DD012-9DCD-4855-977D-2442EC733710}" srcOrd="7" destOrd="0" presId="urn:microsoft.com/office/officeart/2005/8/layout/default"/>
    <dgm:cxn modelId="{1812C04F-D52A-4725-9B92-EBAD0B1073BF}" type="presParOf" srcId="{40067F64-2235-49F7-BAA6-DF3AFFE71049}" destId="{CC8419EB-DE63-45C5-ADC1-DE15BD1C6738}" srcOrd="8" destOrd="0" presId="urn:microsoft.com/office/officeart/2005/8/layout/default"/>
    <dgm:cxn modelId="{D914A7F1-346C-4A7C-9E0E-54B19B5DE719}" type="presParOf" srcId="{40067F64-2235-49F7-BAA6-DF3AFFE71049}" destId="{28F19275-C828-4AF2-8864-8CD0BCB6968F}" srcOrd="9" destOrd="0" presId="urn:microsoft.com/office/officeart/2005/8/layout/default"/>
    <dgm:cxn modelId="{98708706-62BE-4240-AE2C-CD747D397CC7}" type="presParOf" srcId="{40067F64-2235-49F7-BAA6-DF3AFFE71049}" destId="{0979EBAD-677B-4A42-ABF0-23D38FDBD74F}" srcOrd="10" destOrd="0" presId="urn:microsoft.com/office/officeart/2005/8/layout/default"/>
    <dgm:cxn modelId="{83284AFA-E704-4217-9C9F-6E172D9D1BAC}" type="presParOf" srcId="{40067F64-2235-49F7-BAA6-DF3AFFE71049}" destId="{3F2B126F-0536-4E10-B297-712E2018A333}" srcOrd="11" destOrd="0" presId="urn:microsoft.com/office/officeart/2005/8/layout/default"/>
    <dgm:cxn modelId="{BCA8A299-EF40-4996-A4D9-E422B03C3FCC}" type="presParOf" srcId="{40067F64-2235-49F7-BAA6-DF3AFFE71049}" destId="{71FA9BFB-CE07-4F09-8D0A-4B033C34DE64}" srcOrd="12" destOrd="0" presId="urn:microsoft.com/office/officeart/2005/8/layout/default"/>
    <dgm:cxn modelId="{E8378590-2B1B-41B3-9F42-CFFBEA74181B}" type="presParOf" srcId="{40067F64-2235-49F7-BAA6-DF3AFFE71049}" destId="{04FBDDA2-6942-4CE5-9946-3116CE462206}" srcOrd="13" destOrd="0" presId="urn:microsoft.com/office/officeart/2005/8/layout/default"/>
    <dgm:cxn modelId="{7262AF7C-8B6E-4DDA-923D-D77E5377817A}" type="presParOf" srcId="{40067F64-2235-49F7-BAA6-DF3AFFE71049}" destId="{919750A9-9ADC-4F2C-B882-BDC4E917BB30}" srcOrd="14" destOrd="0" presId="urn:microsoft.com/office/officeart/2005/8/layout/default"/>
    <dgm:cxn modelId="{F456FAE5-EF18-492B-8515-6495A7A8FF47}" type="presParOf" srcId="{40067F64-2235-49F7-BAA6-DF3AFFE71049}" destId="{0E8E614B-0932-4E8F-A483-006D9D13A06C}" srcOrd="15" destOrd="0" presId="urn:microsoft.com/office/officeart/2005/8/layout/default"/>
    <dgm:cxn modelId="{BF50FA79-1B65-471D-A7A7-F2012DB6200C}" type="presParOf" srcId="{40067F64-2235-49F7-BAA6-DF3AFFE71049}" destId="{8B5216BF-109A-425F-AAB3-64E8E9616621}" srcOrd="16" destOrd="0" presId="urn:microsoft.com/office/officeart/2005/8/layout/default"/>
    <dgm:cxn modelId="{76B15408-6F74-4A91-9925-0D8CCC7B6ADB}" type="presParOf" srcId="{40067F64-2235-49F7-BAA6-DF3AFFE71049}" destId="{65A147C5-3A5C-426D-B78E-A9ABA61B68B5}" srcOrd="17" destOrd="0" presId="urn:microsoft.com/office/officeart/2005/8/layout/default"/>
    <dgm:cxn modelId="{DFB5754B-7BF4-4352-984E-03C09B1F515C}" type="presParOf" srcId="{40067F64-2235-49F7-BAA6-DF3AFFE71049}" destId="{905EC71B-5185-46E4-BB6E-CBA299BAF158}" srcOrd="18" destOrd="0" presId="urn:microsoft.com/office/officeart/2005/8/layout/default"/>
    <dgm:cxn modelId="{368D8AAF-8643-45A3-A237-C41950EDEAB0}" type="presParOf" srcId="{40067F64-2235-49F7-BAA6-DF3AFFE71049}" destId="{7970DA10-4D6A-47FF-9BDC-A6AEC30F5795}" srcOrd="19" destOrd="0" presId="urn:microsoft.com/office/officeart/2005/8/layout/default"/>
    <dgm:cxn modelId="{2C71A3A1-1B68-4B5F-AF88-E7BE28ACD7EC}" type="presParOf" srcId="{40067F64-2235-49F7-BAA6-DF3AFFE71049}" destId="{3014276C-EEE9-4006-95BA-CB7754EC514D}" srcOrd="2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dgm:t>
        <a:bodyPr/>
        <a:lstStyle/>
        <a:p>
          <a:r>
            <a:rPr lang="en-ZA" dirty="0"/>
            <a:t>Step 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chemeClr val="accent1"/>
        </a:solidFill>
      </dgm:spPr>
      <dgm:t>
        <a:bodyPr/>
        <a:lstStyle/>
        <a:p>
          <a:r>
            <a:rPr lang="en-ZA" dirty="0"/>
            <a:t>Step 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chemeClr val="accent1"/>
        </a:solidFill>
      </dgm:spPr>
      <dgm:t>
        <a:bodyPr/>
        <a:lstStyle/>
        <a:p>
          <a:r>
            <a:rPr lang="en-ZA" dirty="0"/>
            <a:t>Step 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chemeClr val="accent1"/>
        </a:solidFill>
      </dgm:spPr>
      <dgm:t>
        <a:bodyPr/>
        <a:lstStyle/>
        <a:p>
          <a:r>
            <a:rPr lang="en-ZA" dirty="0"/>
            <a:t>Step 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chemeClr val="bg1">
            <a:lumMod val="85000"/>
          </a:schemeClr>
        </a:solidFill>
      </dgm:spPr>
      <dgm:t>
        <a:bodyPr/>
        <a:lstStyle/>
        <a:p>
          <a:r>
            <a:rPr lang="en-ZA" dirty="0"/>
            <a:t>Step 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chemeClr val="bg1">
            <a:lumMod val="85000"/>
          </a:schemeClr>
        </a:solidFill>
      </dgm:spPr>
      <dgm:t>
        <a:bodyPr/>
        <a:lstStyle/>
        <a:p>
          <a:r>
            <a:rPr lang="en-ZA" dirty="0"/>
            <a:t>Step 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chemeClr val="bg1">
            <a:lumMod val="85000"/>
          </a:schemeClr>
        </a:solidFill>
      </dgm:spPr>
      <dgm:t>
        <a:bodyPr/>
        <a:lstStyle/>
        <a:p>
          <a:r>
            <a:rPr lang="en-ZA" dirty="0"/>
            <a:t>Step 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bg1">
            <a:lumMod val="85000"/>
          </a:schemeClr>
        </a:solidFill>
      </dgm:spPr>
      <dgm:t>
        <a:bodyPr/>
        <a:lstStyle/>
        <a:p>
          <a:r>
            <a:rPr lang="en-ZA" dirty="0"/>
            <a:t>Step 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custScaleX="120169" custScaleY="158665">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dgm:presLayoutVars>
          <dgm:chMax val="0"/>
          <dgm:chPref val="0"/>
          <dgm:bulletEnabled val="1"/>
        </dgm:presLayoutVars>
      </dgm:prSet>
      <dgm:spPr/>
    </dgm:pt>
  </dgm:ptLst>
  <dgm:cxnLst>
    <dgm:cxn modelId="{41CBCD06-E4B0-4255-BB70-360276FE6BE9}" srcId="{9E15EC47-73C5-46FC-8C6E-2A2A74A3ACCE}" destId="{E9C99FBF-A2EF-4045-842A-61B027B5CCC3}" srcOrd="7" destOrd="0" parTransId="{248F4E81-A070-4C8F-8122-735BE8E6E3AE}" sibTransId="{3C14B9AF-4407-4AB4-BF6A-B3C0B47F68D2}"/>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D73CF73F-C59B-4D5B-A38A-30A41FCD3123}" srcId="{9E15EC47-73C5-46FC-8C6E-2A2A74A3ACCE}" destId="{7683F89E-D83C-433C-AD37-8087EDC5215A}" srcOrd="4" destOrd="0" parTransId="{2799A4DD-E237-4390-A920-A15963CD552B}" sibTransId="{BB0A4321-D189-4281-A323-321F7731EDA9}"/>
    <dgm:cxn modelId="{33D8FE67-3C82-4650-A7DC-E8CC566E3BB2}" type="presOf" srcId="{9E15EC47-73C5-46FC-8C6E-2A2A74A3ACCE}" destId="{0264AFE3-26CB-4B35-9933-E5E31D84B537}" srcOrd="0" destOrd="0" presId="urn:microsoft.com/office/officeart/2005/8/layout/chevron1"/>
    <dgm:cxn modelId="{43FC9F71-0B6A-4AF0-B719-64F6F1874F58}" type="presOf" srcId="{E9C99FBF-A2EF-4045-842A-61B027B5CCC3}" destId="{BDB9394C-934D-4DCA-8054-75107AF14B89}" srcOrd="0" destOrd="0" presId="urn:microsoft.com/office/officeart/2005/8/layout/chevron1"/>
    <dgm:cxn modelId="{49FE067A-241F-4A70-B357-58D2A239127E}" type="presOf" srcId="{4D8B7AF0-07AF-4856-9447-DB6C3D712627}" destId="{1F018E35-5D8D-49B3-9B7D-3B0C8DAB90F1}" srcOrd="0" destOrd="0" presId="urn:microsoft.com/office/officeart/2005/8/layout/chevron1"/>
    <dgm:cxn modelId="{0CF5467E-826C-418F-A449-994766BAD60A}" type="presOf" srcId="{B329895F-4BE2-42B3-8FB7-9DF2D6FD998F}" destId="{72F1AA51-D764-4888-AADE-2501EAF11598}" srcOrd="0" destOrd="0" presId="urn:microsoft.com/office/officeart/2005/8/layout/chevron1"/>
    <dgm:cxn modelId="{2F1CDE95-368F-466E-9F9D-FAE6868D6809}" type="presOf" srcId="{5B7C9612-021F-4051-AE5B-4AE7EF44F698}" destId="{ED3DE7FC-6F5A-45AC-BEC4-95E942FD39FA}"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61E48BB1-C51E-43F5-A4BC-15F38A808657}" type="presOf" srcId="{7A2C9826-BD5A-4E56-BA3A-14DC82A02406}" destId="{43493AC2-0D4D-48E9-98FA-93348157A1F7}" srcOrd="0" destOrd="0" presId="urn:microsoft.com/office/officeart/2005/8/layout/chevron1"/>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FB26DFDA-FA46-46A2-A643-BDEB71D6E95E}" type="presOf" srcId="{C2D5FC84-A846-483B-A779-A508D5DD156B}" destId="{A5171B81-D340-4FD9-8BB9-F8E53E09CF9F}" srcOrd="0" destOrd="0" presId="urn:microsoft.com/office/officeart/2005/8/layout/chevron1"/>
    <dgm:cxn modelId="{DB1B60EB-6764-4985-8EE5-7ADA97BDEEF5}" type="presOf" srcId="{780C0493-BA34-43E9-8917-ABED5274BC90}" destId="{3BF19F79-1530-4022-B59D-79128ED03ED3}" srcOrd="0" destOrd="0" presId="urn:microsoft.com/office/officeart/2005/8/layout/chevron1"/>
    <dgm:cxn modelId="{D95DABF7-C708-4877-8AA5-2D88BF21013A}" type="presOf" srcId="{7683F89E-D83C-433C-AD37-8087EDC5215A}" destId="{950702B6-D249-4899-ACE8-16CAE595C5EA}" srcOrd="0" destOrd="0" presId="urn:microsoft.com/office/officeart/2005/8/layout/chevron1"/>
    <dgm:cxn modelId="{9536DFF7-5C1A-4A48-B318-D478E6DF351C}" srcId="{9E15EC47-73C5-46FC-8C6E-2A2A74A3ACCE}" destId="{7A2C9826-BD5A-4E56-BA3A-14DC82A02406}" srcOrd="5" destOrd="0" parTransId="{1C156A54-3E91-4C47-A7C9-E79764EAAD60}" sibTransId="{882E0C0D-713C-41A1-B568-DEAB1F8AF356}"/>
    <dgm:cxn modelId="{DA88D6D3-FBC5-4EF8-BEB8-191504127CA5}" type="presParOf" srcId="{0264AFE3-26CB-4B35-9933-E5E31D84B537}" destId="{ED3DE7FC-6F5A-45AC-BEC4-95E942FD39FA}" srcOrd="0" destOrd="0" presId="urn:microsoft.com/office/officeart/2005/8/layout/chevron1"/>
    <dgm:cxn modelId="{5A93CEE5-26C8-4650-A931-EC93243ED753}" type="presParOf" srcId="{0264AFE3-26CB-4B35-9933-E5E31D84B537}" destId="{45E4E519-BB69-4AAB-8701-0C7B0F3B19CD}" srcOrd="1" destOrd="0" presId="urn:microsoft.com/office/officeart/2005/8/layout/chevron1"/>
    <dgm:cxn modelId="{270E457A-8B2E-415E-9A31-90BE7DFA7820}" type="presParOf" srcId="{0264AFE3-26CB-4B35-9933-E5E31D84B537}" destId="{72F1AA51-D764-4888-AADE-2501EAF11598}" srcOrd="2" destOrd="0" presId="urn:microsoft.com/office/officeart/2005/8/layout/chevron1"/>
    <dgm:cxn modelId="{39E50611-29FF-4E37-B881-F4EE5463D5BE}" type="presParOf" srcId="{0264AFE3-26CB-4B35-9933-E5E31D84B537}" destId="{6E78B6B5-9828-4B27-9D6A-28926B4299D7}" srcOrd="3" destOrd="0" presId="urn:microsoft.com/office/officeart/2005/8/layout/chevron1"/>
    <dgm:cxn modelId="{0F065006-2820-4AAD-AE14-51423A087A75}" type="presParOf" srcId="{0264AFE3-26CB-4B35-9933-E5E31D84B537}" destId="{A5171B81-D340-4FD9-8BB9-F8E53E09CF9F}" srcOrd="4" destOrd="0" presId="urn:microsoft.com/office/officeart/2005/8/layout/chevron1"/>
    <dgm:cxn modelId="{7DB9A8F0-82E9-4B83-9A23-83AF6588A815}" type="presParOf" srcId="{0264AFE3-26CB-4B35-9933-E5E31D84B537}" destId="{11FB90EA-E138-4FD6-85C6-C10E146B184A}" srcOrd="5" destOrd="0" presId="urn:microsoft.com/office/officeart/2005/8/layout/chevron1"/>
    <dgm:cxn modelId="{E3C4EB3C-E1BE-4AC9-9509-73272CB71F63}" type="presParOf" srcId="{0264AFE3-26CB-4B35-9933-E5E31D84B537}" destId="{1F018E35-5D8D-49B3-9B7D-3B0C8DAB90F1}" srcOrd="6" destOrd="0" presId="urn:microsoft.com/office/officeart/2005/8/layout/chevron1"/>
    <dgm:cxn modelId="{EBFCE8CE-0684-46CC-9F01-D8389E733B49}" type="presParOf" srcId="{0264AFE3-26CB-4B35-9933-E5E31D84B537}" destId="{6BD2B26A-B71A-415C-BAF6-DC9727801C9C}" srcOrd="7" destOrd="0" presId="urn:microsoft.com/office/officeart/2005/8/layout/chevron1"/>
    <dgm:cxn modelId="{820BAEF0-EB76-4C6B-BEA9-C188652EB9F7}" type="presParOf" srcId="{0264AFE3-26CB-4B35-9933-E5E31D84B537}" destId="{950702B6-D249-4899-ACE8-16CAE595C5EA}" srcOrd="8" destOrd="0" presId="urn:microsoft.com/office/officeart/2005/8/layout/chevron1"/>
    <dgm:cxn modelId="{FB72B01F-9E51-44E9-BD81-10A9B37ADA02}" type="presParOf" srcId="{0264AFE3-26CB-4B35-9933-E5E31D84B537}" destId="{FF85BA81-471E-475C-9C0F-676D86CE98A7}" srcOrd="9" destOrd="0" presId="urn:microsoft.com/office/officeart/2005/8/layout/chevron1"/>
    <dgm:cxn modelId="{ED2E2AF0-0690-4F96-A678-5BB5E5E93EA2}" type="presParOf" srcId="{0264AFE3-26CB-4B35-9933-E5E31D84B537}" destId="{43493AC2-0D4D-48E9-98FA-93348157A1F7}" srcOrd="10" destOrd="0" presId="urn:microsoft.com/office/officeart/2005/8/layout/chevron1"/>
    <dgm:cxn modelId="{49066BB2-D053-49FA-B48C-BD77CDC59A2A}" type="presParOf" srcId="{0264AFE3-26CB-4B35-9933-E5E31D84B537}" destId="{6C4E3E66-B878-4B3D-BEA4-B1A63734FB70}" srcOrd="11" destOrd="0" presId="urn:microsoft.com/office/officeart/2005/8/layout/chevron1"/>
    <dgm:cxn modelId="{52381E6C-8A2D-4A1B-97BF-22F0D6EDFF38}" type="presParOf" srcId="{0264AFE3-26CB-4B35-9933-E5E31D84B537}" destId="{3BF19F79-1530-4022-B59D-79128ED03ED3}" srcOrd="12" destOrd="0" presId="urn:microsoft.com/office/officeart/2005/8/layout/chevron1"/>
    <dgm:cxn modelId="{9D5A1C39-222B-459B-AC93-44B30D531165}" type="presParOf" srcId="{0264AFE3-26CB-4B35-9933-E5E31D84B537}" destId="{6DB6CF10-F18D-4F09-9296-C60EC9DB067A}" srcOrd="13" destOrd="0" presId="urn:microsoft.com/office/officeart/2005/8/layout/chevron1"/>
    <dgm:cxn modelId="{3554DD14-A27C-4E65-980C-E55908740A35}"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dgm:t>
        <a:bodyPr/>
        <a:lstStyle/>
        <a:p>
          <a:r>
            <a:rPr lang="en-ZA" dirty="0"/>
            <a:t>Step 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chemeClr val="accent1"/>
        </a:solidFill>
      </dgm:spPr>
      <dgm:t>
        <a:bodyPr/>
        <a:lstStyle/>
        <a:p>
          <a:r>
            <a:rPr lang="en-ZA" dirty="0"/>
            <a:t>Step 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chemeClr val="accent1"/>
        </a:solidFill>
      </dgm:spPr>
      <dgm:t>
        <a:bodyPr/>
        <a:lstStyle/>
        <a:p>
          <a:r>
            <a:rPr lang="en-ZA" dirty="0"/>
            <a:t>Step 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chemeClr val="accent1"/>
        </a:solidFill>
      </dgm:spPr>
      <dgm:t>
        <a:bodyPr/>
        <a:lstStyle/>
        <a:p>
          <a:r>
            <a:rPr lang="en-ZA" dirty="0"/>
            <a:t>Step 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chemeClr val="accent1"/>
        </a:solidFill>
      </dgm:spPr>
      <dgm:t>
        <a:bodyPr/>
        <a:lstStyle/>
        <a:p>
          <a:r>
            <a:rPr lang="en-ZA" dirty="0"/>
            <a:t>Step 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chemeClr val="bg1">
            <a:lumMod val="85000"/>
          </a:schemeClr>
        </a:solidFill>
      </dgm:spPr>
      <dgm:t>
        <a:bodyPr/>
        <a:lstStyle/>
        <a:p>
          <a:r>
            <a:rPr lang="en-ZA" dirty="0"/>
            <a:t>Step 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chemeClr val="bg1">
            <a:lumMod val="85000"/>
          </a:schemeClr>
        </a:solidFill>
      </dgm:spPr>
      <dgm:t>
        <a:bodyPr/>
        <a:lstStyle/>
        <a:p>
          <a:r>
            <a:rPr lang="en-ZA" dirty="0"/>
            <a:t>Step 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bg1">
            <a:lumMod val="85000"/>
          </a:schemeClr>
        </a:solidFill>
      </dgm:spPr>
      <dgm:t>
        <a:bodyPr/>
        <a:lstStyle/>
        <a:p>
          <a:r>
            <a:rPr lang="en-ZA" dirty="0"/>
            <a:t>Step 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custScaleX="115062" custScaleY="146208">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dgm:presLayoutVars>
          <dgm:chMax val="0"/>
          <dgm:chPref val="0"/>
          <dgm:bulletEnabled val="1"/>
        </dgm:presLayoutVars>
      </dgm:prSet>
      <dgm:spPr/>
    </dgm:pt>
  </dgm:ptLst>
  <dgm:cxnLst>
    <dgm:cxn modelId="{41CBCD06-E4B0-4255-BB70-360276FE6BE9}" srcId="{9E15EC47-73C5-46FC-8C6E-2A2A74A3ACCE}" destId="{E9C99FBF-A2EF-4045-842A-61B027B5CCC3}" srcOrd="7" destOrd="0" parTransId="{248F4E81-A070-4C8F-8122-735BE8E6E3AE}" sibTransId="{3C14B9AF-4407-4AB4-BF6A-B3C0B47F68D2}"/>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D73CF73F-C59B-4D5B-A38A-30A41FCD3123}" srcId="{9E15EC47-73C5-46FC-8C6E-2A2A74A3ACCE}" destId="{7683F89E-D83C-433C-AD37-8087EDC5215A}" srcOrd="4" destOrd="0" parTransId="{2799A4DD-E237-4390-A920-A15963CD552B}" sibTransId="{BB0A4321-D189-4281-A323-321F7731EDA9}"/>
    <dgm:cxn modelId="{33D8FE67-3C82-4650-A7DC-E8CC566E3BB2}" type="presOf" srcId="{9E15EC47-73C5-46FC-8C6E-2A2A74A3ACCE}" destId="{0264AFE3-26CB-4B35-9933-E5E31D84B537}" srcOrd="0" destOrd="0" presId="urn:microsoft.com/office/officeart/2005/8/layout/chevron1"/>
    <dgm:cxn modelId="{43FC9F71-0B6A-4AF0-B719-64F6F1874F58}" type="presOf" srcId="{E9C99FBF-A2EF-4045-842A-61B027B5CCC3}" destId="{BDB9394C-934D-4DCA-8054-75107AF14B89}" srcOrd="0" destOrd="0" presId="urn:microsoft.com/office/officeart/2005/8/layout/chevron1"/>
    <dgm:cxn modelId="{49FE067A-241F-4A70-B357-58D2A239127E}" type="presOf" srcId="{4D8B7AF0-07AF-4856-9447-DB6C3D712627}" destId="{1F018E35-5D8D-49B3-9B7D-3B0C8DAB90F1}" srcOrd="0" destOrd="0" presId="urn:microsoft.com/office/officeart/2005/8/layout/chevron1"/>
    <dgm:cxn modelId="{0CF5467E-826C-418F-A449-994766BAD60A}" type="presOf" srcId="{B329895F-4BE2-42B3-8FB7-9DF2D6FD998F}" destId="{72F1AA51-D764-4888-AADE-2501EAF11598}" srcOrd="0" destOrd="0" presId="urn:microsoft.com/office/officeart/2005/8/layout/chevron1"/>
    <dgm:cxn modelId="{2F1CDE95-368F-466E-9F9D-FAE6868D6809}" type="presOf" srcId="{5B7C9612-021F-4051-AE5B-4AE7EF44F698}" destId="{ED3DE7FC-6F5A-45AC-BEC4-95E942FD39FA}"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61E48BB1-C51E-43F5-A4BC-15F38A808657}" type="presOf" srcId="{7A2C9826-BD5A-4E56-BA3A-14DC82A02406}" destId="{43493AC2-0D4D-48E9-98FA-93348157A1F7}" srcOrd="0" destOrd="0" presId="urn:microsoft.com/office/officeart/2005/8/layout/chevron1"/>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FB26DFDA-FA46-46A2-A643-BDEB71D6E95E}" type="presOf" srcId="{C2D5FC84-A846-483B-A779-A508D5DD156B}" destId="{A5171B81-D340-4FD9-8BB9-F8E53E09CF9F}" srcOrd="0" destOrd="0" presId="urn:microsoft.com/office/officeart/2005/8/layout/chevron1"/>
    <dgm:cxn modelId="{DB1B60EB-6764-4985-8EE5-7ADA97BDEEF5}" type="presOf" srcId="{780C0493-BA34-43E9-8917-ABED5274BC90}" destId="{3BF19F79-1530-4022-B59D-79128ED03ED3}" srcOrd="0" destOrd="0" presId="urn:microsoft.com/office/officeart/2005/8/layout/chevron1"/>
    <dgm:cxn modelId="{D95DABF7-C708-4877-8AA5-2D88BF21013A}" type="presOf" srcId="{7683F89E-D83C-433C-AD37-8087EDC5215A}" destId="{950702B6-D249-4899-ACE8-16CAE595C5EA}" srcOrd="0" destOrd="0" presId="urn:microsoft.com/office/officeart/2005/8/layout/chevron1"/>
    <dgm:cxn modelId="{9536DFF7-5C1A-4A48-B318-D478E6DF351C}" srcId="{9E15EC47-73C5-46FC-8C6E-2A2A74A3ACCE}" destId="{7A2C9826-BD5A-4E56-BA3A-14DC82A02406}" srcOrd="5" destOrd="0" parTransId="{1C156A54-3E91-4C47-A7C9-E79764EAAD60}" sibTransId="{882E0C0D-713C-41A1-B568-DEAB1F8AF356}"/>
    <dgm:cxn modelId="{DA88D6D3-FBC5-4EF8-BEB8-191504127CA5}" type="presParOf" srcId="{0264AFE3-26CB-4B35-9933-E5E31D84B537}" destId="{ED3DE7FC-6F5A-45AC-BEC4-95E942FD39FA}" srcOrd="0" destOrd="0" presId="urn:microsoft.com/office/officeart/2005/8/layout/chevron1"/>
    <dgm:cxn modelId="{5A93CEE5-26C8-4650-A931-EC93243ED753}" type="presParOf" srcId="{0264AFE3-26CB-4B35-9933-E5E31D84B537}" destId="{45E4E519-BB69-4AAB-8701-0C7B0F3B19CD}" srcOrd="1" destOrd="0" presId="urn:microsoft.com/office/officeart/2005/8/layout/chevron1"/>
    <dgm:cxn modelId="{270E457A-8B2E-415E-9A31-90BE7DFA7820}" type="presParOf" srcId="{0264AFE3-26CB-4B35-9933-E5E31D84B537}" destId="{72F1AA51-D764-4888-AADE-2501EAF11598}" srcOrd="2" destOrd="0" presId="urn:microsoft.com/office/officeart/2005/8/layout/chevron1"/>
    <dgm:cxn modelId="{39E50611-29FF-4E37-B881-F4EE5463D5BE}" type="presParOf" srcId="{0264AFE3-26CB-4B35-9933-E5E31D84B537}" destId="{6E78B6B5-9828-4B27-9D6A-28926B4299D7}" srcOrd="3" destOrd="0" presId="urn:microsoft.com/office/officeart/2005/8/layout/chevron1"/>
    <dgm:cxn modelId="{0F065006-2820-4AAD-AE14-51423A087A75}" type="presParOf" srcId="{0264AFE3-26CB-4B35-9933-E5E31D84B537}" destId="{A5171B81-D340-4FD9-8BB9-F8E53E09CF9F}" srcOrd="4" destOrd="0" presId="urn:microsoft.com/office/officeart/2005/8/layout/chevron1"/>
    <dgm:cxn modelId="{7DB9A8F0-82E9-4B83-9A23-83AF6588A815}" type="presParOf" srcId="{0264AFE3-26CB-4B35-9933-E5E31D84B537}" destId="{11FB90EA-E138-4FD6-85C6-C10E146B184A}" srcOrd="5" destOrd="0" presId="urn:microsoft.com/office/officeart/2005/8/layout/chevron1"/>
    <dgm:cxn modelId="{E3C4EB3C-E1BE-4AC9-9509-73272CB71F63}" type="presParOf" srcId="{0264AFE3-26CB-4B35-9933-E5E31D84B537}" destId="{1F018E35-5D8D-49B3-9B7D-3B0C8DAB90F1}" srcOrd="6" destOrd="0" presId="urn:microsoft.com/office/officeart/2005/8/layout/chevron1"/>
    <dgm:cxn modelId="{EBFCE8CE-0684-46CC-9F01-D8389E733B49}" type="presParOf" srcId="{0264AFE3-26CB-4B35-9933-E5E31D84B537}" destId="{6BD2B26A-B71A-415C-BAF6-DC9727801C9C}" srcOrd="7" destOrd="0" presId="urn:microsoft.com/office/officeart/2005/8/layout/chevron1"/>
    <dgm:cxn modelId="{820BAEF0-EB76-4C6B-BEA9-C188652EB9F7}" type="presParOf" srcId="{0264AFE3-26CB-4B35-9933-E5E31D84B537}" destId="{950702B6-D249-4899-ACE8-16CAE595C5EA}" srcOrd="8" destOrd="0" presId="urn:microsoft.com/office/officeart/2005/8/layout/chevron1"/>
    <dgm:cxn modelId="{FB72B01F-9E51-44E9-BD81-10A9B37ADA02}" type="presParOf" srcId="{0264AFE3-26CB-4B35-9933-E5E31D84B537}" destId="{FF85BA81-471E-475C-9C0F-676D86CE98A7}" srcOrd="9" destOrd="0" presId="urn:microsoft.com/office/officeart/2005/8/layout/chevron1"/>
    <dgm:cxn modelId="{ED2E2AF0-0690-4F96-A678-5BB5E5E93EA2}" type="presParOf" srcId="{0264AFE3-26CB-4B35-9933-E5E31D84B537}" destId="{43493AC2-0D4D-48E9-98FA-93348157A1F7}" srcOrd="10" destOrd="0" presId="urn:microsoft.com/office/officeart/2005/8/layout/chevron1"/>
    <dgm:cxn modelId="{49066BB2-D053-49FA-B48C-BD77CDC59A2A}" type="presParOf" srcId="{0264AFE3-26CB-4B35-9933-E5E31D84B537}" destId="{6C4E3E66-B878-4B3D-BEA4-B1A63734FB70}" srcOrd="11" destOrd="0" presId="urn:microsoft.com/office/officeart/2005/8/layout/chevron1"/>
    <dgm:cxn modelId="{52381E6C-8A2D-4A1B-97BF-22F0D6EDFF38}" type="presParOf" srcId="{0264AFE3-26CB-4B35-9933-E5E31D84B537}" destId="{3BF19F79-1530-4022-B59D-79128ED03ED3}" srcOrd="12" destOrd="0" presId="urn:microsoft.com/office/officeart/2005/8/layout/chevron1"/>
    <dgm:cxn modelId="{9D5A1C39-222B-459B-AC93-44B30D531165}" type="presParOf" srcId="{0264AFE3-26CB-4B35-9933-E5E31D84B537}" destId="{6DB6CF10-F18D-4F09-9296-C60EC9DB067A}" srcOrd="13" destOrd="0" presId="urn:microsoft.com/office/officeart/2005/8/layout/chevron1"/>
    <dgm:cxn modelId="{3554DD14-A27C-4E65-980C-E55908740A35}"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dgm:t>
        <a:bodyPr/>
        <a:lstStyle/>
        <a:p>
          <a:r>
            <a:rPr lang="en-ZA" dirty="0"/>
            <a:t>Step 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chemeClr val="accent1"/>
        </a:solidFill>
      </dgm:spPr>
      <dgm:t>
        <a:bodyPr/>
        <a:lstStyle/>
        <a:p>
          <a:r>
            <a:rPr lang="en-ZA" dirty="0"/>
            <a:t>Step 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chemeClr val="accent1"/>
        </a:solidFill>
      </dgm:spPr>
      <dgm:t>
        <a:bodyPr/>
        <a:lstStyle/>
        <a:p>
          <a:r>
            <a:rPr lang="en-ZA" dirty="0"/>
            <a:t>Step 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chemeClr val="accent1"/>
        </a:solidFill>
      </dgm:spPr>
      <dgm:t>
        <a:bodyPr/>
        <a:lstStyle/>
        <a:p>
          <a:r>
            <a:rPr lang="en-ZA" dirty="0"/>
            <a:t>Step 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chemeClr val="accent1"/>
        </a:solidFill>
      </dgm:spPr>
      <dgm:t>
        <a:bodyPr/>
        <a:lstStyle/>
        <a:p>
          <a:r>
            <a:rPr lang="en-ZA" dirty="0"/>
            <a:t>Step 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chemeClr val="bg1">
            <a:lumMod val="85000"/>
          </a:schemeClr>
        </a:solidFill>
      </dgm:spPr>
      <dgm:t>
        <a:bodyPr/>
        <a:lstStyle/>
        <a:p>
          <a:r>
            <a:rPr lang="en-ZA" dirty="0"/>
            <a:t>Step 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chemeClr val="bg1">
            <a:lumMod val="85000"/>
          </a:schemeClr>
        </a:solidFill>
      </dgm:spPr>
      <dgm:t>
        <a:bodyPr/>
        <a:lstStyle/>
        <a:p>
          <a:r>
            <a:rPr lang="en-ZA" dirty="0"/>
            <a:t>Step 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bg1">
            <a:lumMod val="85000"/>
          </a:schemeClr>
        </a:solidFill>
      </dgm:spPr>
      <dgm:t>
        <a:bodyPr/>
        <a:lstStyle/>
        <a:p>
          <a:r>
            <a:rPr lang="en-ZA" dirty="0"/>
            <a:t>Step 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dgm:presLayoutVars>
          <dgm:chMax val="0"/>
          <dgm:chPref val="0"/>
          <dgm:bulletEnabled val="1"/>
        </dgm:presLayoutVars>
      </dgm:prSet>
      <dgm:spPr/>
    </dgm:pt>
  </dgm:ptLst>
  <dgm:cxnLst>
    <dgm:cxn modelId="{41CBCD06-E4B0-4255-BB70-360276FE6BE9}" srcId="{9E15EC47-73C5-46FC-8C6E-2A2A74A3ACCE}" destId="{E9C99FBF-A2EF-4045-842A-61B027B5CCC3}" srcOrd="7" destOrd="0" parTransId="{248F4E81-A070-4C8F-8122-735BE8E6E3AE}" sibTransId="{3C14B9AF-4407-4AB4-BF6A-B3C0B47F68D2}"/>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D73CF73F-C59B-4D5B-A38A-30A41FCD3123}" srcId="{9E15EC47-73C5-46FC-8C6E-2A2A74A3ACCE}" destId="{7683F89E-D83C-433C-AD37-8087EDC5215A}" srcOrd="4" destOrd="0" parTransId="{2799A4DD-E237-4390-A920-A15963CD552B}" sibTransId="{BB0A4321-D189-4281-A323-321F7731EDA9}"/>
    <dgm:cxn modelId="{33D8FE67-3C82-4650-A7DC-E8CC566E3BB2}" type="presOf" srcId="{9E15EC47-73C5-46FC-8C6E-2A2A74A3ACCE}" destId="{0264AFE3-26CB-4B35-9933-E5E31D84B537}" srcOrd="0" destOrd="0" presId="urn:microsoft.com/office/officeart/2005/8/layout/chevron1"/>
    <dgm:cxn modelId="{43FC9F71-0B6A-4AF0-B719-64F6F1874F58}" type="presOf" srcId="{E9C99FBF-A2EF-4045-842A-61B027B5CCC3}" destId="{BDB9394C-934D-4DCA-8054-75107AF14B89}" srcOrd="0" destOrd="0" presId="urn:microsoft.com/office/officeart/2005/8/layout/chevron1"/>
    <dgm:cxn modelId="{49FE067A-241F-4A70-B357-58D2A239127E}" type="presOf" srcId="{4D8B7AF0-07AF-4856-9447-DB6C3D712627}" destId="{1F018E35-5D8D-49B3-9B7D-3B0C8DAB90F1}" srcOrd="0" destOrd="0" presId="urn:microsoft.com/office/officeart/2005/8/layout/chevron1"/>
    <dgm:cxn modelId="{0CF5467E-826C-418F-A449-994766BAD60A}" type="presOf" srcId="{B329895F-4BE2-42B3-8FB7-9DF2D6FD998F}" destId="{72F1AA51-D764-4888-AADE-2501EAF11598}" srcOrd="0" destOrd="0" presId="urn:microsoft.com/office/officeart/2005/8/layout/chevron1"/>
    <dgm:cxn modelId="{2F1CDE95-368F-466E-9F9D-FAE6868D6809}" type="presOf" srcId="{5B7C9612-021F-4051-AE5B-4AE7EF44F698}" destId="{ED3DE7FC-6F5A-45AC-BEC4-95E942FD39FA}"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61E48BB1-C51E-43F5-A4BC-15F38A808657}" type="presOf" srcId="{7A2C9826-BD5A-4E56-BA3A-14DC82A02406}" destId="{43493AC2-0D4D-48E9-98FA-93348157A1F7}" srcOrd="0" destOrd="0" presId="urn:microsoft.com/office/officeart/2005/8/layout/chevron1"/>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FB26DFDA-FA46-46A2-A643-BDEB71D6E95E}" type="presOf" srcId="{C2D5FC84-A846-483B-A779-A508D5DD156B}" destId="{A5171B81-D340-4FD9-8BB9-F8E53E09CF9F}" srcOrd="0" destOrd="0" presId="urn:microsoft.com/office/officeart/2005/8/layout/chevron1"/>
    <dgm:cxn modelId="{DB1B60EB-6764-4985-8EE5-7ADA97BDEEF5}" type="presOf" srcId="{780C0493-BA34-43E9-8917-ABED5274BC90}" destId="{3BF19F79-1530-4022-B59D-79128ED03ED3}" srcOrd="0" destOrd="0" presId="urn:microsoft.com/office/officeart/2005/8/layout/chevron1"/>
    <dgm:cxn modelId="{D95DABF7-C708-4877-8AA5-2D88BF21013A}" type="presOf" srcId="{7683F89E-D83C-433C-AD37-8087EDC5215A}" destId="{950702B6-D249-4899-ACE8-16CAE595C5EA}" srcOrd="0" destOrd="0" presId="urn:microsoft.com/office/officeart/2005/8/layout/chevron1"/>
    <dgm:cxn modelId="{9536DFF7-5C1A-4A48-B318-D478E6DF351C}" srcId="{9E15EC47-73C5-46FC-8C6E-2A2A74A3ACCE}" destId="{7A2C9826-BD5A-4E56-BA3A-14DC82A02406}" srcOrd="5" destOrd="0" parTransId="{1C156A54-3E91-4C47-A7C9-E79764EAAD60}" sibTransId="{882E0C0D-713C-41A1-B568-DEAB1F8AF356}"/>
    <dgm:cxn modelId="{DA88D6D3-FBC5-4EF8-BEB8-191504127CA5}" type="presParOf" srcId="{0264AFE3-26CB-4B35-9933-E5E31D84B537}" destId="{ED3DE7FC-6F5A-45AC-BEC4-95E942FD39FA}" srcOrd="0" destOrd="0" presId="urn:microsoft.com/office/officeart/2005/8/layout/chevron1"/>
    <dgm:cxn modelId="{5A93CEE5-26C8-4650-A931-EC93243ED753}" type="presParOf" srcId="{0264AFE3-26CB-4B35-9933-E5E31D84B537}" destId="{45E4E519-BB69-4AAB-8701-0C7B0F3B19CD}" srcOrd="1" destOrd="0" presId="urn:microsoft.com/office/officeart/2005/8/layout/chevron1"/>
    <dgm:cxn modelId="{270E457A-8B2E-415E-9A31-90BE7DFA7820}" type="presParOf" srcId="{0264AFE3-26CB-4B35-9933-E5E31D84B537}" destId="{72F1AA51-D764-4888-AADE-2501EAF11598}" srcOrd="2" destOrd="0" presId="urn:microsoft.com/office/officeart/2005/8/layout/chevron1"/>
    <dgm:cxn modelId="{39E50611-29FF-4E37-B881-F4EE5463D5BE}" type="presParOf" srcId="{0264AFE3-26CB-4B35-9933-E5E31D84B537}" destId="{6E78B6B5-9828-4B27-9D6A-28926B4299D7}" srcOrd="3" destOrd="0" presId="urn:microsoft.com/office/officeart/2005/8/layout/chevron1"/>
    <dgm:cxn modelId="{0F065006-2820-4AAD-AE14-51423A087A75}" type="presParOf" srcId="{0264AFE3-26CB-4B35-9933-E5E31D84B537}" destId="{A5171B81-D340-4FD9-8BB9-F8E53E09CF9F}" srcOrd="4" destOrd="0" presId="urn:microsoft.com/office/officeart/2005/8/layout/chevron1"/>
    <dgm:cxn modelId="{7DB9A8F0-82E9-4B83-9A23-83AF6588A815}" type="presParOf" srcId="{0264AFE3-26CB-4B35-9933-E5E31D84B537}" destId="{11FB90EA-E138-4FD6-85C6-C10E146B184A}" srcOrd="5" destOrd="0" presId="urn:microsoft.com/office/officeart/2005/8/layout/chevron1"/>
    <dgm:cxn modelId="{E3C4EB3C-E1BE-4AC9-9509-73272CB71F63}" type="presParOf" srcId="{0264AFE3-26CB-4B35-9933-E5E31D84B537}" destId="{1F018E35-5D8D-49B3-9B7D-3B0C8DAB90F1}" srcOrd="6" destOrd="0" presId="urn:microsoft.com/office/officeart/2005/8/layout/chevron1"/>
    <dgm:cxn modelId="{EBFCE8CE-0684-46CC-9F01-D8389E733B49}" type="presParOf" srcId="{0264AFE3-26CB-4B35-9933-E5E31D84B537}" destId="{6BD2B26A-B71A-415C-BAF6-DC9727801C9C}" srcOrd="7" destOrd="0" presId="urn:microsoft.com/office/officeart/2005/8/layout/chevron1"/>
    <dgm:cxn modelId="{820BAEF0-EB76-4C6B-BEA9-C188652EB9F7}" type="presParOf" srcId="{0264AFE3-26CB-4B35-9933-E5E31D84B537}" destId="{950702B6-D249-4899-ACE8-16CAE595C5EA}" srcOrd="8" destOrd="0" presId="urn:microsoft.com/office/officeart/2005/8/layout/chevron1"/>
    <dgm:cxn modelId="{FB72B01F-9E51-44E9-BD81-10A9B37ADA02}" type="presParOf" srcId="{0264AFE3-26CB-4B35-9933-E5E31D84B537}" destId="{FF85BA81-471E-475C-9C0F-676D86CE98A7}" srcOrd="9" destOrd="0" presId="urn:microsoft.com/office/officeart/2005/8/layout/chevron1"/>
    <dgm:cxn modelId="{ED2E2AF0-0690-4F96-A678-5BB5E5E93EA2}" type="presParOf" srcId="{0264AFE3-26CB-4B35-9933-E5E31D84B537}" destId="{43493AC2-0D4D-48E9-98FA-93348157A1F7}" srcOrd="10" destOrd="0" presId="urn:microsoft.com/office/officeart/2005/8/layout/chevron1"/>
    <dgm:cxn modelId="{49066BB2-D053-49FA-B48C-BD77CDC59A2A}" type="presParOf" srcId="{0264AFE3-26CB-4B35-9933-E5E31D84B537}" destId="{6C4E3E66-B878-4B3D-BEA4-B1A63734FB70}" srcOrd="11" destOrd="0" presId="urn:microsoft.com/office/officeart/2005/8/layout/chevron1"/>
    <dgm:cxn modelId="{52381E6C-8A2D-4A1B-97BF-22F0D6EDFF38}" type="presParOf" srcId="{0264AFE3-26CB-4B35-9933-E5E31D84B537}" destId="{3BF19F79-1530-4022-B59D-79128ED03ED3}" srcOrd="12" destOrd="0" presId="urn:microsoft.com/office/officeart/2005/8/layout/chevron1"/>
    <dgm:cxn modelId="{9D5A1C39-222B-459B-AC93-44B30D531165}" type="presParOf" srcId="{0264AFE3-26CB-4B35-9933-E5E31D84B537}" destId="{6DB6CF10-F18D-4F09-9296-C60EC9DB067A}" srcOrd="13" destOrd="0" presId="urn:microsoft.com/office/officeart/2005/8/layout/chevron1"/>
    <dgm:cxn modelId="{3554DD14-A27C-4E65-980C-E55908740A35}"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3664" y="1646513"/>
          <a:ext cx="735046" cy="38754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1 </a:t>
          </a:r>
        </a:p>
      </dsp:txBody>
      <dsp:txXfrm>
        <a:off x="197437" y="1646513"/>
        <a:ext cx="347500" cy="387546"/>
      </dsp:txXfrm>
    </dsp:sp>
    <dsp:sp modelId="{72F1AA51-D764-4888-AADE-2501EAF11598}">
      <dsp:nvSpPr>
        <dsp:cNvPr id="0" name=""/>
        <dsp:cNvSpPr/>
      </dsp:nvSpPr>
      <dsp:spPr>
        <a:xfrm>
          <a:off x="672444" y="1707753"/>
          <a:ext cx="662663" cy="26506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2</a:t>
          </a:r>
        </a:p>
      </dsp:txBody>
      <dsp:txXfrm>
        <a:off x="804977" y="1707753"/>
        <a:ext cx="397598" cy="265065"/>
      </dsp:txXfrm>
    </dsp:sp>
    <dsp:sp modelId="{A5171B81-D340-4FD9-8BB9-F8E53E09CF9F}">
      <dsp:nvSpPr>
        <dsp:cNvPr id="0" name=""/>
        <dsp:cNvSpPr/>
      </dsp:nvSpPr>
      <dsp:spPr>
        <a:xfrm>
          <a:off x="1268841" y="1707753"/>
          <a:ext cx="662663" cy="26506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3</a:t>
          </a:r>
        </a:p>
      </dsp:txBody>
      <dsp:txXfrm>
        <a:off x="1401374" y="1707753"/>
        <a:ext cx="397598" cy="265065"/>
      </dsp:txXfrm>
    </dsp:sp>
    <dsp:sp modelId="{1F018E35-5D8D-49B3-9B7D-3B0C8DAB90F1}">
      <dsp:nvSpPr>
        <dsp:cNvPr id="0" name=""/>
        <dsp:cNvSpPr/>
      </dsp:nvSpPr>
      <dsp:spPr>
        <a:xfrm>
          <a:off x="1865239" y="1707753"/>
          <a:ext cx="662663" cy="26506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4</a:t>
          </a:r>
        </a:p>
      </dsp:txBody>
      <dsp:txXfrm>
        <a:off x="1997772" y="1707753"/>
        <a:ext cx="397598" cy="265065"/>
      </dsp:txXfrm>
    </dsp:sp>
    <dsp:sp modelId="{950702B6-D249-4899-ACE8-16CAE595C5EA}">
      <dsp:nvSpPr>
        <dsp:cNvPr id="0" name=""/>
        <dsp:cNvSpPr/>
      </dsp:nvSpPr>
      <dsp:spPr>
        <a:xfrm>
          <a:off x="2461636" y="1707753"/>
          <a:ext cx="662663" cy="26506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5</a:t>
          </a:r>
        </a:p>
      </dsp:txBody>
      <dsp:txXfrm>
        <a:off x="2594169" y="1707753"/>
        <a:ext cx="397598" cy="265065"/>
      </dsp:txXfrm>
    </dsp:sp>
    <dsp:sp modelId="{43493AC2-0D4D-48E9-98FA-93348157A1F7}">
      <dsp:nvSpPr>
        <dsp:cNvPr id="0" name=""/>
        <dsp:cNvSpPr/>
      </dsp:nvSpPr>
      <dsp:spPr>
        <a:xfrm>
          <a:off x="3058034" y="1707753"/>
          <a:ext cx="662663" cy="26506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6</a:t>
          </a:r>
        </a:p>
      </dsp:txBody>
      <dsp:txXfrm>
        <a:off x="3190567" y="1707753"/>
        <a:ext cx="397598" cy="265065"/>
      </dsp:txXfrm>
    </dsp:sp>
    <dsp:sp modelId="{3BF19F79-1530-4022-B59D-79128ED03ED3}">
      <dsp:nvSpPr>
        <dsp:cNvPr id="0" name=""/>
        <dsp:cNvSpPr/>
      </dsp:nvSpPr>
      <dsp:spPr>
        <a:xfrm>
          <a:off x="3654431" y="1707753"/>
          <a:ext cx="662663" cy="26506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7</a:t>
          </a:r>
        </a:p>
      </dsp:txBody>
      <dsp:txXfrm>
        <a:off x="3786964" y="1707753"/>
        <a:ext cx="397598" cy="265065"/>
      </dsp:txXfrm>
    </dsp:sp>
    <dsp:sp modelId="{BDB9394C-934D-4DCA-8054-75107AF14B89}">
      <dsp:nvSpPr>
        <dsp:cNvPr id="0" name=""/>
        <dsp:cNvSpPr/>
      </dsp:nvSpPr>
      <dsp:spPr>
        <a:xfrm>
          <a:off x="4250828" y="1707753"/>
          <a:ext cx="662663" cy="26506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8 </a:t>
          </a:r>
        </a:p>
      </dsp:txBody>
      <dsp:txXfrm>
        <a:off x="4383361" y="1707753"/>
        <a:ext cx="397598" cy="26506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420" y="1705592"/>
          <a:ext cx="673468" cy="2693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1 </a:t>
          </a:r>
        </a:p>
      </dsp:txBody>
      <dsp:txXfrm>
        <a:off x="135114" y="1705592"/>
        <a:ext cx="404081" cy="269387"/>
      </dsp:txXfrm>
    </dsp:sp>
    <dsp:sp modelId="{72F1AA51-D764-4888-AADE-2501EAF11598}">
      <dsp:nvSpPr>
        <dsp:cNvPr id="0" name=""/>
        <dsp:cNvSpPr/>
      </dsp:nvSpPr>
      <dsp:spPr>
        <a:xfrm>
          <a:off x="606541" y="1705592"/>
          <a:ext cx="673468" cy="2693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2</a:t>
          </a:r>
        </a:p>
      </dsp:txBody>
      <dsp:txXfrm>
        <a:off x="741235" y="1705592"/>
        <a:ext cx="404081" cy="269387"/>
      </dsp:txXfrm>
    </dsp:sp>
    <dsp:sp modelId="{A5171B81-D340-4FD9-8BB9-F8E53E09CF9F}">
      <dsp:nvSpPr>
        <dsp:cNvPr id="0" name=""/>
        <dsp:cNvSpPr/>
      </dsp:nvSpPr>
      <dsp:spPr>
        <a:xfrm>
          <a:off x="1212662" y="1705592"/>
          <a:ext cx="673468" cy="2693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3</a:t>
          </a:r>
        </a:p>
      </dsp:txBody>
      <dsp:txXfrm>
        <a:off x="1347356" y="1705592"/>
        <a:ext cx="404081" cy="269387"/>
      </dsp:txXfrm>
    </dsp:sp>
    <dsp:sp modelId="{1F018E35-5D8D-49B3-9B7D-3B0C8DAB90F1}">
      <dsp:nvSpPr>
        <dsp:cNvPr id="0" name=""/>
        <dsp:cNvSpPr/>
      </dsp:nvSpPr>
      <dsp:spPr>
        <a:xfrm>
          <a:off x="1818783" y="1705592"/>
          <a:ext cx="673468" cy="2693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4</a:t>
          </a:r>
        </a:p>
      </dsp:txBody>
      <dsp:txXfrm>
        <a:off x="1953477" y="1705592"/>
        <a:ext cx="404081" cy="269387"/>
      </dsp:txXfrm>
    </dsp:sp>
    <dsp:sp modelId="{950702B6-D249-4899-ACE8-16CAE595C5EA}">
      <dsp:nvSpPr>
        <dsp:cNvPr id="0" name=""/>
        <dsp:cNvSpPr/>
      </dsp:nvSpPr>
      <dsp:spPr>
        <a:xfrm>
          <a:off x="2424905" y="1705592"/>
          <a:ext cx="673468" cy="2693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5</a:t>
          </a:r>
        </a:p>
      </dsp:txBody>
      <dsp:txXfrm>
        <a:off x="2559599" y="1705592"/>
        <a:ext cx="404081" cy="269387"/>
      </dsp:txXfrm>
    </dsp:sp>
    <dsp:sp modelId="{43493AC2-0D4D-48E9-98FA-93348157A1F7}">
      <dsp:nvSpPr>
        <dsp:cNvPr id="0" name=""/>
        <dsp:cNvSpPr/>
      </dsp:nvSpPr>
      <dsp:spPr>
        <a:xfrm>
          <a:off x="3031026" y="1705592"/>
          <a:ext cx="673468" cy="269387"/>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6</a:t>
          </a:r>
        </a:p>
      </dsp:txBody>
      <dsp:txXfrm>
        <a:off x="3165720" y="1705592"/>
        <a:ext cx="404081" cy="269387"/>
      </dsp:txXfrm>
    </dsp:sp>
    <dsp:sp modelId="{3BF19F79-1530-4022-B59D-79128ED03ED3}">
      <dsp:nvSpPr>
        <dsp:cNvPr id="0" name=""/>
        <dsp:cNvSpPr/>
      </dsp:nvSpPr>
      <dsp:spPr>
        <a:xfrm>
          <a:off x="3637147" y="1705592"/>
          <a:ext cx="673468" cy="269387"/>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7</a:t>
          </a:r>
        </a:p>
      </dsp:txBody>
      <dsp:txXfrm>
        <a:off x="3771841" y="1705592"/>
        <a:ext cx="404081" cy="269387"/>
      </dsp:txXfrm>
    </dsp:sp>
    <dsp:sp modelId="{BDB9394C-934D-4DCA-8054-75107AF14B89}">
      <dsp:nvSpPr>
        <dsp:cNvPr id="0" name=""/>
        <dsp:cNvSpPr/>
      </dsp:nvSpPr>
      <dsp:spPr>
        <a:xfrm>
          <a:off x="4243268" y="1705592"/>
          <a:ext cx="673468" cy="269387"/>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8 </a:t>
          </a:r>
        </a:p>
      </dsp:txBody>
      <dsp:txXfrm>
        <a:off x="4377962" y="1705592"/>
        <a:ext cx="404081" cy="26938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D1941-7D4A-46F1-940D-C397CE439653}">
      <dsp:nvSpPr>
        <dsp:cNvPr id="0" name=""/>
        <dsp:cNvSpPr/>
      </dsp:nvSpPr>
      <dsp:spPr>
        <a:xfrm>
          <a:off x="0" y="106711"/>
          <a:ext cx="1353547" cy="81212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ZA" sz="1900" kern="1200" dirty="0"/>
            <a:t>Placeholder</a:t>
          </a:r>
          <a:r>
            <a:rPr lang="en-ZA" sz="1900" kern="1200" baseline="0" dirty="0"/>
            <a:t> Video 18</a:t>
          </a:r>
          <a:endParaRPr lang="en-ZA" sz="1900" kern="1200" dirty="0"/>
        </a:p>
      </dsp:txBody>
      <dsp:txXfrm>
        <a:off x="0" y="106711"/>
        <a:ext cx="1353547" cy="812128"/>
      </dsp:txXfrm>
    </dsp:sp>
    <dsp:sp modelId="{9A643928-C323-490E-B375-3BA1688A789F}">
      <dsp:nvSpPr>
        <dsp:cNvPr id="0" name=""/>
        <dsp:cNvSpPr/>
      </dsp:nvSpPr>
      <dsp:spPr>
        <a:xfrm>
          <a:off x="1488902" y="106711"/>
          <a:ext cx="1353547" cy="81212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ZA" sz="1900" kern="1200" dirty="0"/>
            <a:t>Placeholder</a:t>
          </a:r>
          <a:r>
            <a:rPr lang="en-ZA" sz="1900" kern="1200" baseline="0" dirty="0"/>
            <a:t> Video 19</a:t>
          </a:r>
          <a:endParaRPr lang="en-ZA" sz="1900" kern="1200" dirty="0"/>
        </a:p>
      </dsp:txBody>
      <dsp:txXfrm>
        <a:off x="1488902" y="106711"/>
        <a:ext cx="1353547" cy="812128"/>
      </dsp:txXfrm>
    </dsp:sp>
    <dsp:sp modelId="{06625FC8-1C1A-4CCE-80DB-43C0AD203590}">
      <dsp:nvSpPr>
        <dsp:cNvPr id="0" name=""/>
        <dsp:cNvSpPr/>
      </dsp:nvSpPr>
      <dsp:spPr>
        <a:xfrm>
          <a:off x="2977804" y="106711"/>
          <a:ext cx="1353547" cy="81212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ZA" sz="1900" kern="1200" dirty="0"/>
            <a:t>Placeholder</a:t>
          </a:r>
          <a:r>
            <a:rPr lang="en-ZA" sz="1900" kern="1200" baseline="0" dirty="0"/>
            <a:t> Video 20</a:t>
          </a:r>
          <a:endParaRPr lang="en-ZA" sz="1900" kern="1200" dirty="0"/>
        </a:p>
      </dsp:txBody>
      <dsp:txXfrm>
        <a:off x="2977804" y="106711"/>
        <a:ext cx="1353547" cy="812128"/>
      </dsp:txXfrm>
    </dsp:sp>
    <dsp:sp modelId="{B78ECAEA-D192-40E3-9F01-73816BA84F60}">
      <dsp:nvSpPr>
        <dsp:cNvPr id="0" name=""/>
        <dsp:cNvSpPr/>
      </dsp:nvSpPr>
      <dsp:spPr>
        <a:xfrm>
          <a:off x="0" y="1054195"/>
          <a:ext cx="1353547" cy="81212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ZA" sz="1900" kern="1200" dirty="0"/>
            <a:t>Placeholder</a:t>
          </a:r>
          <a:r>
            <a:rPr lang="en-ZA" sz="1900" kern="1200" baseline="0" dirty="0"/>
            <a:t> Video 21</a:t>
          </a:r>
          <a:endParaRPr lang="en-ZA" sz="1900" kern="1200" dirty="0"/>
        </a:p>
      </dsp:txBody>
      <dsp:txXfrm>
        <a:off x="0" y="1054195"/>
        <a:ext cx="1353547" cy="812128"/>
      </dsp:txXfrm>
    </dsp:sp>
    <dsp:sp modelId="{CC8419EB-DE63-45C5-ADC1-DE15BD1C6738}">
      <dsp:nvSpPr>
        <dsp:cNvPr id="0" name=""/>
        <dsp:cNvSpPr/>
      </dsp:nvSpPr>
      <dsp:spPr>
        <a:xfrm>
          <a:off x="1488902" y="1054195"/>
          <a:ext cx="1353547" cy="81212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ZA" sz="1900" kern="1200" dirty="0"/>
            <a:t>Placeholder</a:t>
          </a:r>
          <a:r>
            <a:rPr lang="en-ZA" sz="1900" kern="1200" baseline="0" dirty="0"/>
            <a:t> Video 22</a:t>
          </a:r>
          <a:endParaRPr lang="en-ZA" sz="1900" kern="1200" dirty="0"/>
        </a:p>
      </dsp:txBody>
      <dsp:txXfrm>
        <a:off x="1488902" y="1054195"/>
        <a:ext cx="1353547" cy="812128"/>
      </dsp:txXfrm>
    </dsp:sp>
    <dsp:sp modelId="{0979EBAD-677B-4A42-ABF0-23D38FDBD74F}">
      <dsp:nvSpPr>
        <dsp:cNvPr id="0" name=""/>
        <dsp:cNvSpPr/>
      </dsp:nvSpPr>
      <dsp:spPr>
        <a:xfrm>
          <a:off x="2977804" y="1054195"/>
          <a:ext cx="1353547" cy="81212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ZA" sz="1900" kern="1200" dirty="0"/>
            <a:t>Placeholder Video 23 </a:t>
          </a:r>
        </a:p>
      </dsp:txBody>
      <dsp:txXfrm>
        <a:off x="2977804" y="1054195"/>
        <a:ext cx="1353547" cy="812128"/>
      </dsp:txXfrm>
    </dsp:sp>
    <dsp:sp modelId="{71FA9BFB-CE07-4F09-8D0A-4B033C34DE64}">
      <dsp:nvSpPr>
        <dsp:cNvPr id="0" name=""/>
        <dsp:cNvSpPr/>
      </dsp:nvSpPr>
      <dsp:spPr>
        <a:xfrm>
          <a:off x="0" y="2001678"/>
          <a:ext cx="1353547" cy="81212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ZA" sz="1900" kern="1200" dirty="0"/>
            <a:t>Placeholder Video 24</a:t>
          </a:r>
        </a:p>
      </dsp:txBody>
      <dsp:txXfrm>
        <a:off x="0" y="2001678"/>
        <a:ext cx="1353547" cy="812128"/>
      </dsp:txXfrm>
    </dsp:sp>
    <dsp:sp modelId="{919750A9-9ADC-4F2C-B882-BDC4E917BB30}">
      <dsp:nvSpPr>
        <dsp:cNvPr id="0" name=""/>
        <dsp:cNvSpPr/>
      </dsp:nvSpPr>
      <dsp:spPr>
        <a:xfrm>
          <a:off x="1488902" y="2001678"/>
          <a:ext cx="1353547" cy="81212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ZA" sz="1900" kern="1200" dirty="0"/>
            <a:t>Placeholder Video 25 </a:t>
          </a:r>
        </a:p>
      </dsp:txBody>
      <dsp:txXfrm>
        <a:off x="1488902" y="2001678"/>
        <a:ext cx="1353547" cy="812128"/>
      </dsp:txXfrm>
    </dsp:sp>
    <dsp:sp modelId="{8B5216BF-109A-425F-AAB3-64E8E9616621}">
      <dsp:nvSpPr>
        <dsp:cNvPr id="0" name=""/>
        <dsp:cNvSpPr/>
      </dsp:nvSpPr>
      <dsp:spPr>
        <a:xfrm>
          <a:off x="2977804" y="2001678"/>
          <a:ext cx="1353547" cy="81212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ZA" sz="1900" kern="1200" dirty="0"/>
            <a:t>Placeholder Video 26</a:t>
          </a:r>
        </a:p>
      </dsp:txBody>
      <dsp:txXfrm>
        <a:off x="2977804" y="2001678"/>
        <a:ext cx="1353547" cy="812128"/>
      </dsp:txXfrm>
    </dsp:sp>
    <dsp:sp modelId="{905EC71B-5185-46E4-BB6E-CBA299BAF158}">
      <dsp:nvSpPr>
        <dsp:cNvPr id="0" name=""/>
        <dsp:cNvSpPr/>
      </dsp:nvSpPr>
      <dsp:spPr>
        <a:xfrm>
          <a:off x="0" y="2949161"/>
          <a:ext cx="1353547" cy="81212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ZA" sz="1900" kern="1200" dirty="0"/>
            <a:t>Placeholder Video 27 </a:t>
          </a:r>
        </a:p>
      </dsp:txBody>
      <dsp:txXfrm>
        <a:off x="0" y="2949161"/>
        <a:ext cx="1353547" cy="812128"/>
      </dsp:txXfrm>
    </dsp:sp>
    <dsp:sp modelId="{3014276C-EEE9-4006-95BA-CB7754EC514D}">
      <dsp:nvSpPr>
        <dsp:cNvPr id="0" name=""/>
        <dsp:cNvSpPr/>
      </dsp:nvSpPr>
      <dsp:spPr>
        <a:xfrm>
          <a:off x="1488902" y="2949811"/>
          <a:ext cx="1353547" cy="81212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ZA" sz="1900" kern="1200" dirty="0"/>
            <a:t>Placeholder Video 28 </a:t>
          </a:r>
        </a:p>
      </dsp:txBody>
      <dsp:txXfrm>
        <a:off x="1488902" y="2949811"/>
        <a:ext cx="1353547" cy="812128"/>
      </dsp:txXfrm>
    </dsp:sp>
    <dsp:sp modelId="{B0361E54-DB12-47F7-B23A-12A1C8CFAD99}">
      <dsp:nvSpPr>
        <dsp:cNvPr id="0" name=""/>
        <dsp:cNvSpPr/>
      </dsp:nvSpPr>
      <dsp:spPr>
        <a:xfrm>
          <a:off x="2977804" y="2949811"/>
          <a:ext cx="1353547" cy="81212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ZA" sz="1900" kern="1200" dirty="0"/>
            <a:t>Placeholder Video  29</a:t>
          </a:r>
        </a:p>
      </dsp:txBody>
      <dsp:txXfrm>
        <a:off x="2977804" y="2949811"/>
        <a:ext cx="1353547" cy="81212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420" y="1705592"/>
          <a:ext cx="673468" cy="2693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1 </a:t>
          </a:r>
        </a:p>
      </dsp:txBody>
      <dsp:txXfrm>
        <a:off x="135114" y="1705592"/>
        <a:ext cx="404081" cy="269387"/>
      </dsp:txXfrm>
    </dsp:sp>
    <dsp:sp modelId="{72F1AA51-D764-4888-AADE-2501EAF11598}">
      <dsp:nvSpPr>
        <dsp:cNvPr id="0" name=""/>
        <dsp:cNvSpPr/>
      </dsp:nvSpPr>
      <dsp:spPr>
        <a:xfrm>
          <a:off x="606541" y="1705592"/>
          <a:ext cx="673468" cy="2693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2</a:t>
          </a:r>
        </a:p>
      </dsp:txBody>
      <dsp:txXfrm>
        <a:off x="741235" y="1705592"/>
        <a:ext cx="404081" cy="269387"/>
      </dsp:txXfrm>
    </dsp:sp>
    <dsp:sp modelId="{A5171B81-D340-4FD9-8BB9-F8E53E09CF9F}">
      <dsp:nvSpPr>
        <dsp:cNvPr id="0" name=""/>
        <dsp:cNvSpPr/>
      </dsp:nvSpPr>
      <dsp:spPr>
        <a:xfrm>
          <a:off x="1212662" y="1705592"/>
          <a:ext cx="673468" cy="2693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3</a:t>
          </a:r>
        </a:p>
      </dsp:txBody>
      <dsp:txXfrm>
        <a:off x="1347356" y="1705592"/>
        <a:ext cx="404081" cy="269387"/>
      </dsp:txXfrm>
    </dsp:sp>
    <dsp:sp modelId="{1F018E35-5D8D-49B3-9B7D-3B0C8DAB90F1}">
      <dsp:nvSpPr>
        <dsp:cNvPr id="0" name=""/>
        <dsp:cNvSpPr/>
      </dsp:nvSpPr>
      <dsp:spPr>
        <a:xfrm>
          <a:off x="1818783" y="1705592"/>
          <a:ext cx="673468" cy="2693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4</a:t>
          </a:r>
        </a:p>
      </dsp:txBody>
      <dsp:txXfrm>
        <a:off x="1953477" y="1705592"/>
        <a:ext cx="404081" cy="269387"/>
      </dsp:txXfrm>
    </dsp:sp>
    <dsp:sp modelId="{950702B6-D249-4899-ACE8-16CAE595C5EA}">
      <dsp:nvSpPr>
        <dsp:cNvPr id="0" name=""/>
        <dsp:cNvSpPr/>
      </dsp:nvSpPr>
      <dsp:spPr>
        <a:xfrm>
          <a:off x="2424905" y="1705592"/>
          <a:ext cx="673468" cy="2693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5</a:t>
          </a:r>
        </a:p>
      </dsp:txBody>
      <dsp:txXfrm>
        <a:off x="2559599" y="1705592"/>
        <a:ext cx="404081" cy="269387"/>
      </dsp:txXfrm>
    </dsp:sp>
    <dsp:sp modelId="{43493AC2-0D4D-48E9-98FA-93348157A1F7}">
      <dsp:nvSpPr>
        <dsp:cNvPr id="0" name=""/>
        <dsp:cNvSpPr/>
      </dsp:nvSpPr>
      <dsp:spPr>
        <a:xfrm>
          <a:off x="3031026" y="1705592"/>
          <a:ext cx="673468" cy="2693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6</a:t>
          </a:r>
        </a:p>
      </dsp:txBody>
      <dsp:txXfrm>
        <a:off x="3165720" y="1705592"/>
        <a:ext cx="404081" cy="269387"/>
      </dsp:txXfrm>
    </dsp:sp>
    <dsp:sp modelId="{3BF19F79-1530-4022-B59D-79128ED03ED3}">
      <dsp:nvSpPr>
        <dsp:cNvPr id="0" name=""/>
        <dsp:cNvSpPr/>
      </dsp:nvSpPr>
      <dsp:spPr>
        <a:xfrm>
          <a:off x="3637147" y="1705592"/>
          <a:ext cx="673468" cy="269387"/>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7</a:t>
          </a:r>
        </a:p>
      </dsp:txBody>
      <dsp:txXfrm>
        <a:off x="3771841" y="1705592"/>
        <a:ext cx="404081" cy="269387"/>
      </dsp:txXfrm>
    </dsp:sp>
    <dsp:sp modelId="{BDB9394C-934D-4DCA-8054-75107AF14B89}">
      <dsp:nvSpPr>
        <dsp:cNvPr id="0" name=""/>
        <dsp:cNvSpPr/>
      </dsp:nvSpPr>
      <dsp:spPr>
        <a:xfrm>
          <a:off x="4243268" y="1705592"/>
          <a:ext cx="673468" cy="269387"/>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8 </a:t>
          </a:r>
        </a:p>
      </dsp:txBody>
      <dsp:txXfrm>
        <a:off x="4377962" y="1705592"/>
        <a:ext cx="404081" cy="26938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1140" y="1711115"/>
          <a:ext cx="645857" cy="2583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1 </a:t>
          </a:r>
        </a:p>
      </dsp:txBody>
      <dsp:txXfrm>
        <a:off x="130311" y="1711115"/>
        <a:ext cx="387515" cy="258342"/>
      </dsp:txXfrm>
    </dsp:sp>
    <dsp:sp modelId="{72F1AA51-D764-4888-AADE-2501EAF11598}">
      <dsp:nvSpPr>
        <dsp:cNvPr id="0" name=""/>
        <dsp:cNvSpPr/>
      </dsp:nvSpPr>
      <dsp:spPr>
        <a:xfrm>
          <a:off x="582412" y="1711115"/>
          <a:ext cx="645857" cy="258342"/>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2</a:t>
          </a:r>
        </a:p>
      </dsp:txBody>
      <dsp:txXfrm>
        <a:off x="711583" y="1711115"/>
        <a:ext cx="387515" cy="258342"/>
      </dsp:txXfrm>
    </dsp:sp>
    <dsp:sp modelId="{A5171B81-D340-4FD9-8BB9-F8E53E09CF9F}">
      <dsp:nvSpPr>
        <dsp:cNvPr id="0" name=""/>
        <dsp:cNvSpPr/>
      </dsp:nvSpPr>
      <dsp:spPr>
        <a:xfrm>
          <a:off x="1163683" y="1711115"/>
          <a:ext cx="645857" cy="258342"/>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3</a:t>
          </a:r>
        </a:p>
      </dsp:txBody>
      <dsp:txXfrm>
        <a:off x="1292854" y="1711115"/>
        <a:ext cx="387515" cy="258342"/>
      </dsp:txXfrm>
    </dsp:sp>
    <dsp:sp modelId="{1F018E35-5D8D-49B3-9B7D-3B0C8DAB90F1}">
      <dsp:nvSpPr>
        <dsp:cNvPr id="0" name=""/>
        <dsp:cNvSpPr/>
      </dsp:nvSpPr>
      <dsp:spPr>
        <a:xfrm>
          <a:off x="1744954" y="1711115"/>
          <a:ext cx="645857" cy="258342"/>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4</a:t>
          </a:r>
        </a:p>
      </dsp:txBody>
      <dsp:txXfrm>
        <a:off x="1874125" y="1711115"/>
        <a:ext cx="387515" cy="258342"/>
      </dsp:txXfrm>
    </dsp:sp>
    <dsp:sp modelId="{950702B6-D249-4899-ACE8-16CAE595C5EA}">
      <dsp:nvSpPr>
        <dsp:cNvPr id="0" name=""/>
        <dsp:cNvSpPr/>
      </dsp:nvSpPr>
      <dsp:spPr>
        <a:xfrm>
          <a:off x="2326226" y="1711115"/>
          <a:ext cx="645857" cy="258342"/>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5</a:t>
          </a:r>
        </a:p>
      </dsp:txBody>
      <dsp:txXfrm>
        <a:off x="2455397" y="1711115"/>
        <a:ext cx="387515" cy="258342"/>
      </dsp:txXfrm>
    </dsp:sp>
    <dsp:sp modelId="{43493AC2-0D4D-48E9-98FA-93348157A1F7}">
      <dsp:nvSpPr>
        <dsp:cNvPr id="0" name=""/>
        <dsp:cNvSpPr/>
      </dsp:nvSpPr>
      <dsp:spPr>
        <a:xfrm>
          <a:off x="2907497" y="1643382"/>
          <a:ext cx="845975" cy="39380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6</a:t>
          </a:r>
        </a:p>
      </dsp:txBody>
      <dsp:txXfrm>
        <a:off x="3104401" y="1643382"/>
        <a:ext cx="452168" cy="393807"/>
      </dsp:txXfrm>
    </dsp:sp>
    <dsp:sp modelId="{3BF19F79-1530-4022-B59D-79128ED03ED3}">
      <dsp:nvSpPr>
        <dsp:cNvPr id="0" name=""/>
        <dsp:cNvSpPr/>
      </dsp:nvSpPr>
      <dsp:spPr>
        <a:xfrm>
          <a:off x="3688887" y="1711115"/>
          <a:ext cx="645857" cy="25834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7</a:t>
          </a:r>
        </a:p>
      </dsp:txBody>
      <dsp:txXfrm>
        <a:off x="3818058" y="1711115"/>
        <a:ext cx="387515" cy="258342"/>
      </dsp:txXfrm>
    </dsp:sp>
    <dsp:sp modelId="{BDB9394C-934D-4DCA-8054-75107AF14B89}">
      <dsp:nvSpPr>
        <dsp:cNvPr id="0" name=""/>
        <dsp:cNvSpPr/>
      </dsp:nvSpPr>
      <dsp:spPr>
        <a:xfrm>
          <a:off x="4270159" y="1711115"/>
          <a:ext cx="645857" cy="25834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8 </a:t>
          </a:r>
        </a:p>
      </dsp:txBody>
      <dsp:txXfrm>
        <a:off x="4399330" y="1711115"/>
        <a:ext cx="387515" cy="25834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420" y="1705592"/>
          <a:ext cx="673468" cy="2693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1 </a:t>
          </a:r>
        </a:p>
      </dsp:txBody>
      <dsp:txXfrm>
        <a:off x="135114" y="1705592"/>
        <a:ext cx="404081" cy="269387"/>
      </dsp:txXfrm>
    </dsp:sp>
    <dsp:sp modelId="{72F1AA51-D764-4888-AADE-2501EAF11598}">
      <dsp:nvSpPr>
        <dsp:cNvPr id="0" name=""/>
        <dsp:cNvSpPr/>
      </dsp:nvSpPr>
      <dsp:spPr>
        <a:xfrm>
          <a:off x="606541" y="1705592"/>
          <a:ext cx="673468" cy="2693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2</a:t>
          </a:r>
        </a:p>
      </dsp:txBody>
      <dsp:txXfrm>
        <a:off x="741235" y="1705592"/>
        <a:ext cx="404081" cy="269387"/>
      </dsp:txXfrm>
    </dsp:sp>
    <dsp:sp modelId="{A5171B81-D340-4FD9-8BB9-F8E53E09CF9F}">
      <dsp:nvSpPr>
        <dsp:cNvPr id="0" name=""/>
        <dsp:cNvSpPr/>
      </dsp:nvSpPr>
      <dsp:spPr>
        <a:xfrm>
          <a:off x="1212662" y="1705592"/>
          <a:ext cx="673468" cy="2693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3</a:t>
          </a:r>
        </a:p>
      </dsp:txBody>
      <dsp:txXfrm>
        <a:off x="1347356" y="1705592"/>
        <a:ext cx="404081" cy="269387"/>
      </dsp:txXfrm>
    </dsp:sp>
    <dsp:sp modelId="{1F018E35-5D8D-49B3-9B7D-3B0C8DAB90F1}">
      <dsp:nvSpPr>
        <dsp:cNvPr id="0" name=""/>
        <dsp:cNvSpPr/>
      </dsp:nvSpPr>
      <dsp:spPr>
        <a:xfrm>
          <a:off x="1818783" y="1705592"/>
          <a:ext cx="673468" cy="2693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4</a:t>
          </a:r>
        </a:p>
      </dsp:txBody>
      <dsp:txXfrm>
        <a:off x="1953477" y="1705592"/>
        <a:ext cx="404081" cy="269387"/>
      </dsp:txXfrm>
    </dsp:sp>
    <dsp:sp modelId="{950702B6-D249-4899-ACE8-16CAE595C5EA}">
      <dsp:nvSpPr>
        <dsp:cNvPr id="0" name=""/>
        <dsp:cNvSpPr/>
      </dsp:nvSpPr>
      <dsp:spPr>
        <a:xfrm>
          <a:off x="2424905" y="1705592"/>
          <a:ext cx="673468" cy="2693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5</a:t>
          </a:r>
        </a:p>
      </dsp:txBody>
      <dsp:txXfrm>
        <a:off x="2559599" y="1705592"/>
        <a:ext cx="404081" cy="269387"/>
      </dsp:txXfrm>
    </dsp:sp>
    <dsp:sp modelId="{43493AC2-0D4D-48E9-98FA-93348157A1F7}">
      <dsp:nvSpPr>
        <dsp:cNvPr id="0" name=""/>
        <dsp:cNvSpPr/>
      </dsp:nvSpPr>
      <dsp:spPr>
        <a:xfrm>
          <a:off x="3031026" y="1705592"/>
          <a:ext cx="673468" cy="2693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6</a:t>
          </a:r>
        </a:p>
      </dsp:txBody>
      <dsp:txXfrm>
        <a:off x="3165720" y="1705592"/>
        <a:ext cx="404081" cy="269387"/>
      </dsp:txXfrm>
    </dsp:sp>
    <dsp:sp modelId="{3BF19F79-1530-4022-B59D-79128ED03ED3}">
      <dsp:nvSpPr>
        <dsp:cNvPr id="0" name=""/>
        <dsp:cNvSpPr/>
      </dsp:nvSpPr>
      <dsp:spPr>
        <a:xfrm>
          <a:off x="3637147" y="1705592"/>
          <a:ext cx="673468" cy="269387"/>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7</a:t>
          </a:r>
        </a:p>
      </dsp:txBody>
      <dsp:txXfrm>
        <a:off x="3771841" y="1705592"/>
        <a:ext cx="404081" cy="269387"/>
      </dsp:txXfrm>
    </dsp:sp>
    <dsp:sp modelId="{BDB9394C-934D-4DCA-8054-75107AF14B89}">
      <dsp:nvSpPr>
        <dsp:cNvPr id="0" name=""/>
        <dsp:cNvSpPr/>
      </dsp:nvSpPr>
      <dsp:spPr>
        <a:xfrm>
          <a:off x="4243268" y="1705592"/>
          <a:ext cx="673468" cy="269387"/>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8 </a:t>
          </a:r>
        </a:p>
      </dsp:txBody>
      <dsp:txXfrm>
        <a:off x="4377962" y="1705592"/>
        <a:ext cx="404081" cy="26938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420" y="1705592"/>
          <a:ext cx="673468" cy="2693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1 </a:t>
          </a:r>
        </a:p>
      </dsp:txBody>
      <dsp:txXfrm>
        <a:off x="135114" y="1705592"/>
        <a:ext cx="404081" cy="269387"/>
      </dsp:txXfrm>
    </dsp:sp>
    <dsp:sp modelId="{72F1AA51-D764-4888-AADE-2501EAF11598}">
      <dsp:nvSpPr>
        <dsp:cNvPr id="0" name=""/>
        <dsp:cNvSpPr/>
      </dsp:nvSpPr>
      <dsp:spPr>
        <a:xfrm>
          <a:off x="606541" y="1705592"/>
          <a:ext cx="673468" cy="2693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2</a:t>
          </a:r>
        </a:p>
      </dsp:txBody>
      <dsp:txXfrm>
        <a:off x="741235" y="1705592"/>
        <a:ext cx="404081" cy="269387"/>
      </dsp:txXfrm>
    </dsp:sp>
    <dsp:sp modelId="{A5171B81-D340-4FD9-8BB9-F8E53E09CF9F}">
      <dsp:nvSpPr>
        <dsp:cNvPr id="0" name=""/>
        <dsp:cNvSpPr/>
      </dsp:nvSpPr>
      <dsp:spPr>
        <a:xfrm>
          <a:off x="1212662" y="1705592"/>
          <a:ext cx="673468" cy="2693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3</a:t>
          </a:r>
        </a:p>
      </dsp:txBody>
      <dsp:txXfrm>
        <a:off x="1347356" y="1705592"/>
        <a:ext cx="404081" cy="269387"/>
      </dsp:txXfrm>
    </dsp:sp>
    <dsp:sp modelId="{1F018E35-5D8D-49B3-9B7D-3B0C8DAB90F1}">
      <dsp:nvSpPr>
        <dsp:cNvPr id="0" name=""/>
        <dsp:cNvSpPr/>
      </dsp:nvSpPr>
      <dsp:spPr>
        <a:xfrm>
          <a:off x="1818783" y="1705592"/>
          <a:ext cx="673468" cy="2693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4</a:t>
          </a:r>
        </a:p>
      </dsp:txBody>
      <dsp:txXfrm>
        <a:off x="1953477" y="1705592"/>
        <a:ext cx="404081" cy="269387"/>
      </dsp:txXfrm>
    </dsp:sp>
    <dsp:sp modelId="{950702B6-D249-4899-ACE8-16CAE595C5EA}">
      <dsp:nvSpPr>
        <dsp:cNvPr id="0" name=""/>
        <dsp:cNvSpPr/>
      </dsp:nvSpPr>
      <dsp:spPr>
        <a:xfrm>
          <a:off x="2424905" y="1705592"/>
          <a:ext cx="673468" cy="2693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5</a:t>
          </a:r>
        </a:p>
      </dsp:txBody>
      <dsp:txXfrm>
        <a:off x="2559599" y="1705592"/>
        <a:ext cx="404081" cy="269387"/>
      </dsp:txXfrm>
    </dsp:sp>
    <dsp:sp modelId="{43493AC2-0D4D-48E9-98FA-93348157A1F7}">
      <dsp:nvSpPr>
        <dsp:cNvPr id="0" name=""/>
        <dsp:cNvSpPr/>
      </dsp:nvSpPr>
      <dsp:spPr>
        <a:xfrm>
          <a:off x="3031026" y="1705592"/>
          <a:ext cx="673468" cy="2693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6</a:t>
          </a:r>
        </a:p>
      </dsp:txBody>
      <dsp:txXfrm>
        <a:off x="3165720" y="1705592"/>
        <a:ext cx="404081" cy="269387"/>
      </dsp:txXfrm>
    </dsp:sp>
    <dsp:sp modelId="{3BF19F79-1530-4022-B59D-79128ED03ED3}">
      <dsp:nvSpPr>
        <dsp:cNvPr id="0" name=""/>
        <dsp:cNvSpPr/>
      </dsp:nvSpPr>
      <dsp:spPr>
        <a:xfrm>
          <a:off x="3637147" y="1705592"/>
          <a:ext cx="673468" cy="269387"/>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7</a:t>
          </a:r>
        </a:p>
      </dsp:txBody>
      <dsp:txXfrm>
        <a:off x="3771841" y="1705592"/>
        <a:ext cx="404081" cy="269387"/>
      </dsp:txXfrm>
    </dsp:sp>
    <dsp:sp modelId="{BDB9394C-934D-4DCA-8054-75107AF14B89}">
      <dsp:nvSpPr>
        <dsp:cNvPr id="0" name=""/>
        <dsp:cNvSpPr/>
      </dsp:nvSpPr>
      <dsp:spPr>
        <a:xfrm>
          <a:off x="4243268" y="1705592"/>
          <a:ext cx="673468" cy="269387"/>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8 </a:t>
          </a:r>
        </a:p>
      </dsp:txBody>
      <dsp:txXfrm>
        <a:off x="4377962" y="1705592"/>
        <a:ext cx="404081" cy="26938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3747" y="1708233"/>
          <a:ext cx="660262" cy="26410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1 </a:t>
          </a:r>
        </a:p>
      </dsp:txBody>
      <dsp:txXfrm>
        <a:off x="135800" y="1708233"/>
        <a:ext cx="396157" cy="264105"/>
      </dsp:txXfrm>
    </dsp:sp>
    <dsp:sp modelId="{72F1AA51-D764-4888-AADE-2501EAF11598}">
      <dsp:nvSpPr>
        <dsp:cNvPr id="0" name=""/>
        <dsp:cNvSpPr/>
      </dsp:nvSpPr>
      <dsp:spPr>
        <a:xfrm>
          <a:off x="597984" y="1708233"/>
          <a:ext cx="660262" cy="264105"/>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2</a:t>
          </a:r>
        </a:p>
      </dsp:txBody>
      <dsp:txXfrm>
        <a:off x="730037" y="1708233"/>
        <a:ext cx="396157" cy="264105"/>
      </dsp:txXfrm>
    </dsp:sp>
    <dsp:sp modelId="{A5171B81-D340-4FD9-8BB9-F8E53E09CF9F}">
      <dsp:nvSpPr>
        <dsp:cNvPr id="0" name=""/>
        <dsp:cNvSpPr/>
      </dsp:nvSpPr>
      <dsp:spPr>
        <a:xfrm>
          <a:off x="1192220" y="1708233"/>
          <a:ext cx="660262" cy="264105"/>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3</a:t>
          </a:r>
        </a:p>
      </dsp:txBody>
      <dsp:txXfrm>
        <a:off x="1324273" y="1708233"/>
        <a:ext cx="396157" cy="264105"/>
      </dsp:txXfrm>
    </dsp:sp>
    <dsp:sp modelId="{1F018E35-5D8D-49B3-9B7D-3B0C8DAB90F1}">
      <dsp:nvSpPr>
        <dsp:cNvPr id="0" name=""/>
        <dsp:cNvSpPr/>
      </dsp:nvSpPr>
      <dsp:spPr>
        <a:xfrm>
          <a:off x="1786457" y="1708233"/>
          <a:ext cx="660262" cy="264105"/>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4</a:t>
          </a:r>
        </a:p>
      </dsp:txBody>
      <dsp:txXfrm>
        <a:off x="1918510" y="1708233"/>
        <a:ext cx="396157" cy="264105"/>
      </dsp:txXfrm>
    </dsp:sp>
    <dsp:sp modelId="{950702B6-D249-4899-ACE8-16CAE595C5EA}">
      <dsp:nvSpPr>
        <dsp:cNvPr id="0" name=""/>
        <dsp:cNvSpPr/>
      </dsp:nvSpPr>
      <dsp:spPr>
        <a:xfrm>
          <a:off x="2380693" y="1708233"/>
          <a:ext cx="660262" cy="264105"/>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5</a:t>
          </a:r>
        </a:p>
      </dsp:txBody>
      <dsp:txXfrm>
        <a:off x="2512746" y="1708233"/>
        <a:ext cx="396157" cy="264105"/>
      </dsp:txXfrm>
    </dsp:sp>
    <dsp:sp modelId="{43493AC2-0D4D-48E9-98FA-93348157A1F7}">
      <dsp:nvSpPr>
        <dsp:cNvPr id="0" name=""/>
        <dsp:cNvSpPr/>
      </dsp:nvSpPr>
      <dsp:spPr>
        <a:xfrm>
          <a:off x="2974930" y="1708233"/>
          <a:ext cx="660262" cy="264105"/>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6</a:t>
          </a:r>
        </a:p>
      </dsp:txBody>
      <dsp:txXfrm>
        <a:off x="3106983" y="1708233"/>
        <a:ext cx="396157" cy="264105"/>
      </dsp:txXfrm>
    </dsp:sp>
    <dsp:sp modelId="{3BF19F79-1530-4022-B59D-79128ED03ED3}">
      <dsp:nvSpPr>
        <dsp:cNvPr id="0" name=""/>
        <dsp:cNvSpPr/>
      </dsp:nvSpPr>
      <dsp:spPr>
        <a:xfrm>
          <a:off x="3569166" y="1647215"/>
          <a:ext cx="750005" cy="386142"/>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7</a:t>
          </a:r>
        </a:p>
      </dsp:txBody>
      <dsp:txXfrm>
        <a:off x="3762237" y="1647215"/>
        <a:ext cx="363863" cy="386142"/>
      </dsp:txXfrm>
    </dsp:sp>
    <dsp:sp modelId="{BDB9394C-934D-4DCA-8054-75107AF14B89}">
      <dsp:nvSpPr>
        <dsp:cNvPr id="0" name=""/>
        <dsp:cNvSpPr/>
      </dsp:nvSpPr>
      <dsp:spPr>
        <a:xfrm>
          <a:off x="4253146" y="1708233"/>
          <a:ext cx="660262" cy="26410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8 </a:t>
          </a:r>
        </a:p>
      </dsp:txBody>
      <dsp:txXfrm>
        <a:off x="4385199" y="1708233"/>
        <a:ext cx="396157" cy="26410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1633" y="1707753"/>
          <a:ext cx="662663" cy="26506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1 </a:t>
          </a:r>
        </a:p>
      </dsp:txBody>
      <dsp:txXfrm>
        <a:off x="134166" y="1707753"/>
        <a:ext cx="397598" cy="265065"/>
      </dsp:txXfrm>
    </dsp:sp>
    <dsp:sp modelId="{72F1AA51-D764-4888-AADE-2501EAF11598}">
      <dsp:nvSpPr>
        <dsp:cNvPr id="0" name=""/>
        <dsp:cNvSpPr/>
      </dsp:nvSpPr>
      <dsp:spPr>
        <a:xfrm>
          <a:off x="598030" y="1707753"/>
          <a:ext cx="662663" cy="265065"/>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2</a:t>
          </a:r>
        </a:p>
      </dsp:txBody>
      <dsp:txXfrm>
        <a:off x="730563" y="1707753"/>
        <a:ext cx="397598" cy="265065"/>
      </dsp:txXfrm>
    </dsp:sp>
    <dsp:sp modelId="{A5171B81-D340-4FD9-8BB9-F8E53E09CF9F}">
      <dsp:nvSpPr>
        <dsp:cNvPr id="0" name=""/>
        <dsp:cNvSpPr/>
      </dsp:nvSpPr>
      <dsp:spPr>
        <a:xfrm>
          <a:off x="1194428" y="1707753"/>
          <a:ext cx="662663" cy="265065"/>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3</a:t>
          </a:r>
        </a:p>
      </dsp:txBody>
      <dsp:txXfrm>
        <a:off x="1326961" y="1707753"/>
        <a:ext cx="397598" cy="265065"/>
      </dsp:txXfrm>
    </dsp:sp>
    <dsp:sp modelId="{1F018E35-5D8D-49B3-9B7D-3B0C8DAB90F1}">
      <dsp:nvSpPr>
        <dsp:cNvPr id="0" name=""/>
        <dsp:cNvSpPr/>
      </dsp:nvSpPr>
      <dsp:spPr>
        <a:xfrm>
          <a:off x="1790825" y="1707753"/>
          <a:ext cx="662663" cy="265065"/>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4</a:t>
          </a:r>
        </a:p>
      </dsp:txBody>
      <dsp:txXfrm>
        <a:off x="1923358" y="1707753"/>
        <a:ext cx="397598" cy="265065"/>
      </dsp:txXfrm>
    </dsp:sp>
    <dsp:sp modelId="{950702B6-D249-4899-ACE8-16CAE595C5EA}">
      <dsp:nvSpPr>
        <dsp:cNvPr id="0" name=""/>
        <dsp:cNvSpPr/>
      </dsp:nvSpPr>
      <dsp:spPr>
        <a:xfrm>
          <a:off x="2387222" y="1707753"/>
          <a:ext cx="662663" cy="265065"/>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5</a:t>
          </a:r>
        </a:p>
      </dsp:txBody>
      <dsp:txXfrm>
        <a:off x="2519755" y="1707753"/>
        <a:ext cx="397598" cy="265065"/>
      </dsp:txXfrm>
    </dsp:sp>
    <dsp:sp modelId="{43493AC2-0D4D-48E9-98FA-93348157A1F7}">
      <dsp:nvSpPr>
        <dsp:cNvPr id="0" name=""/>
        <dsp:cNvSpPr/>
      </dsp:nvSpPr>
      <dsp:spPr>
        <a:xfrm>
          <a:off x="2983620" y="1707753"/>
          <a:ext cx="662663" cy="265065"/>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6</a:t>
          </a:r>
        </a:p>
      </dsp:txBody>
      <dsp:txXfrm>
        <a:off x="3116153" y="1707753"/>
        <a:ext cx="397598" cy="265065"/>
      </dsp:txXfrm>
    </dsp:sp>
    <dsp:sp modelId="{3BF19F79-1530-4022-B59D-79128ED03ED3}">
      <dsp:nvSpPr>
        <dsp:cNvPr id="0" name=""/>
        <dsp:cNvSpPr/>
      </dsp:nvSpPr>
      <dsp:spPr>
        <a:xfrm>
          <a:off x="3580017" y="1707753"/>
          <a:ext cx="662663" cy="265065"/>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7</a:t>
          </a:r>
        </a:p>
      </dsp:txBody>
      <dsp:txXfrm>
        <a:off x="3712550" y="1707753"/>
        <a:ext cx="397598" cy="265065"/>
      </dsp:txXfrm>
    </dsp:sp>
    <dsp:sp modelId="{BDB9394C-934D-4DCA-8054-75107AF14B89}">
      <dsp:nvSpPr>
        <dsp:cNvPr id="0" name=""/>
        <dsp:cNvSpPr/>
      </dsp:nvSpPr>
      <dsp:spPr>
        <a:xfrm>
          <a:off x="4176414" y="1637535"/>
          <a:ext cx="739108" cy="405502"/>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8 </a:t>
          </a:r>
        </a:p>
      </dsp:txBody>
      <dsp:txXfrm>
        <a:off x="4379165" y="1637535"/>
        <a:ext cx="333606" cy="4055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145" y="1711595"/>
          <a:ext cx="643456" cy="25738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1 </a:t>
          </a:r>
        </a:p>
      </dsp:txBody>
      <dsp:txXfrm>
        <a:off x="128836" y="1711595"/>
        <a:ext cx="386074" cy="257382"/>
      </dsp:txXfrm>
    </dsp:sp>
    <dsp:sp modelId="{72F1AA51-D764-4888-AADE-2501EAF11598}">
      <dsp:nvSpPr>
        <dsp:cNvPr id="0" name=""/>
        <dsp:cNvSpPr/>
      </dsp:nvSpPr>
      <dsp:spPr>
        <a:xfrm>
          <a:off x="579255" y="1628083"/>
          <a:ext cx="863093" cy="424405"/>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2</a:t>
          </a:r>
        </a:p>
      </dsp:txBody>
      <dsp:txXfrm>
        <a:off x="791458" y="1628083"/>
        <a:ext cx="438688" cy="424405"/>
      </dsp:txXfrm>
    </dsp:sp>
    <dsp:sp modelId="{A5171B81-D340-4FD9-8BB9-F8E53E09CF9F}">
      <dsp:nvSpPr>
        <dsp:cNvPr id="0" name=""/>
        <dsp:cNvSpPr/>
      </dsp:nvSpPr>
      <dsp:spPr>
        <a:xfrm>
          <a:off x="1378003" y="1711595"/>
          <a:ext cx="643456" cy="25738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3</a:t>
          </a:r>
        </a:p>
      </dsp:txBody>
      <dsp:txXfrm>
        <a:off x="1506694" y="1711595"/>
        <a:ext cx="386074" cy="257382"/>
      </dsp:txXfrm>
    </dsp:sp>
    <dsp:sp modelId="{1F018E35-5D8D-49B3-9B7D-3B0C8DAB90F1}">
      <dsp:nvSpPr>
        <dsp:cNvPr id="0" name=""/>
        <dsp:cNvSpPr/>
      </dsp:nvSpPr>
      <dsp:spPr>
        <a:xfrm>
          <a:off x="1957113" y="1711595"/>
          <a:ext cx="643456" cy="25738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4</a:t>
          </a:r>
        </a:p>
      </dsp:txBody>
      <dsp:txXfrm>
        <a:off x="2085804" y="1711595"/>
        <a:ext cx="386074" cy="257382"/>
      </dsp:txXfrm>
    </dsp:sp>
    <dsp:sp modelId="{950702B6-D249-4899-ACE8-16CAE595C5EA}">
      <dsp:nvSpPr>
        <dsp:cNvPr id="0" name=""/>
        <dsp:cNvSpPr/>
      </dsp:nvSpPr>
      <dsp:spPr>
        <a:xfrm>
          <a:off x="2536224" y="1711595"/>
          <a:ext cx="643456" cy="25738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5</a:t>
          </a:r>
        </a:p>
      </dsp:txBody>
      <dsp:txXfrm>
        <a:off x="2664915" y="1711595"/>
        <a:ext cx="386074" cy="257382"/>
      </dsp:txXfrm>
    </dsp:sp>
    <dsp:sp modelId="{43493AC2-0D4D-48E9-98FA-93348157A1F7}">
      <dsp:nvSpPr>
        <dsp:cNvPr id="0" name=""/>
        <dsp:cNvSpPr/>
      </dsp:nvSpPr>
      <dsp:spPr>
        <a:xfrm>
          <a:off x="3115334" y="1711595"/>
          <a:ext cx="643456" cy="25738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6</a:t>
          </a:r>
        </a:p>
      </dsp:txBody>
      <dsp:txXfrm>
        <a:off x="3244025" y="1711595"/>
        <a:ext cx="386074" cy="257382"/>
      </dsp:txXfrm>
    </dsp:sp>
    <dsp:sp modelId="{3BF19F79-1530-4022-B59D-79128ED03ED3}">
      <dsp:nvSpPr>
        <dsp:cNvPr id="0" name=""/>
        <dsp:cNvSpPr/>
      </dsp:nvSpPr>
      <dsp:spPr>
        <a:xfrm>
          <a:off x="3694445" y="1711595"/>
          <a:ext cx="643456" cy="25738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7</a:t>
          </a:r>
        </a:p>
      </dsp:txBody>
      <dsp:txXfrm>
        <a:off x="3823136" y="1711595"/>
        <a:ext cx="386074" cy="257382"/>
      </dsp:txXfrm>
    </dsp:sp>
    <dsp:sp modelId="{BDB9394C-934D-4DCA-8054-75107AF14B89}">
      <dsp:nvSpPr>
        <dsp:cNvPr id="0" name=""/>
        <dsp:cNvSpPr/>
      </dsp:nvSpPr>
      <dsp:spPr>
        <a:xfrm>
          <a:off x="4273555" y="1711595"/>
          <a:ext cx="643456" cy="25738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8 </a:t>
          </a:r>
        </a:p>
      </dsp:txBody>
      <dsp:txXfrm>
        <a:off x="4402246" y="1711595"/>
        <a:ext cx="386074" cy="2573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100" y="1711355"/>
          <a:ext cx="644656" cy="25786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1 </a:t>
          </a:r>
        </a:p>
      </dsp:txBody>
      <dsp:txXfrm>
        <a:off x="129031" y="1711355"/>
        <a:ext cx="386794" cy="257862"/>
      </dsp:txXfrm>
    </dsp:sp>
    <dsp:sp modelId="{72F1AA51-D764-4888-AADE-2501EAF11598}">
      <dsp:nvSpPr>
        <dsp:cNvPr id="0" name=""/>
        <dsp:cNvSpPr/>
      </dsp:nvSpPr>
      <dsp:spPr>
        <a:xfrm>
          <a:off x="580291" y="1711355"/>
          <a:ext cx="644656" cy="257862"/>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2</a:t>
          </a:r>
        </a:p>
      </dsp:txBody>
      <dsp:txXfrm>
        <a:off x="709222" y="1711355"/>
        <a:ext cx="386794" cy="257862"/>
      </dsp:txXfrm>
    </dsp:sp>
    <dsp:sp modelId="{A5171B81-D340-4FD9-8BB9-F8E53E09CF9F}">
      <dsp:nvSpPr>
        <dsp:cNvPr id="0" name=""/>
        <dsp:cNvSpPr/>
      </dsp:nvSpPr>
      <dsp:spPr>
        <a:xfrm>
          <a:off x="1160481" y="1650266"/>
          <a:ext cx="855620" cy="380040"/>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3</a:t>
          </a:r>
        </a:p>
      </dsp:txBody>
      <dsp:txXfrm>
        <a:off x="1350501" y="1650266"/>
        <a:ext cx="475580" cy="380040"/>
      </dsp:txXfrm>
    </dsp:sp>
    <dsp:sp modelId="{1F018E35-5D8D-49B3-9B7D-3B0C8DAB90F1}">
      <dsp:nvSpPr>
        <dsp:cNvPr id="0" name=""/>
        <dsp:cNvSpPr/>
      </dsp:nvSpPr>
      <dsp:spPr>
        <a:xfrm>
          <a:off x="1951636" y="1711355"/>
          <a:ext cx="644656" cy="25786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4</a:t>
          </a:r>
        </a:p>
      </dsp:txBody>
      <dsp:txXfrm>
        <a:off x="2080567" y="1711355"/>
        <a:ext cx="386794" cy="257862"/>
      </dsp:txXfrm>
    </dsp:sp>
    <dsp:sp modelId="{950702B6-D249-4899-ACE8-16CAE595C5EA}">
      <dsp:nvSpPr>
        <dsp:cNvPr id="0" name=""/>
        <dsp:cNvSpPr/>
      </dsp:nvSpPr>
      <dsp:spPr>
        <a:xfrm>
          <a:off x="2531827" y="1711355"/>
          <a:ext cx="644656" cy="25786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5</a:t>
          </a:r>
        </a:p>
      </dsp:txBody>
      <dsp:txXfrm>
        <a:off x="2660758" y="1711355"/>
        <a:ext cx="386794" cy="257862"/>
      </dsp:txXfrm>
    </dsp:sp>
    <dsp:sp modelId="{43493AC2-0D4D-48E9-98FA-93348157A1F7}">
      <dsp:nvSpPr>
        <dsp:cNvPr id="0" name=""/>
        <dsp:cNvSpPr/>
      </dsp:nvSpPr>
      <dsp:spPr>
        <a:xfrm>
          <a:off x="3112018" y="1711355"/>
          <a:ext cx="644656" cy="25786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6</a:t>
          </a:r>
        </a:p>
      </dsp:txBody>
      <dsp:txXfrm>
        <a:off x="3240949" y="1711355"/>
        <a:ext cx="386794" cy="257862"/>
      </dsp:txXfrm>
    </dsp:sp>
    <dsp:sp modelId="{3BF19F79-1530-4022-B59D-79128ED03ED3}">
      <dsp:nvSpPr>
        <dsp:cNvPr id="0" name=""/>
        <dsp:cNvSpPr/>
      </dsp:nvSpPr>
      <dsp:spPr>
        <a:xfrm>
          <a:off x="3692209" y="1711355"/>
          <a:ext cx="644656" cy="25786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7</a:t>
          </a:r>
        </a:p>
      </dsp:txBody>
      <dsp:txXfrm>
        <a:off x="3821140" y="1711355"/>
        <a:ext cx="386794" cy="257862"/>
      </dsp:txXfrm>
    </dsp:sp>
    <dsp:sp modelId="{BDB9394C-934D-4DCA-8054-75107AF14B89}">
      <dsp:nvSpPr>
        <dsp:cNvPr id="0" name=""/>
        <dsp:cNvSpPr/>
      </dsp:nvSpPr>
      <dsp:spPr>
        <a:xfrm>
          <a:off x="4272400" y="1711355"/>
          <a:ext cx="644656" cy="25786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8 </a:t>
          </a:r>
        </a:p>
      </dsp:txBody>
      <dsp:txXfrm>
        <a:off x="4401331" y="1711355"/>
        <a:ext cx="386794" cy="2578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100" y="1711355"/>
          <a:ext cx="644656" cy="25786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1 </a:t>
          </a:r>
        </a:p>
      </dsp:txBody>
      <dsp:txXfrm>
        <a:off x="129031" y="1711355"/>
        <a:ext cx="386794" cy="257862"/>
      </dsp:txXfrm>
    </dsp:sp>
    <dsp:sp modelId="{72F1AA51-D764-4888-AADE-2501EAF11598}">
      <dsp:nvSpPr>
        <dsp:cNvPr id="0" name=""/>
        <dsp:cNvSpPr/>
      </dsp:nvSpPr>
      <dsp:spPr>
        <a:xfrm>
          <a:off x="580291" y="1711355"/>
          <a:ext cx="644656" cy="257862"/>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2</a:t>
          </a:r>
        </a:p>
      </dsp:txBody>
      <dsp:txXfrm>
        <a:off x="709222" y="1711355"/>
        <a:ext cx="386794" cy="257862"/>
      </dsp:txXfrm>
    </dsp:sp>
    <dsp:sp modelId="{A5171B81-D340-4FD9-8BB9-F8E53E09CF9F}">
      <dsp:nvSpPr>
        <dsp:cNvPr id="0" name=""/>
        <dsp:cNvSpPr/>
      </dsp:nvSpPr>
      <dsp:spPr>
        <a:xfrm>
          <a:off x="1160481" y="1650266"/>
          <a:ext cx="855620" cy="380040"/>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3</a:t>
          </a:r>
        </a:p>
      </dsp:txBody>
      <dsp:txXfrm>
        <a:off x="1350501" y="1650266"/>
        <a:ext cx="475580" cy="380040"/>
      </dsp:txXfrm>
    </dsp:sp>
    <dsp:sp modelId="{1F018E35-5D8D-49B3-9B7D-3B0C8DAB90F1}">
      <dsp:nvSpPr>
        <dsp:cNvPr id="0" name=""/>
        <dsp:cNvSpPr/>
      </dsp:nvSpPr>
      <dsp:spPr>
        <a:xfrm>
          <a:off x="1951636" y="1711355"/>
          <a:ext cx="644656" cy="25786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4</a:t>
          </a:r>
        </a:p>
      </dsp:txBody>
      <dsp:txXfrm>
        <a:off x="2080567" y="1711355"/>
        <a:ext cx="386794" cy="257862"/>
      </dsp:txXfrm>
    </dsp:sp>
    <dsp:sp modelId="{950702B6-D249-4899-ACE8-16CAE595C5EA}">
      <dsp:nvSpPr>
        <dsp:cNvPr id="0" name=""/>
        <dsp:cNvSpPr/>
      </dsp:nvSpPr>
      <dsp:spPr>
        <a:xfrm>
          <a:off x="2531827" y="1711355"/>
          <a:ext cx="644656" cy="25786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5</a:t>
          </a:r>
        </a:p>
      </dsp:txBody>
      <dsp:txXfrm>
        <a:off x="2660758" y="1711355"/>
        <a:ext cx="386794" cy="257862"/>
      </dsp:txXfrm>
    </dsp:sp>
    <dsp:sp modelId="{43493AC2-0D4D-48E9-98FA-93348157A1F7}">
      <dsp:nvSpPr>
        <dsp:cNvPr id="0" name=""/>
        <dsp:cNvSpPr/>
      </dsp:nvSpPr>
      <dsp:spPr>
        <a:xfrm>
          <a:off x="3112018" y="1711355"/>
          <a:ext cx="644656" cy="25786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6</a:t>
          </a:r>
        </a:p>
      </dsp:txBody>
      <dsp:txXfrm>
        <a:off x="3240949" y="1711355"/>
        <a:ext cx="386794" cy="257862"/>
      </dsp:txXfrm>
    </dsp:sp>
    <dsp:sp modelId="{3BF19F79-1530-4022-B59D-79128ED03ED3}">
      <dsp:nvSpPr>
        <dsp:cNvPr id="0" name=""/>
        <dsp:cNvSpPr/>
      </dsp:nvSpPr>
      <dsp:spPr>
        <a:xfrm>
          <a:off x="3692209" y="1711355"/>
          <a:ext cx="644656" cy="25786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7</a:t>
          </a:r>
        </a:p>
      </dsp:txBody>
      <dsp:txXfrm>
        <a:off x="3821140" y="1711355"/>
        <a:ext cx="386794" cy="257862"/>
      </dsp:txXfrm>
    </dsp:sp>
    <dsp:sp modelId="{BDB9394C-934D-4DCA-8054-75107AF14B89}">
      <dsp:nvSpPr>
        <dsp:cNvPr id="0" name=""/>
        <dsp:cNvSpPr/>
      </dsp:nvSpPr>
      <dsp:spPr>
        <a:xfrm>
          <a:off x="4272400" y="1711355"/>
          <a:ext cx="644656" cy="25786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8 </a:t>
          </a:r>
        </a:p>
      </dsp:txBody>
      <dsp:txXfrm>
        <a:off x="4401331" y="1711355"/>
        <a:ext cx="386794" cy="2578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100" y="1711355"/>
          <a:ext cx="644656" cy="25786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1 </a:t>
          </a:r>
        </a:p>
      </dsp:txBody>
      <dsp:txXfrm>
        <a:off x="129031" y="1711355"/>
        <a:ext cx="386794" cy="257862"/>
      </dsp:txXfrm>
    </dsp:sp>
    <dsp:sp modelId="{72F1AA51-D764-4888-AADE-2501EAF11598}">
      <dsp:nvSpPr>
        <dsp:cNvPr id="0" name=""/>
        <dsp:cNvSpPr/>
      </dsp:nvSpPr>
      <dsp:spPr>
        <a:xfrm>
          <a:off x="580291" y="1711355"/>
          <a:ext cx="644656" cy="257862"/>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2</a:t>
          </a:r>
        </a:p>
      </dsp:txBody>
      <dsp:txXfrm>
        <a:off x="709222" y="1711355"/>
        <a:ext cx="386794" cy="257862"/>
      </dsp:txXfrm>
    </dsp:sp>
    <dsp:sp modelId="{A5171B81-D340-4FD9-8BB9-F8E53E09CF9F}">
      <dsp:nvSpPr>
        <dsp:cNvPr id="0" name=""/>
        <dsp:cNvSpPr/>
      </dsp:nvSpPr>
      <dsp:spPr>
        <a:xfrm>
          <a:off x="1160481" y="1650266"/>
          <a:ext cx="855620" cy="380040"/>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3</a:t>
          </a:r>
        </a:p>
      </dsp:txBody>
      <dsp:txXfrm>
        <a:off x="1350501" y="1650266"/>
        <a:ext cx="475580" cy="380040"/>
      </dsp:txXfrm>
    </dsp:sp>
    <dsp:sp modelId="{1F018E35-5D8D-49B3-9B7D-3B0C8DAB90F1}">
      <dsp:nvSpPr>
        <dsp:cNvPr id="0" name=""/>
        <dsp:cNvSpPr/>
      </dsp:nvSpPr>
      <dsp:spPr>
        <a:xfrm>
          <a:off x="1951636" y="1711355"/>
          <a:ext cx="644656" cy="25786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4</a:t>
          </a:r>
        </a:p>
      </dsp:txBody>
      <dsp:txXfrm>
        <a:off x="2080567" y="1711355"/>
        <a:ext cx="386794" cy="257862"/>
      </dsp:txXfrm>
    </dsp:sp>
    <dsp:sp modelId="{950702B6-D249-4899-ACE8-16CAE595C5EA}">
      <dsp:nvSpPr>
        <dsp:cNvPr id="0" name=""/>
        <dsp:cNvSpPr/>
      </dsp:nvSpPr>
      <dsp:spPr>
        <a:xfrm>
          <a:off x="2531827" y="1711355"/>
          <a:ext cx="644656" cy="25786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5</a:t>
          </a:r>
        </a:p>
      </dsp:txBody>
      <dsp:txXfrm>
        <a:off x="2660758" y="1711355"/>
        <a:ext cx="386794" cy="257862"/>
      </dsp:txXfrm>
    </dsp:sp>
    <dsp:sp modelId="{43493AC2-0D4D-48E9-98FA-93348157A1F7}">
      <dsp:nvSpPr>
        <dsp:cNvPr id="0" name=""/>
        <dsp:cNvSpPr/>
      </dsp:nvSpPr>
      <dsp:spPr>
        <a:xfrm>
          <a:off x="3112018" y="1711355"/>
          <a:ext cx="644656" cy="25786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6</a:t>
          </a:r>
        </a:p>
      </dsp:txBody>
      <dsp:txXfrm>
        <a:off x="3240949" y="1711355"/>
        <a:ext cx="386794" cy="257862"/>
      </dsp:txXfrm>
    </dsp:sp>
    <dsp:sp modelId="{3BF19F79-1530-4022-B59D-79128ED03ED3}">
      <dsp:nvSpPr>
        <dsp:cNvPr id="0" name=""/>
        <dsp:cNvSpPr/>
      </dsp:nvSpPr>
      <dsp:spPr>
        <a:xfrm>
          <a:off x="3692209" y="1711355"/>
          <a:ext cx="644656" cy="25786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7</a:t>
          </a:r>
        </a:p>
      </dsp:txBody>
      <dsp:txXfrm>
        <a:off x="3821140" y="1711355"/>
        <a:ext cx="386794" cy="257862"/>
      </dsp:txXfrm>
    </dsp:sp>
    <dsp:sp modelId="{BDB9394C-934D-4DCA-8054-75107AF14B89}">
      <dsp:nvSpPr>
        <dsp:cNvPr id="0" name=""/>
        <dsp:cNvSpPr/>
      </dsp:nvSpPr>
      <dsp:spPr>
        <a:xfrm>
          <a:off x="4272400" y="1711355"/>
          <a:ext cx="644656" cy="25786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8 </a:t>
          </a:r>
        </a:p>
      </dsp:txBody>
      <dsp:txXfrm>
        <a:off x="4401331" y="1711355"/>
        <a:ext cx="386794" cy="2578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D1941-7D4A-46F1-940D-C397CE439653}">
      <dsp:nvSpPr>
        <dsp:cNvPr id="0" name=""/>
        <dsp:cNvSpPr/>
      </dsp:nvSpPr>
      <dsp:spPr>
        <a:xfrm>
          <a:off x="0" y="106711"/>
          <a:ext cx="1353547" cy="81212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ZA" sz="2200" kern="1200" dirty="0"/>
            <a:t>Task</a:t>
          </a:r>
          <a:r>
            <a:rPr lang="en-ZA" sz="2200" kern="1200" baseline="0" dirty="0"/>
            <a:t> 1 Video </a:t>
          </a:r>
          <a:endParaRPr lang="en-ZA" sz="2200" kern="1200" dirty="0"/>
        </a:p>
      </dsp:txBody>
      <dsp:txXfrm>
        <a:off x="0" y="106711"/>
        <a:ext cx="1353547" cy="812128"/>
      </dsp:txXfrm>
    </dsp:sp>
    <dsp:sp modelId="{9A643928-C323-490E-B375-3BA1688A789F}">
      <dsp:nvSpPr>
        <dsp:cNvPr id="0" name=""/>
        <dsp:cNvSpPr/>
      </dsp:nvSpPr>
      <dsp:spPr>
        <a:xfrm>
          <a:off x="1488902" y="106711"/>
          <a:ext cx="1353547" cy="81212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ZA" sz="2200" kern="1200" dirty="0"/>
            <a:t>Task</a:t>
          </a:r>
          <a:r>
            <a:rPr lang="en-ZA" sz="2200" kern="1200" baseline="0" dirty="0"/>
            <a:t> 2 Video </a:t>
          </a:r>
          <a:endParaRPr lang="en-ZA" sz="2200" kern="1200" dirty="0"/>
        </a:p>
      </dsp:txBody>
      <dsp:txXfrm>
        <a:off x="1488902" y="106711"/>
        <a:ext cx="1353547" cy="812128"/>
      </dsp:txXfrm>
    </dsp:sp>
    <dsp:sp modelId="{06625FC8-1C1A-4CCE-80DB-43C0AD203590}">
      <dsp:nvSpPr>
        <dsp:cNvPr id="0" name=""/>
        <dsp:cNvSpPr/>
      </dsp:nvSpPr>
      <dsp:spPr>
        <a:xfrm>
          <a:off x="2977804" y="106711"/>
          <a:ext cx="1353547" cy="81212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ZA" sz="2200" kern="1200" dirty="0"/>
            <a:t>Task</a:t>
          </a:r>
          <a:r>
            <a:rPr lang="en-ZA" sz="2200" kern="1200" baseline="0" dirty="0"/>
            <a:t> 3 Video </a:t>
          </a:r>
          <a:endParaRPr lang="en-ZA" sz="2200" kern="1200" dirty="0"/>
        </a:p>
      </dsp:txBody>
      <dsp:txXfrm>
        <a:off x="2977804" y="106711"/>
        <a:ext cx="1353547" cy="812128"/>
      </dsp:txXfrm>
    </dsp:sp>
    <dsp:sp modelId="{B78ECAEA-D192-40E3-9F01-73816BA84F60}">
      <dsp:nvSpPr>
        <dsp:cNvPr id="0" name=""/>
        <dsp:cNvSpPr/>
      </dsp:nvSpPr>
      <dsp:spPr>
        <a:xfrm>
          <a:off x="0" y="1054195"/>
          <a:ext cx="1353547" cy="81212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ZA" sz="2200" kern="1200" dirty="0"/>
            <a:t>Task</a:t>
          </a:r>
          <a:r>
            <a:rPr lang="en-ZA" sz="2200" kern="1200" baseline="0" dirty="0"/>
            <a:t> 4 Video </a:t>
          </a:r>
          <a:endParaRPr lang="en-ZA" sz="2200" kern="1200" dirty="0"/>
        </a:p>
      </dsp:txBody>
      <dsp:txXfrm>
        <a:off x="0" y="1054195"/>
        <a:ext cx="1353547" cy="812128"/>
      </dsp:txXfrm>
    </dsp:sp>
    <dsp:sp modelId="{CC8419EB-DE63-45C5-ADC1-DE15BD1C6738}">
      <dsp:nvSpPr>
        <dsp:cNvPr id="0" name=""/>
        <dsp:cNvSpPr/>
      </dsp:nvSpPr>
      <dsp:spPr>
        <a:xfrm>
          <a:off x="1488902" y="1054195"/>
          <a:ext cx="1353547" cy="81212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ZA" sz="2200" kern="1200" dirty="0"/>
            <a:t>Task</a:t>
          </a:r>
          <a:r>
            <a:rPr lang="en-ZA" sz="2200" kern="1200" baseline="0" dirty="0"/>
            <a:t> 5 Video </a:t>
          </a:r>
          <a:endParaRPr lang="en-ZA" sz="2200" kern="1200" dirty="0"/>
        </a:p>
      </dsp:txBody>
      <dsp:txXfrm>
        <a:off x="1488902" y="1054195"/>
        <a:ext cx="1353547" cy="812128"/>
      </dsp:txXfrm>
    </dsp:sp>
    <dsp:sp modelId="{0979EBAD-677B-4A42-ABF0-23D38FDBD74F}">
      <dsp:nvSpPr>
        <dsp:cNvPr id="0" name=""/>
        <dsp:cNvSpPr/>
      </dsp:nvSpPr>
      <dsp:spPr>
        <a:xfrm>
          <a:off x="2977804" y="1054195"/>
          <a:ext cx="1353547" cy="81212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ZA" sz="2200" kern="1200" dirty="0"/>
            <a:t>Task</a:t>
          </a:r>
          <a:r>
            <a:rPr lang="en-ZA" sz="2200" kern="1200" baseline="0" dirty="0"/>
            <a:t> 6 Video </a:t>
          </a:r>
          <a:endParaRPr lang="en-ZA" sz="2200" kern="1200" dirty="0"/>
        </a:p>
      </dsp:txBody>
      <dsp:txXfrm>
        <a:off x="2977804" y="1054195"/>
        <a:ext cx="1353547" cy="812128"/>
      </dsp:txXfrm>
    </dsp:sp>
    <dsp:sp modelId="{71FA9BFB-CE07-4F09-8D0A-4B033C34DE64}">
      <dsp:nvSpPr>
        <dsp:cNvPr id="0" name=""/>
        <dsp:cNvSpPr/>
      </dsp:nvSpPr>
      <dsp:spPr>
        <a:xfrm>
          <a:off x="0" y="2001678"/>
          <a:ext cx="1353547" cy="81212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ZA" sz="2200" kern="1200" dirty="0"/>
            <a:t>Task</a:t>
          </a:r>
          <a:r>
            <a:rPr lang="en-ZA" sz="2200" kern="1200" baseline="0" dirty="0"/>
            <a:t> 7 Video </a:t>
          </a:r>
          <a:endParaRPr lang="en-ZA" sz="2200" kern="1200" dirty="0"/>
        </a:p>
      </dsp:txBody>
      <dsp:txXfrm>
        <a:off x="0" y="2001678"/>
        <a:ext cx="1353547" cy="812128"/>
      </dsp:txXfrm>
    </dsp:sp>
    <dsp:sp modelId="{919750A9-9ADC-4F2C-B882-BDC4E917BB30}">
      <dsp:nvSpPr>
        <dsp:cNvPr id="0" name=""/>
        <dsp:cNvSpPr/>
      </dsp:nvSpPr>
      <dsp:spPr>
        <a:xfrm>
          <a:off x="1488902" y="2001678"/>
          <a:ext cx="1353547" cy="81212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ZA" sz="2200" kern="1200" dirty="0"/>
            <a:t>Task</a:t>
          </a:r>
          <a:r>
            <a:rPr lang="en-ZA" sz="2200" kern="1200" baseline="0" dirty="0"/>
            <a:t> 8 Video </a:t>
          </a:r>
          <a:endParaRPr lang="en-ZA" sz="2200" kern="1200" dirty="0"/>
        </a:p>
      </dsp:txBody>
      <dsp:txXfrm>
        <a:off x="1488902" y="2001678"/>
        <a:ext cx="1353547" cy="812128"/>
      </dsp:txXfrm>
    </dsp:sp>
    <dsp:sp modelId="{8B5216BF-109A-425F-AAB3-64E8E9616621}">
      <dsp:nvSpPr>
        <dsp:cNvPr id="0" name=""/>
        <dsp:cNvSpPr/>
      </dsp:nvSpPr>
      <dsp:spPr>
        <a:xfrm>
          <a:off x="2977804" y="2001678"/>
          <a:ext cx="1353547" cy="81212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ZA" sz="2200" kern="1200" dirty="0"/>
            <a:t>Task</a:t>
          </a:r>
          <a:r>
            <a:rPr lang="en-ZA" sz="2200" kern="1200" baseline="0" dirty="0"/>
            <a:t> 9 Video </a:t>
          </a:r>
          <a:endParaRPr lang="en-ZA" sz="2200" kern="1200" dirty="0"/>
        </a:p>
      </dsp:txBody>
      <dsp:txXfrm>
        <a:off x="2977804" y="2001678"/>
        <a:ext cx="1353547" cy="812128"/>
      </dsp:txXfrm>
    </dsp:sp>
    <dsp:sp modelId="{905EC71B-5185-46E4-BB6E-CBA299BAF158}">
      <dsp:nvSpPr>
        <dsp:cNvPr id="0" name=""/>
        <dsp:cNvSpPr/>
      </dsp:nvSpPr>
      <dsp:spPr>
        <a:xfrm>
          <a:off x="744451" y="2949161"/>
          <a:ext cx="1353547" cy="81212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ZA" sz="2200" kern="1200" dirty="0"/>
            <a:t>Task</a:t>
          </a:r>
          <a:r>
            <a:rPr lang="en-ZA" sz="2200" kern="1200" baseline="0" dirty="0"/>
            <a:t> 10 Video </a:t>
          </a:r>
          <a:endParaRPr lang="en-ZA" sz="2200" kern="1200" dirty="0"/>
        </a:p>
      </dsp:txBody>
      <dsp:txXfrm>
        <a:off x="744451" y="2949161"/>
        <a:ext cx="1353547" cy="812128"/>
      </dsp:txXfrm>
    </dsp:sp>
    <dsp:sp modelId="{3014276C-EEE9-4006-95BA-CB7754EC514D}">
      <dsp:nvSpPr>
        <dsp:cNvPr id="0" name=""/>
        <dsp:cNvSpPr/>
      </dsp:nvSpPr>
      <dsp:spPr>
        <a:xfrm>
          <a:off x="2233353" y="2949811"/>
          <a:ext cx="1353547" cy="81212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ZA" sz="2200" kern="1200" dirty="0"/>
            <a:t>Task</a:t>
          </a:r>
          <a:r>
            <a:rPr lang="en-ZA" sz="2200" kern="1200" baseline="0" dirty="0"/>
            <a:t> 11 Video </a:t>
          </a:r>
          <a:endParaRPr lang="en-ZA" sz="2200" kern="1200" dirty="0"/>
        </a:p>
      </dsp:txBody>
      <dsp:txXfrm>
        <a:off x="2233353" y="2949811"/>
        <a:ext cx="1353547" cy="8121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46" y="1709194"/>
          <a:ext cx="655460" cy="26218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1 </a:t>
          </a:r>
        </a:p>
      </dsp:txBody>
      <dsp:txXfrm>
        <a:off x="131138" y="1709194"/>
        <a:ext cx="393276" cy="262184"/>
      </dsp:txXfrm>
    </dsp:sp>
    <dsp:sp modelId="{72F1AA51-D764-4888-AADE-2501EAF11598}">
      <dsp:nvSpPr>
        <dsp:cNvPr id="0" name=""/>
        <dsp:cNvSpPr/>
      </dsp:nvSpPr>
      <dsp:spPr>
        <a:xfrm>
          <a:off x="589961" y="1709194"/>
          <a:ext cx="655460" cy="26218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2</a:t>
          </a:r>
        </a:p>
      </dsp:txBody>
      <dsp:txXfrm>
        <a:off x="721053" y="1709194"/>
        <a:ext cx="393276" cy="262184"/>
      </dsp:txXfrm>
    </dsp:sp>
    <dsp:sp modelId="{A5171B81-D340-4FD9-8BB9-F8E53E09CF9F}">
      <dsp:nvSpPr>
        <dsp:cNvPr id="0" name=""/>
        <dsp:cNvSpPr/>
      </dsp:nvSpPr>
      <dsp:spPr>
        <a:xfrm>
          <a:off x="1179875" y="1709194"/>
          <a:ext cx="655460" cy="26218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3</a:t>
          </a:r>
        </a:p>
      </dsp:txBody>
      <dsp:txXfrm>
        <a:off x="1310967" y="1709194"/>
        <a:ext cx="393276" cy="262184"/>
      </dsp:txXfrm>
    </dsp:sp>
    <dsp:sp modelId="{1F018E35-5D8D-49B3-9B7D-3B0C8DAB90F1}">
      <dsp:nvSpPr>
        <dsp:cNvPr id="0" name=""/>
        <dsp:cNvSpPr/>
      </dsp:nvSpPr>
      <dsp:spPr>
        <a:xfrm>
          <a:off x="1769790" y="1632289"/>
          <a:ext cx="787660" cy="41599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4</a:t>
          </a:r>
        </a:p>
      </dsp:txBody>
      <dsp:txXfrm>
        <a:off x="1977787" y="1632289"/>
        <a:ext cx="371666" cy="415994"/>
      </dsp:txXfrm>
    </dsp:sp>
    <dsp:sp modelId="{950702B6-D249-4899-ACE8-16CAE595C5EA}">
      <dsp:nvSpPr>
        <dsp:cNvPr id="0" name=""/>
        <dsp:cNvSpPr/>
      </dsp:nvSpPr>
      <dsp:spPr>
        <a:xfrm>
          <a:off x="2491905" y="1709194"/>
          <a:ext cx="655460" cy="262184"/>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5</a:t>
          </a:r>
        </a:p>
      </dsp:txBody>
      <dsp:txXfrm>
        <a:off x="2622997" y="1709194"/>
        <a:ext cx="393276" cy="262184"/>
      </dsp:txXfrm>
    </dsp:sp>
    <dsp:sp modelId="{43493AC2-0D4D-48E9-98FA-93348157A1F7}">
      <dsp:nvSpPr>
        <dsp:cNvPr id="0" name=""/>
        <dsp:cNvSpPr/>
      </dsp:nvSpPr>
      <dsp:spPr>
        <a:xfrm>
          <a:off x="3081820" y="1709194"/>
          <a:ext cx="655460" cy="262184"/>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6</a:t>
          </a:r>
        </a:p>
      </dsp:txBody>
      <dsp:txXfrm>
        <a:off x="3212912" y="1709194"/>
        <a:ext cx="393276" cy="262184"/>
      </dsp:txXfrm>
    </dsp:sp>
    <dsp:sp modelId="{3BF19F79-1530-4022-B59D-79128ED03ED3}">
      <dsp:nvSpPr>
        <dsp:cNvPr id="0" name=""/>
        <dsp:cNvSpPr/>
      </dsp:nvSpPr>
      <dsp:spPr>
        <a:xfrm>
          <a:off x="3671734" y="1709194"/>
          <a:ext cx="655460" cy="262184"/>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7</a:t>
          </a:r>
        </a:p>
      </dsp:txBody>
      <dsp:txXfrm>
        <a:off x="3802826" y="1709194"/>
        <a:ext cx="393276" cy="262184"/>
      </dsp:txXfrm>
    </dsp:sp>
    <dsp:sp modelId="{BDB9394C-934D-4DCA-8054-75107AF14B89}">
      <dsp:nvSpPr>
        <dsp:cNvPr id="0" name=""/>
        <dsp:cNvSpPr/>
      </dsp:nvSpPr>
      <dsp:spPr>
        <a:xfrm>
          <a:off x="4261649" y="1709194"/>
          <a:ext cx="655460" cy="262184"/>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8 </a:t>
          </a:r>
        </a:p>
      </dsp:txBody>
      <dsp:txXfrm>
        <a:off x="4392741" y="1709194"/>
        <a:ext cx="393276" cy="26218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3367" y="1708474"/>
          <a:ext cx="659062" cy="2636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1 </a:t>
          </a:r>
        </a:p>
      </dsp:txBody>
      <dsp:txXfrm>
        <a:off x="135179" y="1708474"/>
        <a:ext cx="395438" cy="263624"/>
      </dsp:txXfrm>
    </dsp:sp>
    <dsp:sp modelId="{72F1AA51-D764-4888-AADE-2501EAF11598}">
      <dsp:nvSpPr>
        <dsp:cNvPr id="0" name=""/>
        <dsp:cNvSpPr/>
      </dsp:nvSpPr>
      <dsp:spPr>
        <a:xfrm>
          <a:off x="596523" y="1708474"/>
          <a:ext cx="659062" cy="26362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2</a:t>
          </a:r>
        </a:p>
      </dsp:txBody>
      <dsp:txXfrm>
        <a:off x="728335" y="1708474"/>
        <a:ext cx="395438" cy="263624"/>
      </dsp:txXfrm>
    </dsp:sp>
    <dsp:sp modelId="{A5171B81-D340-4FD9-8BB9-F8E53E09CF9F}">
      <dsp:nvSpPr>
        <dsp:cNvPr id="0" name=""/>
        <dsp:cNvSpPr/>
      </dsp:nvSpPr>
      <dsp:spPr>
        <a:xfrm>
          <a:off x="1189679" y="1708474"/>
          <a:ext cx="659062" cy="26362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3</a:t>
          </a:r>
        </a:p>
      </dsp:txBody>
      <dsp:txXfrm>
        <a:off x="1321491" y="1708474"/>
        <a:ext cx="395438" cy="263624"/>
      </dsp:txXfrm>
    </dsp:sp>
    <dsp:sp modelId="{1F018E35-5D8D-49B3-9B7D-3B0C8DAB90F1}">
      <dsp:nvSpPr>
        <dsp:cNvPr id="0" name=""/>
        <dsp:cNvSpPr/>
      </dsp:nvSpPr>
      <dsp:spPr>
        <a:xfrm>
          <a:off x="1782835" y="1708474"/>
          <a:ext cx="659062" cy="26362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4</a:t>
          </a:r>
        </a:p>
      </dsp:txBody>
      <dsp:txXfrm>
        <a:off x="1914647" y="1708474"/>
        <a:ext cx="395438" cy="263624"/>
      </dsp:txXfrm>
    </dsp:sp>
    <dsp:sp modelId="{950702B6-D249-4899-ACE8-16CAE595C5EA}">
      <dsp:nvSpPr>
        <dsp:cNvPr id="0" name=""/>
        <dsp:cNvSpPr/>
      </dsp:nvSpPr>
      <dsp:spPr>
        <a:xfrm>
          <a:off x="2375991" y="1647566"/>
          <a:ext cx="758330" cy="385440"/>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5</a:t>
          </a:r>
        </a:p>
      </dsp:txBody>
      <dsp:txXfrm>
        <a:off x="2568711" y="1647566"/>
        <a:ext cx="372890" cy="385440"/>
      </dsp:txXfrm>
    </dsp:sp>
    <dsp:sp modelId="{43493AC2-0D4D-48E9-98FA-93348157A1F7}">
      <dsp:nvSpPr>
        <dsp:cNvPr id="0" name=""/>
        <dsp:cNvSpPr/>
      </dsp:nvSpPr>
      <dsp:spPr>
        <a:xfrm>
          <a:off x="3068415" y="1708474"/>
          <a:ext cx="659062" cy="263624"/>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6</a:t>
          </a:r>
        </a:p>
      </dsp:txBody>
      <dsp:txXfrm>
        <a:off x="3200227" y="1708474"/>
        <a:ext cx="395438" cy="263624"/>
      </dsp:txXfrm>
    </dsp:sp>
    <dsp:sp modelId="{3BF19F79-1530-4022-B59D-79128ED03ED3}">
      <dsp:nvSpPr>
        <dsp:cNvPr id="0" name=""/>
        <dsp:cNvSpPr/>
      </dsp:nvSpPr>
      <dsp:spPr>
        <a:xfrm>
          <a:off x="3661571" y="1708474"/>
          <a:ext cx="659062" cy="263624"/>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7</a:t>
          </a:r>
        </a:p>
      </dsp:txBody>
      <dsp:txXfrm>
        <a:off x="3793383" y="1708474"/>
        <a:ext cx="395438" cy="263624"/>
      </dsp:txXfrm>
    </dsp:sp>
    <dsp:sp modelId="{BDB9394C-934D-4DCA-8054-75107AF14B89}">
      <dsp:nvSpPr>
        <dsp:cNvPr id="0" name=""/>
        <dsp:cNvSpPr/>
      </dsp:nvSpPr>
      <dsp:spPr>
        <a:xfrm>
          <a:off x="4254727" y="1708474"/>
          <a:ext cx="659062" cy="263624"/>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8 </a:t>
          </a:r>
        </a:p>
      </dsp:txBody>
      <dsp:txXfrm>
        <a:off x="4386539" y="1708474"/>
        <a:ext cx="395438" cy="2636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420" y="1705592"/>
          <a:ext cx="673468" cy="2693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1 </a:t>
          </a:r>
        </a:p>
      </dsp:txBody>
      <dsp:txXfrm>
        <a:off x="135114" y="1705592"/>
        <a:ext cx="404081" cy="269387"/>
      </dsp:txXfrm>
    </dsp:sp>
    <dsp:sp modelId="{72F1AA51-D764-4888-AADE-2501EAF11598}">
      <dsp:nvSpPr>
        <dsp:cNvPr id="0" name=""/>
        <dsp:cNvSpPr/>
      </dsp:nvSpPr>
      <dsp:spPr>
        <a:xfrm>
          <a:off x="606541" y="1705592"/>
          <a:ext cx="673468" cy="2693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2</a:t>
          </a:r>
        </a:p>
      </dsp:txBody>
      <dsp:txXfrm>
        <a:off x="741235" y="1705592"/>
        <a:ext cx="404081" cy="269387"/>
      </dsp:txXfrm>
    </dsp:sp>
    <dsp:sp modelId="{A5171B81-D340-4FD9-8BB9-F8E53E09CF9F}">
      <dsp:nvSpPr>
        <dsp:cNvPr id="0" name=""/>
        <dsp:cNvSpPr/>
      </dsp:nvSpPr>
      <dsp:spPr>
        <a:xfrm>
          <a:off x="1212662" y="1705592"/>
          <a:ext cx="673468" cy="2693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3</a:t>
          </a:r>
        </a:p>
      </dsp:txBody>
      <dsp:txXfrm>
        <a:off x="1347356" y="1705592"/>
        <a:ext cx="404081" cy="269387"/>
      </dsp:txXfrm>
    </dsp:sp>
    <dsp:sp modelId="{1F018E35-5D8D-49B3-9B7D-3B0C8DAB90F1}">
      <dsp:nvSpPr>
        <dsp:cNvPr id="0" name=""/>
        <dsp:cNvSpPr/>
      </dsp:nvSpPr>
      <dsp:spPr>
        <a:xfrm>
          <a:off x="1818783" y="1705592"/>
          <a:ext cx="673468" cy="2693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4</a:t>
          </a:r>
        </a:p>
      </dsp:txBody>
      <dsp:txXfrm>
        <a:off x="1953477" y="1705592"/>
        <a:ext cx="404081" cy="269387"/>
      </dsp:txXfrm>
    </dsp:sp>
    <dsp:sp modelId="{950702B6-D249-4899-ACE8-16CAE595C5EA}">
      <dsp:nvSpPr>
        <dsp:cNvPr id="0" name=""/>
        <dsp:cNvSpPr/>
      </dsp:nvSpPr>
      <dsp:spPr>
        <a:xfrm>
          <a:off x="2424905" y="1705592"/>
          <a:ext cx="673468" cy="2693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5</a:t>
          </a:r>
        </a:p>
      </dsp:txBody>
      <dsp:txXfrm>
        <a:off x="2559599" y="1705592"/>
        <a:ext cx="404081" cy="269387"/>
      </dsp:txXfrm>
    </dsp:sp>
    <dsp:sp modelId="{43493AC2-0D4D-48E9-98FA-93348157A1F7}">
      <dsp:nvSpPr>
        <dsp:cNvPr id="0" name=""/>
        <dsp:cNvSpPr/>
      </dsp:nvSpPr>
      <dsp:spPr>
        <a:xfrm>
          <a:off x="3031026" y="1705592"/>
          <a:ext cx="673468" cy="269387"/>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6</a:t>
          </a:r>
        </a:p>
      </dsp:txBody>
      <dsp:txXfrm>
        <a:off x="3165720" y="1705592"/>
        <a:ext cx="404081" cy="269387"/>
      </dsp:txXfrm>
    </dsp:sp>
    <dsp:sp modelId="{3BF19F79-1530-4022-B59D-79128ED03ED3}">
      <dsp:nvSpPr>
        <dsp:cNvPr id="0" name=""/>
        <dsp:cNvSpPr/>
      </dsp:nvSpPr>
      <dsp:spPr>
        <a:xfrm>
          <a:off x="3637147" y="1705592"/>
          <a:ext cx="673468" cy="269387"/>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7</a:t>
          </a:r>
        </a:p>
      </dsp:txBody>
      <dsp:txXfrm>
        <a:off x="3771841" y="1705592"/>
        <a:ext cx="404081" cy="269387"/>
      </dsp:txXfrm>
    </dsp:sp>
    <dsp:sp modelId="{BDB9394C-934D-4DCA-8054-75107AF14B89}">
      <dsp:nvSpPr>
        <dsp:cNvPr id="0" name=""/>
        <dsp:cNvSpPr/>
      </dsp:nvSpPr>
      <dsp:spPr>
        <a:xfrm>
          <a:off x="4243268" y="1705592"/>
          <a:ext cx="673468" cy="269387"/>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8 </a:t>
          </a:r>
        </a:p>
      </dsp:txBody>
      <dsp:txXfrm>
        <a:off x="4377962" y="1705592"/>
        <a:ext cx="404081" cy="26938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19/09/2018</a:t>
            </a:fld>
            <a:endParaRPr lang="en-GB"/>
          </a:p>
        </p:txBody>
      </p:sp>
      <p:sp>
        <p:nvSpPr>
          <p:cNvPr id="4" name="Slide Image Placeholder 3"/>
          <p:cNvSpPr>
            <a:spLocks noGrp="1" noRot="1" noChangeAspect="1"/>
          </p:cNvSpPr>
          <p:nvPr>
            <p:ph type="sldImg" idx="2"/>
          </p:nvPr>
        </p:nvSpPr>
        <p:spPr>
          <a:xfrm>
            <a:off x="249238" y="1143000"/>
            <a:ext cx="63595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b="1" dirty="0"/>
              <a:t>Note for design: </a:t>
            </a:r>
          </a:p>
          <a:p>
            <a:r>
              <a:rPr lang="en-ZA" dirty="0"/>
              <a:t>This diagram needs to be redrawn and styled similarly to the example provided.</a:t>
            </a:r>
          </a:p>
          <a:p>
            <a:endParaRPr lang="en-ZA" dirty="0"/>
          </a:p>
          <a:p>
            <a:r>
              <a:rPr lang="en-ZA" b="1" dirty="0"/>
              <a:t>Note for interactivity: </a:t>
            </a:r>
          </a:p>
          <a:p>
            <a:r>
              <a:rPr lang="en-ZA" dirty="0"/>
              <a:t>This should be an interactive map where users are able to click on each of the scenarios on the diagram and be taken to the information for that scenario.</a:t>
            </a:r>
          </a:p>
        </p:txBody>
      </p:sp>
      <p:sp>
        <p:nvSpPr>
          <p:cNvPr id="4" name="Slide Number Placeholder 3"/>
          <p:cNvSpPr>
            <a:spLocks noGrp="1"/>
          </p:cNvSpPr>
          <p:nvPr>
            <p:ph type="sldNum" sz="quarter" idx="10"/>
          </p:nvPr>
        </p:nvSpPr>
        <p:spPr/>
        <p:txBody>
          <a:bodyPr/>
          <a:lstStyle/>
          <a:p>
            <a:fld id="{16FEC50E-693F-7248-AD71-EC691CF637E1}" type="slidenum">
              <a:rPr lang="en-GB" smtClean="0"/>
              <a:t>1</a:t>
            </a:fld>
            <a:endParaRPr lang="en-GB"/>
          </a:p>
        </p:txBody>
      </p:sp>
    </p:spTree>
    <p:extLst>
      <p:ext uri="{BB962C8B-B14F-4D97-AF65-F5344CB8AC3E}">
        <p14:creationId xmlns:p14="http://schemas.microsoft.com/office/powerpoint/2010/main" val="1628680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 Go to list for details” should be hyperlinked to questions on Slide 10. </a:t>
            </a:r>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173691770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100</a:t>
            </a:fld>
            <a:endParaRPr lang="en-GB"/>
          </a:p>
        </p:txBody>
      </p:sp>
    </p:spTree>
    <p:extLst>
      <p:ext uri="{BB962C8B-B14F-4D97-AF65-F5344CB8AC3E}">
        <p14:creationId xmlns:p14="http://schemas.microsoft.com/office/powerpoint/2010/main" val="235285247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101</a:t>
            </a:fld>
            <a:endParaRPr lang="en-GB"/>
          </a:p>
        </p:txBody>
      </p:sp>
    </p:spTree>
    <p:extLst>
      <p:ext uri="{BB962C8B-B14F-4D97-AF65-F5344CB8AC3E}">
        <p14:creationId xmlns:p14="http://schemas.microsoft.com/office/powerpoint/2010/main" val="160740771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102</a:t>
            </a:fld>
            <a:endParaRPr lang="en-GB"/>
          </a:p>
        </p:txBody>
      </p:sp>
    </p:spTree>
    <p:extLst>
      <p:ext uri="{BB962C8B-B14F-4D97-AF65-F5344CB8AC3E}">
        <p14:creationId xmlns:p14="http://schemas.microsoft.com/office/powerpoint/2010/main" val="342735307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103</a:t>
            </a:fld>
            <a:endParaRPr lang="en-GB"/>
          </a:p>
        </p:txBody>
      </p:sp>
    </p:spTree>
    <p:extLst>
      <p:ext uri="{BB962C8B-B14F-4D97-AF65-F5344CB8AC3E}">
        <p14:creationId xmlns:p14="http://schemas.microsoft.com/office/powerpoint/2010/main" val="413942388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104</a:t>
            </a:fld>
            <a:endParaRPr lang="en-GB"/>
          </a:p>
        </p:txBody>
      </p:sp>
    </p:spTree>
    <p:extLst>
      <p:ext uri="{BB962C8B-B14F-4D97-AF65-F5344CB8AC3E}">
        <p14:creationId xmlns:p14="http://schemas.microsoft.com/office/powerpoint/2010/main" val="426592787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105</a:t>
            </a:fld>
            <a:endParaRPr lang="en-GB"/>
          </a:p>
        </p:txBody>
      </p:sp>
    </p:spTree>
    <p:extLst>
      <p:ext uri="{BB962C8B-B14F-4D97-AF65-F5344CB8AC3E}">
        <p14:creationId xmlns:p14="http://schemas.microsoft.com/office/powerpoint/2010/main" val="327596892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106</a:t>
            </a:fld>
            <a:endParaRPr lang="en-GB"/>
          </a:p>
        </p:txBody>
      </p:sp>
    </p:spTree>
    <p:extLst>
      <p:ext uri="{BB962C8B-B14F-4D97-AF65-F5344CB8AC3E}">
        <p14:creationId xmlns:p14="http://schemas.microsoft.com/office/powerpoint/2010/main" val="39053098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107</a:t>
            </a:fld>
            <a:endParaRPr lang="en-GB"/>
          </a:p>
        </p:txBody>
      </p:sp>
    </p:spTree>
    <p:extLst>
      <p:ext uri="{BB962C8B-B14F-4D97-AF65-F5344CB8AC3E}">
        <p14:creationId xmlns:p14="http://schemas.microsoft.com/office/powerpoint/2010/main" val="265622970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108</a:t>
            </a:fld>
            <a:endParaRPr lang="en-GB"/>
          </a:p>
        </p:txBody>
      </p:sp>
    </p:spTree>
    <p:extLst>
      <p:ext uri="{BB962C8B-B14F-4D97-AF65-F5344CB8AC3E}">
        <p14:creationId xmlns:p14="http://schemas.microsoft.com/office/powerpoint/2010/main" val="308656363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109</a:t>
            </a:fld>
            <a:endParaRPr lang="en-GB"/>
          </a:p>
        </p:txBody>
      </p:sp>
    </p:spTree>
    <p:extLst>
      <p:ext uri="{BB962C8B-B14F-4D97-AF65-F5344CB8AC3E}">
        <p14:creationId xmlns:p14="http://schemas.microsoft.com/office/powerpoint/2010/main" val="4211953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This is a multiple choice question, with multiple answers correct. Correct answers are in italics.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If answer is incorrect, user should be taken to Slide 13.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If answer is correct, user should be taken to Slide 12.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for correct answer.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Well done! You are ready to move onto the next step.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for incorrect answer.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Oops you didn’t get all the correct details. Make sure you listen carefully to what your client has to say.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209575272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110</a:t>
            </a:fld>
            <a:endParaRPr lang="en-GB"/>
          </a:p>
        </p:txBody>
      </p:sp>
    </p:spTree>
    <p:extLst>
      <p:ext uri="{BB962C8B-B14F-4D97-AF65-F5344CB8AC3E}">
        <p14:creationId xmlns:p14="http://schemas.microsoft.com/office/powerpoint/2010/main" val="136579148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111</a:t>
            </a:fld>
            <a:endParaRPr lang="en-GB"/>
          </a:p>
        </p:txBody>
      </p:sp>
    </p:spTree>
    <p:extLst>
      <p:ext uri="{BB962C8B-B14F-4D97-AF65-F5344CB8AC3E}">
        <p14:creationId xmlns:p14="http://schemas.microsoft.com/office/powerpoint/2010/main" val="181226114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112</a:t>
            </a:fld>
            <a:endParaRPr lang="en-GB"/>
          </a:p>
        </p:txBody>
      </p:sp>
    </p:spTree>
    <p:extLst>
      <p:ext uri="{BB962C8B-B14F-4D97-AF65-F5344CB8AC3E}">
        <p14:creationId xmlns:p14="http://schemas.microsoft.com/office/powerpoint/2010/main" val="171596989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113</a:t>
            </a:fld>
            <a:endParaRPr lang="en-GB"/>
          </a:p>
        </p:txBody>
      </p:sp>
    </p:spTree>
    <p:extLst>
      <p:ext uri="{BB962C8B-B14F-4D97-AF65-F5344CB8AC3E}">
        <p14:creationId xmlns:p14="http://schemas.microsoft.com/office/powerpoint/2010/main" val="303388908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114</a:t>
            </a:fld>
            <a:endParaRPr lang="en-GB"/>
          </a:p>
        </p:txBody>
      </p:sp>
    </p:spTree>
    <p:extLst>
      <p:ext uri="{BB962C8B-B14F-4D97-AF65-F5344CB8AC3E}">
        <p14:creationId xmlns:p14="http://schemas.microsoft.com/office/powerpoint/2010/main" val="83819474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115</a:t>
            </a:fld>
            <a:endParaRPr lang="en-GB"/>
          </a:p>
        </p:txBody>
      </p:sp>
    </p:spTree>
    <p:extLst>
      <p:ext uri="{BB962C8B-B14F-4D97-AF65-F5344CB8AC3E}">
        <p14:creationId xmlns:p14="http://schemas.microsoft.com/office/powerpoint/2010/main" val="270606411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116</a:t>
            </a:fld>
            <a:endParaRPr lang="en-GB"/>
          </a:p>
        </p:txBody>
      </p:sp>
    </p:spTree>
    <p:extLst>
      <p:ext uri="{BB962C8B-B14F-4D97-AF65-F5344CB8AC3E}">
        <p14:creationId xmlns:p14="http://schemas.microsoft.com/office/powerpoint/2010/main" val="192833884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https://incident-prevention.com/ip-articles/no-voltage-testing</a:t>
            </a:r>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117</a:t>
            </a:fld>
            <a:endParaRPr lang="en-GB"/>
          </a:p>
        </p:txBody>
      </p:sp>
    </p:spTree>
    <p:extLst>
      <p:ext uri="{BB962C8B-B14F-4D97-AF65-F5344CB8AC3E}">
        <p14:creationId xmlns:p14="http://schemas.microsoft.com/office/powerpoint/2010/main" val="5980825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https://www.sefelec.com/en/insulation-resistance-test.php</a:t>
            </a:r>
          </a:p>
        </p:txBody>
      </p:sp>
      <p:sp>
        <p:nvSpPr>
          <p:cNvPr id="4" name="Slide Number Placeholder 3"/>
          <p:cNvSpPr>
            <a:spLocks noGrp="1"/>
          </p:cNvSpPr>
          <p:nvPr>
            <p:ph type="sldNum" sz="quarter" idx="10"/>
          </p:nvPr>
        </p:nvSpPr>
        <p:spPr/>
        <p:txBody>
          <a:bodyPr/>
          <a:lstStyle/>
          <a:p>
            <a:fld id="{16FEC50E-693F-7248-AD71-EC691CF637E1}" type="slidenum">
              <a:rPr lang="en-GB" smtClean="0"/>
              <a:t>118</a:t>
            </a:fld>
            <a:endParaRPr lang="en-GB"/>
          </a:p>
        </p:txBody>
      </p:sp>
    </p:spTree>
    <p:extLst>
      <p:ext uri="{BB962C8B-B14F-4D97-AF65-F5344CB8AC3E}">
        <p14:creationId xmlns:p14="http://schemas.microsoft.com/office/powerpoint/2010/main" val="417059411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119</a:t>
            </a:fld>
            <a:endParaRPr lang="en-GB"/>
          </a:p>
        </p:txBody>
      </p:sp>
    </p:spTree>
    <p:extLst>
      <p:ext uri="{BB962C8B-B14F-4D97-AF65-F5344CB8AC3E}">
        <p14:creationId xmlns:p14="http://schemas.microsoft.com/office/powerpoint/2010/main" val="3189670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details can be revealed one by one or user can click on each one in order to reveal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design: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Design/template can be created to make this layout more interesting.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Content for blocks: </a:t>
            </a:r>
          </a:p>
          <a:p>
            <a:pPr marL="171450" indent="-171450">
              <a:buFont typeface="Arial" panose="020B0604020202020204" pitchFamily="34" charset="0"/>
              <a:buChar char="•"/>
            </a:pPr>
            <a:r>
              <a:rPr lang="en-US" b="1" dirty="0"/>
              <a:t>Block 1: </a:t>
            </a:r>
            <a:r>
              <a:rPr lang="en-US" dirty="0"/>
              <a:t>The project must follow all regulations and standards</a:t>
            </a:r>
          </a:p>
          <a:p>
            <a:pPr marL="171450" indent="-171450">
              <a:buFont typeface="Arial" panose="020B0604020202020204" pitchFamily="34" charset="0"/>
              <a:buChar char="•"/>
            </a:pPr>
            <a:r>
              <a:rPr lang="en-US" b="1" dirty="0"/>
              <a:t>Block 2: </a:t>
            </a:r>
            <a:r>
              <a:rPr lang="en-US" dirty="0"/>
              <a:t>You must give Mr Mabuzo a certificate of compliance once you have finished the job. </a:t>
            </a:r>
          </a:p>
          <a:p>
            <a:pPr marL="171450" indent="-171450">
              <a:buFont typeface="Arial" panose="020B0604020202020204" pitchFamily="34" charset="0"/>
              <a:buChar char="•"/>
            </a:pPr>
            <a:r>
              <a:rPr lang="en-US" b="1" dirty="0"/>
              <a:t>Block 3: </a:t>
            </a:r>
            <a:r>
              <a:rPr lang="en-US" dirty="0"/>
              <a:t>You must make sure that you and your team follow the health and safety standards at all times</a:t>
            </a:r>
          </a:p>
          <a:p>
            <a:pPr marL="171450" indent="-171450">
              <a:buFont typeface="Arial" panose="020B0604020202020204" pitchFamily="34" charset="0"/>
              <a:buChar char="•"/>
            </a:pPr>
            <a:r>
              <a:rPr lang="en-US" b="1" dirty="0"/>
              <a:t>Block 4: </a:t>
            </a:r>
            <a:r>
              <a:rPr lang="en-US" dirty="0"/>
              <a:t>Activities must not damage the walls and must not look unsightly (bad)</a:t>
            </a:r>
          </a:p>
          <a:p>
            <a:pPr marL="171450" indent="-171450">
              <a:buFont typeface="Arial" panose="020B0604020202020204" pitchFamily="34" charset="0"/>
              <a:buChar char="•"/>
            </a:pPr>
            <a:r>
              <a:rPr lang="en-US" b="1" dirty="0"/>
              <a:t>Block 5: </a:t>
            </a:r>
            <a:r>
              <a:rPr lang="en-US" dirty="0"/>
              <a:t>You are allowed to dig in the garden but you must put the lawn and garden back to its original state as best as possible</a:t>
            </a:r>
          </a:p>
          <a:p>
            <a:pPr marL="171450" indent="-171450">
              <a:buFont typeface="Arial" panose="020B0604020202020204" pitchFamily="34" charset="0"/>
              <a:buChar char="•"/>
            </a:pPr>
            <a:r>
              <a:rPr lang="en-US" b="1" dirty="0"/>
              <a:t>Block 6: </a:t>
            </a:r>
            <a:r>
              <a:rPr lang="en-US" dirty="0"/>
              <a:t>You can get the supply from any point in the installation as long as it is compliant</a:t>
            </a:r>
          </a:p>
          <a:p>
            <a:pPr marL="171450" indent="-171450">
              <a:buFont typeface="Arial" panose="020B0604020202020204" pitchFamily="34" charset="0"/>
              <a:buChar char="•"/>
            </a:pPr>
            <a:r>
              <a:rPr lang="en-US" b="1" dirty="0"/>
              <a:t>Block 7: </a:t>
            </a:r>
            <a:r>
              <a:rPr lang="en-US" dirty="0"/>
              <a:t>You must finish all your work in 2 days</a:t>
            </a:r>
          </a:p>
          <a:p>
            <a:pPr marL="171450" indent="-171450">
              <a:buFont typeface="Arial" panose="020B0604020202020204" pitchFamily="34" charset="0"/>
              <a:buChar char="•"/>
            </a:pPr>
            <a:r>
              <a:rPr lang="en-US" b="1" dirty="0"/>
              <a:t>Block 8: </a:t>
            </a:r>
            <a:r>
              <a:rPr lang="en-US" i="0" dirty="0"/>
              <a:t>Finances are limited and you need to do the project as cheaply as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298888702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120</a:t>
            </a:fld>
            <a:endParaRPr lang="en-GB"/>
          </a:p>
        </p:txBody>
      </p:sp>
    </p:spTree>
    <p:extLst>
      <p:ext uri="{BB962C8B-B14F-4D97-AF65-F5344CB8AC3E}">
        <p14:creationId xmlns:p14="http://schemas.microsoft.com/office/powerpoint/2010/main" val="178735623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121</a:t>
            </a:fld>
            <a:endParaRPr lang="en-GB"/>
          </a:p>
        </p:txBody>
      </p:sp>
    </p:spTree>
    <p:extLst>
      <p:ext uri="{BB962C8B-B14F-4D97-AF65-F5344CB8AC3E}">
        <p14:creationId xmlns:p14="http://schemas.microsoft.com/office/powerpoint/2010/main" val="20563173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122</a:t>
            </a:fld>
            <a:endParaRPr lang="en-GB"/>
          </a:p>
        </p:txBody>
      </p:sp>
    </p:spTree>
    <p:extLst>
      <p:ext uri="{BB962C8B-B14F-4D97-AF65-F5344CB8AC3E}">
        <p14:creationId xmlns:p14="http://schemas.microsoft.com/office/powerpoint/2010/main" val="401795493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123</a:t>
            </a:fld>
            <a:endParaRPr lang="en-GB"/>
          </a:p>
        </p:txBody>
      </p:sp>
    </p:spTree>
    <p:extLst>
      <p:ext uri="{BB962C8B-B14F-4D97-AF65-F5344CB8AC3E}">
        <p14:creationId xmlns:p14="http://schemas.microsoft.com/office/powerpoint/2010/main" val="3773170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video it should appear as full screen. </a:t>
            </a:r>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560426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b="1" dirty="0"/>
              <a:t>Notes for interactivity: </a:t>
            </a:r>
          </a:p>
          <a:p>
            <a:r>
              <a:rPr lang="en-ZA" b="0" dirty="0"/>
              <a:t>When user click on the box the following information should appear. </a:t>
            </a:r>
          </a:p>
          <a:p>
            <a:pPr marL="628650" lvl="1" indent="-171450">
              <a:buFont typeface="Arial" panose="020B0604020202020204" pitchFamily="34" charset="0"/>
              <a:buChar char="•"/>
            </a:pPr>
            <a:r>
              <a:rPr lang="en-US" sz="1200" dirty="0"/>
              <a:t>There are dogs on the property</a:t>
            </a:r>
          </a:p>
          <a:p>
            <a:pPr marL="628650" lvl="1" indent="-171450">
              <a:buFont typeface="Arial" panose="020B0604020202020204" pitchFamily="34" charset="0"/>
              <a:buChar char="•"/>
            </a:pPr>
            <a:r>
              <a:rPr lang="en-ZA" sz="1200" dirty="0"/>
              <a:t>There are toilet facilities for staff</a:t>
            </a:r>
          </a:p>
          <a:p>
            <a:pPr marL="628650" lvl="1" indent="-171450">
              <a:buFont typeface="Arial" panose="020B0604020202020204" pitchFamily="34" charset="0"/>
              <a:buChar char="•"/>
            </a:pPr>
            <a:r>
              <a:rPr lang="en-US" sz="1200" dirty="0"/>
              <a:t>The ground is a rich dark brown which indicates that digging will be relatively easy</a:t>
            </a:r>
          </a:p>
          <a:p>
            <a:pPr marL="628650" lvl="1" indent="-171450">
              <a:buFont typeface="Arial" panose="020B0604020202020204" pitchFamily="34" charset="0"/>
              <a:buChar char="•"/>
            </a:pPr>
            <a:r>
              <a:rPr lang="en-US" sz="1200" dirty="0"/>
              <a:t>There is paving from the garage to the gate</a:t>
            </a:r>
          </a:p>
          <a:p>
            <a:pPr marL="628650" lvl="1" indent="-171450">
              <a:buFont typeface="Arial" panose="020B0604020202020204" pitchFamily="34" charset="0"/>
              <a:buChar char="•"/>
            </a:pPr>
            <a:r>
              <a:rPr lang="en-ZA" sz="1200" dirty="0"/>
              <a:t>There are flowerbeds along the driveway</a:t>
            </a:r>
          </a:p>
          <a:p>
            <a:pPr marL="628650" lvl="1" indent="-171450">
              <a:buFont typeface="Arial" panose="020B0604020202020204" pitchFamily="34" charset="0"/>
              <a:buChar char="•"/>
            </a:pPr>
            <a:r>
              <a:rPr lang="en-ZA" sz="1200" dirty="0"/>
              <a:t>The boundary wall is single brick and painted grey</a:t>
            </a:r>
          </a:p>
          <a:p>
            <a:pPr marL="628650" lvl="1" indent="-171450">
              <a:buFont typeface="Arial" panose="020B0604020202020204" pitchFamily="34" charset="0"/>
              <a:buChar char="•"/>
            </a:pPr>
            <a:r>
              <a:rPr lang="en-ZA" sz="1200" dirty="0"/>
              <a:t>The distance from the garage to the boundary wall is 5 meters</a:t>
            </a:r>
          </a:p>
          <a:p>
            <a:pPr marL="628650" lvl="1" indent="-171450">
              <a:buFont typeface="Arial" panose="020B0604020202020204" pitchFamily="34" charset="0"/>
              <a:buChar char="•"/>
            </a:pPr>
            <a:r>
              <a:rPr lang="en-ZA" sz="1200" dirty="0"/>
              <a:t>There is grass between the garage and the boundary wall to the gate</a:t>
            </a:r>
          </a:p>
          <a:p>
            <a:pPr marL="628650" lvl="1" indent="-171450">
              <a:buFont typeface="Arial" panose="020B0604020202020204" pitchFamily="34" charset="0"/>
              <a:buChar char="•"/>
            </a:pPr>
            <a:r>
              <a:rPr lang="en-ZA" sz="1200" dirty="0"/>
              <a:t>No visible water points or pipes between garage and boundary wall</a:t>
            </a:r>
          </a:p>
          <a:p>
            <a:pPr marL="628650" lvl="1" indent="-171450">
              <a:buFont typeface="Arial" panose="020B0604020202020204" pitchFamily="34" charset="0"/>
              <a:buChar char="•"/>
            </a:pPr>
            <a:r>
              <a:rPr lang="en-ZA" sz="1200" dirty="0"/>
              <a:t>There is no ceiling in the garage</a:t>
            </a:r>
          </a:p>
          <a:p>
            <a:pPr marL="628650" lvl="1" indent="-171450">
              <a:buFont typeface="Arial" panose="020B0604020202020204" pitchFamily="34" charset="0"/>
              <a:buChar char="•"/>
            </a:pPr>
            <a:r>
              <a:rPr lang="en-US" sz="1200" dirty="0"/>
              <a:t>There are 2 distribution boards or DB’s  1 in the main house. </a:t>
            </a:r>
          </a:p>
          <a:p>
            <a:pPr marL="628650" lvl="1" indent="-171450">
              <a:buFont typeface="Arial" panose="020B0604020202020204" pitchFamily="34" charset="0"/>
              <a:buChar char="•"/>
            </a:pPr>
            <a:r>
              <a:rPr lang="en-US" sz="1200" dirty="0"/>
              <a:t>The first DB, let’s call it DB 1 is flush mounted. This means that has been installed inside of the wall. (show image flush mount)</a:t>
            </a:r>
          </a:p>
          <a:p>
            <a:pPr marL="628650" lvl="1" indent="-171450">
              <a:buFont typeface="Arial" panose="020B0604020202020204" pitchFamily="34" charset="0"/>
              <a:buChar char="•"/>
            </a:pPr>
            <a:r>
              <a:rPr lang="en-US" sz="1200" dirty="0"/>
              <a:t>The distance to the gate is 29 meters from the gate to the DB1 and there are 4 slots available in the DB for new circuit breakers and there is an earth leakage in board</a:t>
            </a:r>
          </a:p>
          <a:p>
            <a:pPr marL="628650" lvl="1" indent="-171450">
              <a:buFont typeface="Arial" panose="020B0604020202020204" pitchFamily="34" charset="0"/>
              <a:buChar char="•"/>
            </a:pPr>
            <a:r>
              <a:rPr lang="en-US" sz="1200" dirty="0"/>
              <a:t>The second DB, let’s call it DB2, is in the garage and surface mounted. This means that it has been installed on the wall (show image of surface mount) </a:t>
            </a:r>
          </a:p>
          <a:p>
            <a:pPr marL="628650" lvl="1" indent="-171450">
              <a:buFont typeface="Arial" panose="020B0604020202020204" pitchFamily="34" charset="0"/>
              <a:buChar char="•"/>
            </a:pPr>
            <a:r>
              <a:rPr lang="en-US" sz="1200" dirty="0"/>
              <a:t>The distance to the gate is 22 meters from the gate to the DB2 and there are 9 slots available in the DB for new circuit breakers and there is an earth leakage in board</a:t>
            </a:r>
          </a:p>
          <a:p>
            <a:pPr marL="171450" indent="-171450">
              <a:buFont typeface="Arial" panose="020B0604020202020204" pitchFamily="34" charset="0"/>
              <a:buChar char="•"/>
            </a:pPr>
            <a:endParaRPr lang="en-US" sz="1200" dirty="0"/>
          </a:p>
          <a:p>
            <a:pPr marL="0" indent="0">
              <a:buFont typeface="Arial" panose="020B0604020202020204" pitchFamily="34" charset="0"/>
              <a:buNone/>
            </a:pPr>
            <a:r>
              <a:rPr lang="en-US" sz="1200" dirty="0"/>
              <a:t>Resource 01 should be linked to the sentence that says “Client and property details”. Users should be able to download this resource and save it on their computers/phones. </a:t>
            </a:r>
          </a:p>
          <a:p>
            <a:endParaRPr lang="en-ZA" b="0" dirty="0"/>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801812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of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“Click here” they should be taken to Slide 16. </a:t>
            </a:r>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3098278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Option 1 they should betaken to Slide 17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Option 2 they should betaken to Slide 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Option 3 they should betaken to Slide 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the ‘share your thoughts” button they should be taken to Slide 20</a:t>
            </a:r>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1056502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“Go back to options” button it should take them back to the Options on Slide 16. </a:t>
            </a:r>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4094648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“Go back to options” button it should take them back to the Options on Slide 16. </a:t>
            </a:r>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1633913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“Go back to options” button it should take them back to the Options on Slide 16. </a:t>
            </a:r>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2920948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Notes for Nick Du Plessis: </a:t>
            </a:r>
          </a:p>
          <a:p>
            <a:r>
              <a:rPr lang="en-ZA" dirty="0"/>
              <a:t>How much time would be estimated to complete the job for Option 3? (Slide 25)</a:t>
            </a:r>
          </a:p>
          <a:p>
            <a:r>
              <a:rPr lang="en-ZA" dirty="0"/>
              <a:t>What are the steps for drawing/making a plan?</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1387601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Multiple choice question, there is no correct answer this is simply to get the learner thinking.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submit button they should be taken to Slide 21.</a:t>
            </a:r>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2509675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Text box, learner should be able to type in a response. There is no correct answer, this question is to get the learner thinking.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the Submit button they should be taken to Slide 22</a:t>
            </a:r>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1391276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“Remove” button take them to Slide 26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each of the options blocks they should be taken to the following slides: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 1- Slide 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 2- Slide 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 3- Slide 25</a:t>
            </a:r>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3711149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‘Back to options” they should be taken to Slide 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each of the boxes, information for that box should be revealed.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details below: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Tools and equipment </a:t>
            </a:r>
          </a:p>
          <a:p>
            <a:r>
              <a:rPr lang="en-US" dirty="0"/>
              <a:t>No special tools are required for installation or trenching. We will be using a ladder during the installations.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Materials </a:t>
            </a:r>
          </a:p>
          <a:p>
            <a:r>
              <a:rPr lang="en-GB" dirty="0"/>
              <a:t>Most of the materials are easily acquired form an electrical wholesaler. </a:t>
            </a:r>
          </a:p>
          <a:p>
            <a:r>
              <a:rPr lang="en-US" b="1" dirty="0"/>
              <a:t>Time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Esimated</a:t>
            </a:r>
            <a:r>
              <a:rPr lang="en-US" dirty="0"/>
              <a:t> time is 6 hours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Labour</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persons will be allocated for this task (2 will trench and 1 will do the electrical activities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is the cheapest option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Environmental implications</a:t>
            </a:r>
          </a:p>
          <a:p>
            <a:r>
              <a:rPr lang="en-US" dirty="0"/>
              <a:t>We would need to trench in the garden and care would need to be taken not the damage plants</a:t>
            </a:r>
          </a:p>
          <a:p>
            <a:r>
              <a:rPr lang="en-US" dirty="0"/>
              <a:t>We must be aware of possible water pipes when trenching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Regulations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Volt drop over the cable is 5,47 Volts (calculated) allowing for 16 Amps at the socket outlet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Risk Implications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dogs will have to be put away in order to allow for the installation</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781811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‘Back to options” they should be taken to Slide 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each of the boxes, information for that box should be revealed. See details below: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Tools and equipment</a:t>
            </a:r>
          </a:p>
          <a:p>
            <a:r>
              <a:rPr lang="en-US" dirty="0"/>
              <a:t>No special tools are required for installation or trenching. We will be using a ladder during the installations.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Materials </a:t>
            </a:r>
          </a:p>
          <a:p>
            <a:r>
              <a:rPr lang="en-US" dirty="0"/>
              <a:t>All components that can be used are easily found at the local electrical wholesaler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Esimated</a:t>
            </a:r>
            <a:r>
              <a:rPr lang="en-US" dirty="0"/>
              <a:t> time is 5 hours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Labour</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persons will be allocated for this task (2 will trench and 1 will do the electrical activities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Cost </a:t>
            </a:r>
          </a:p>
          <a:p>
            <a:r>
              <a:rPr lang="en-US" dirty="0"/>
              <a:t>The cable is more expensive but will save time on </a:t>
            </a:r>
            <a:r>
              <a:rPr lang="en-US" dirty="0" err="1"/>
              <a:t>labour</a:t>
            </a:r>
            <a:r>
              <a:rPr lang="en-US" dirty="0"/>
              <a:t> seeing that it could be time consuming to pull the conductors into the conduit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Environmental implications</a:t>
            </a:r>
          </a:p>
          <a:p>
            <a:r>
              <a:rPr lang="en-US" dirty="0"/>
              <a:t>We would need to trench in the garden and care would need to be taken not the damage plants</a:t>
            </a:r>
          </a:p>
          <a:p>
            <a:r>
              <a:rPr lang="en-US" dirty="0"/>
              <a:t>We must be aware of possible water pipes when trenching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Regulations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Volt drop over the cable is 5,47 Volts (calculated) allowing for 16 Amps at the socket outlet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Risk Implications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dogs will have to be put away in order to allow for the installation</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27337232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Use </a:t>
            </a:r>
            <a:r>
              <a:rPr lang="en-US" b="1" dirty="0"/>
              <a:t>a 2.5 mm</a:t>
            </a:r>
            <a:r>
              <a:rPr lang="en-US" sz="1400" b="1" baseline="30000" dirty="0"/>
              <a:t>2</a:t>
            </a:r>
            <a:r>
              <a:rPr lang="en-US" b="1" dirty="0"/>
              <a:t> 3 core flat twin and earth cable </a:t>
            </a:r>
            <a:r>
              <a:rPr lang="en-GB" b="1" dirty="0"/>
              <a:t>to supply a weatherproof socket outlet that will allow the gate motor to be plugged into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‘Back to options” they should be taken to Slide 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each of the boxes, information for that box should be revealed. See details below: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Tools and equipment</a:t>
            </a:r>
          </a:p>
          <a:p>
            <a:r>
              <a:rPr lang="en-US" dirty="0"/>
              <a:t>No special tools are required. Just need to verify that a drilling machine and the correct size drill bit is available.</a:t>
            </a:r>
          </a:p>
          <a:p>
            <a:r>
              <a:rPr lang="en-US" dirty="0"/>
              <a:t>Make sure that a shovel and pick is available for use.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Materials </a:t>
            </a:r>
          </a:p>
          <a:p>
            <a:r>
              <a:rPr lang="en-US" dirty="0"/>
              <a:t>This type of cable is not designed for use in ground.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Esimated</a:t>
            </a:r>
            <a:r>
              <a:rPr lang="en-US" dirty="0"/>
              <a:t> time is 5 hours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Labour</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persons will be allocated for this task (2 will trench and 1 will do the electrical activities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is the cheapest method but the manufacturer specifications for this type of cable does not recommend using it for burying it in the ground.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Environmental implications</a:t>
            </a:r>
          </a:p>
          <a:p>
            <a:r>
              <a:rPr lang="en-ZA" dirty="0"/>
              <a:t>Cable cannot be exposed to direct sun</a:t>
            </a:r>
          </a:p>
          <a:p>
            <a:r>
              <a:rPr lang="en-ZA" dirty="0"/>
              <a:t>Cable cannot be placed in the ground</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Regulations</a:t>
            </a:r>
          </a:p>
          <a:p>
            <a:r>
              <a:rPr lang="en-ZA" dirty="0"/>
              <a:t>This type of cable cannot be placed directly in the ground</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Risk Implications</a:t>
            </a:r>
          </a:p>
          <a:p>
            <a:r>
              <a:rPr lang="en-ZA" dirty="0"/>
              <a:t>This type of cable was not designed for burying in the ground</a:t>
            </a: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22293768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Multiple choice. If the learner chooses Option 1 or 2 which are the incorrect options they should be given the option to try again (Feedback1) .  Once they have had another opportunity they should get feedback 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 if learner chooses Option 1: Do you really want to get rid of this option? Try again. (take learner back to this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 if learner chooses Option 2: Do you really want to get rid of this option? Try again. ((take learner back to this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 if learner chooses Option 3: Well done you are correct. Option 3 is the worst option for this job because a 2.5 mm</a:t>
            </a:r>
            <a:r>
              <a:rPr lang="en-US" sz="1400" b="0" baseline="30000" dirty="0"/>
              <a:t>2</a:t>
            </a:r>
            <a:r>
              <a:rPr lang="en-US" b="0" dirty="0"/>
              <a:t> 3 core flat twin and earth cable cannot be used in the ground, which means that it doesn’t follow the regulations. (Take learner to Slide 27)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 if learner chooses Option 1: Oops, still not right. Option 3 is the worst option for this job because a 2.5 mm</a:t>
            </a:r>
            <a:r>
              <a:rPr lang="en-US" sz="1400" b="0" baseline="30000" dirty="0"/>
              <a:t>2</a:t>
            </a:r>
            <a:r>
              <a:rPr lang="en-US" b="0" dirty="0"/>
              <a:t> 3 core flat twin and earth cable cannot be used in the ground, which means that it doesn’t follow the regulations. (Take learner to Slide 27)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 if learner chooses Option 2: Oops, still not right. Option 3 is the worst option for this job because a 2.5 mm</a:t>
            </a:r>
            <a:r>
              <a:rPr lang="en-US" sz="1400" b="0" baseline="30000" dirty="0"/>
              <a:t>2</a:t>
            </a:r>
            <a:r>
              <a:rPr lang="en-US" b="0" dirty="0"/>
              <a:t> 3 core flat twin and earth cable cannot be used in the ground, which means that it doesn’t follow the regulations. (Take learner to Slide 27)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15310061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 want to see” button should be linked to Resource 01.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user the clicks on each of the boxes another layer with more information should appear: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Option 1 Advantages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appears to be the cheapest and most cost effective method to get the supply from the DB 2  to the new weatherproof socket outlet at the gate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Option 1 Disadvantages</a:t>
            </a:r>
          </a:p>
          <a:p>
            <a:pPr marL="171450" indent="-171450">
              <a:buFont typeface="Arial" panose="020B0604020202020204" pitchFamily="34" charset="0"/>
              <a:buChar char="•"/>
            </a:pPr>
            <a:r>
              <a:rPr lang="en-US" dirty="0"/>
              <a:t>Should there be any foreign objects like rocks the installation could be implicated and it could take a lot longer</a:t>
            </a:r>
          </a:p>
          <a:p>
            <a:pPr marL="171450" indent="-171450">
              <a:buFont typeface="Arial" panose="020B0604020202020204" pitchFamily="34" charset="0"/>
              <a:buChar char="•"/>
            </a:pPr>
            <a:r>
              <a:rPr lang="en-US" dirty="0"/>
              <a:t>The sun could affect the PVC conduit over time even though it is UV protected</a:t>
            </a:r>
          </a:p>
          <a:p>
            <a:pPr marL="171450" indent="-171450">
              <a:buFont typeface="Arial" panose="020B0604020202020204" pitchFamily="34" charset="0"/>
              <a:buChar char="•"/>
            </a:pPr>
            <a:r>
              <a:rPr lang="en-US" dirty="0"/>
              <a:t>The PVC conduit provides some mechanical protection for the conductors but could be damaged by the weed eater or if something knocks up against it with force </a:t>
            </a:r>
          </a:p>
          <a:p>
            <a:pPr marL="171450" indent="-171450">
              <a:buFont typeface="Arial" panose="020B0604020202020204" pitchFamily="34" charset="0"/>
              <a:buChar char="•"/>
            </a:pPr>
            <a:r>
              <a:rPr lang="en-US" dirty="0"/>
              <a:t>This method will take a little longer than installing an armored cable </a:t>
            </a:r>
          </a:p>
          <a:p>
            <a:pPr marL="171450" indent="-171450">
              <a:buFont typeface="Arial" panose="020B0604020202020204" pitchFamily="34" charset="0"/>
              <a:buChar char="•"/>
            </a:pPr>
            <a:r>
              <a:rPr lang="en-US" dirty="0"/>
              <a:t>The PVC conduit could look unsightly but could be painted by owner to merge into surroundings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Option 2 Advantages</a:t>
            </a:r>
          </a:p>
          <a:p>
            <a:pPr marL="171450" indent="-171450">
              <a:buFont typeface="Arial" panose="020B0604020202020204" pitchFamily="34" charset="0"/>
              <a:buChar char="•"/>
            </a:pPr>
            <a:r>
              <a:rPr lang="en-US" dirty="0"/>
              <a:t>Armored cable is faster to install and a very effective method to get the supply from the DB 2  to the new weatherproof socket outlet at the gate</a:t>
            </a:r>
          </a:p>
          <a:p>
            <a:pPr marL="171450" indent="-171450">
              <a:buFont typeface="Arial" panose="020B0604020202020204" pitchFamily="34" charset="0"/>
              <a:buChar char="•"/>
            </a:pPr>
            <a:r>
              <a:rPr lang="en-US" dirty="0"/>
              <a:t>With this cable you have mechanical protection down the wall, as well as in the ground</a:t>
            </a:r>
          </a:p>
          <a:p>
            <a:pPr marL="171450" indent="-171450">
              <a:buFont typeface="Arial" panose="020B0604020202020204" pitchFamily="34" charset="0"/>
              <a:buChar char="•"/>
            </a:pPr>
            <a:r>
              <a:rPr lang="en-US" dirty="0"/>
              <a:t>It is more flexible to work with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Option 2Disadvantages</a:t>
            </a:r>
          </a:p>
          <a:p>
            <a:pPr marL="171450" indent="-171450">
              <a:buFont typeface="Arial" panose="020B0604020202020204" pitchFamily="34" charset="0"/>
              <a:buChar char="•"/>
            </a:pPr>
            <a:r>
              <a:rPr lang="en-US" dirty="0"/>
              <a:t>Costs for armored cable is more expensive</a:t>
            </a:r>
          </a:p>
          <a:p>
            <a:pPr marL="171450" indent="-171450">
              <a:buFont typeface="Arial" panose="020B0604020202020204" pitchFamily="34" charset="0"/>
              <a:buChar char="•"/>
            </a:pPr>
            <a:r>
              <a:rPr lang="en-US" dirty="0"/>
              <a:t>The PVC conduit provides some mechanical protection for the conductors but could be damaged by the weed eater or if something knocks up against it with force </a:t>
            </a:r>
          </a:p>
          <a:p>
            <a:pPr marL="171450" indent="-171450">
              <a:buFont typeface="Arial" panose="020B0604020202020204" pitchFamily="34" charset="0"/>
              <a:buChar char="•"/>
            </a:pPr>
            <a:r>
              <a:rPr lang="en-US" dirty="0"/>
              <a:t>The PVC conduit could look unsightly but could be painted by owner to merge into surroundings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13006552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Option 1 they should be taken to Slide 29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Option 2 they should be taken to Slide 30</a:t>
            </a:r>
          </a:p>
        </p:txBody>
      </p:sp>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15601095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users click on submit button they should be taken to the feedback. Once learner has heard feedback they should be taken to Slide 31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Multiple choice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if learner selects answer 1: (Voiceover 01 should play)   </a:t>
            </a:r>
            <a:r>
              <a:rPr lang="en-US" b="0" i="1" dirty="0"/>
              <a:t>Well done! You are correct in saying that this option was the cheapest way to do the job. This is important because </a:t>
            </a:r>
            <a:r>
              <a:rPr lang="en-US" b="0" i="1" dirty="0" err="1"/>
              <a:t>Mr</a:t>
            </a:r>
            <a:r>
              <a:rPr lang="en-US" b="0" i="1" dirty="0"/>
              <a:t> </a:t>
            </a:r>
            <a:r>
              <a:rPr lang="en-US" b="0" i="1" dirty="0" err="1"/>
              <a:t>Mabuzo</a:t>
            </a:r>
            <a:r>
              <a:rPr lang="en-US" b="0" i="1" dirty="0"/>
              <a:t> wanted you to a quality job but it needed to be done as cheaply as possible.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if learner selects answer 2 : (Voiceover 02 should play)  </a:t>
            </a:r>
            <a:r>
              <a:rPr lang="en-US" b="0" i="1" dirty="0"/>
              <a:t>While you are correct about Option 1 being the best option, it’s not because it’s the quickest. Option 2 would have taken 5 hours to do while Option 1 would have taken an hour longer. The reason Option 1 is the best one is because </a:t>
            </a:r>
            <a:r>
              <a:rPr lang="en-US" b="0" i="1" dirty="0" err="1"/>
              <a:t>Mr</a:t>
            </a:r>
            <a:r>
              <a:rPr lang="en-US" b="0" i="1" dirty="0"/>
              <a:t> </a:t>
            </a:r>
            <a:r>
              <a:rPr lang="en-US" b="0" i="1" dirty="0" err="1"/>
              <a:t>Mabuzo</a:t>
            </a:r>
            <a:r>
              <a:rPr lang="en-US" b="0" i="1" dirty="0"/>
              <a:t> wanted you to a quality job but it needed to be done as cheaply as possible. </a:t>
            </a: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if learner selects answer 3. (Voiceover 03 should play) </a:t>
            </a:r>
            <a:r>
              <a:rPr lang="en-US" b="0" i="1" dirty="0"/>
              <a:t>While you are correct about Option 1 being the best option its not because of the high quality of cables being used. The cable used in Option 1 is of a lower quality than Option 2 but still good enough for this job. Using more expensive cables would have gone against </a:t>
            </a:r>
            <a:r>
              <a:rPr lang="en-US" b="0" i="1" dirty="0" err="1"/>
              <a:t>Mr</a:t>
            </a:r>
            <a:r>
              <a:rPr lang="en-US" b="0" i="1" dirty="0"/>
              <a:t> </a:t>
            </a:r>
            <a:r>
              <a:rPr lang="en-US" b="0" i="1" dirty="0" err="1"/>
              <a:t>Mabuzo’s</a:t>
            </a:r>
            <a:r>
              <a:rPr lang="en-US" b="0" i="1" dirty="0"/>
              <a:t> request that the job be done as cheaply as possible.  </a:t>
            </a:r>
          </a:p>
        </p:txBody>
      </p:sp>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1679487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users click on submit button they should be taken to the feedback. Once learner has heard feedback they should be taken to Slide 31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Multiple choice where learner can select 2 answers.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if learner selects answer 1. (Voiceover 04 should play) </a:t>
            </a:r>
            <a:r>
              <a:rPr lang="en-US" b="0" i="1" dirty="0"/>
              <a:t>While Option 2 is a good choice, it’s not the cheapest or  most cost effective Option as the cables used for this Option were more expensive that the cables used in Option 1. Since </a:t>
            </a:r>
            <a:r>
              <a:rPr lang="en-US" b="0" i="1" dirty="0" err="1"/>
              <a:t>Mr</a:t>
            </a:r>
            <a:r>
              <a:rPr lang="en-US" b="0" i="1" dirty="0"/>
              <a:t> </a:t>
            </a:r>
            <a:r>
              <a:rPr lang="en-US" b="0" i="1" dirty="0" err="1"/>
              <a:t>Mabuzo</a:t>
            </a:r>
            <a:r>
              <a:rPr lang="en-US" b="0" i="1" dirty="0"/>
              <a:t> wanted you to a quality job but it needed to be done as cheaply as possible Option 1 is the best choice.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if learner selects answer 2. (Voiceover 05 should play) </a:t>
            </a:r>
            <a:r>
              <a:rPr lang="en-US" b="0" i="1" dirty="0"/>
              <a:t>While you are correct in saying that Option 2 is the quickest way of doing the job, Option1 is actually the best option because </a:t>
            </a:r>
            <a:r>
              <a:rPr lang="en-US" b="0" i="1" dirty="0" err="1"/>
              <a:t>Mr</a:t>
            </a:r>
            <a:r>
              <a:rPr lang="en-US" b="0" i="1" dirty="0"/>
              <a:t> </a:t>
            </a:r>
            <a:r>
              <a:rPr lang="en-US" b="0" i="1" dirty="0" err="1"/>
              <a:t>Mabuzo</a:t>
            </a:r>
            <a:r>
              <a:rPr lang="en-US" b="0" i="1" dirty="0"/>
              <a:t> wanted you to a quality job but it needed to be done as cheaply as possible. The cables used for Option 1 were still of a high enough quality for this job. </a:t>
            </a: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if learner selects answer 3. (Voiceover 06 should play) </a:t>
            </a:r>
            <a:r>
              <a:rPr lang="en-US" b="0" i="1" dirty="0"/>
              <a:t>You are right in saying that the </a:t>
            </a:r>
            <a:r>
              <a:rPr lang="en-US" b="0" i="1" dirty="0" err="1"/>
              <a:t>armoured</a:t>
            </a:r>
            <a:r>
              <a:rPr lang="en-US" b="0" i="1" dirty="0"/>
              <a:t> cables used in this option will last longer. However the cables in Option 1 were still good enough for this job and they were much cheaper. Using the more expensive cables would have gone against </a:t>
            </a:r>
            <a:r>
              <a:rPr lang="en-US" b="0" i="1" dirty="0" err="1"/>
              <a:t>Mr</a:t>
            </a:r>
            <a:r>
              <a:rPr lang="en-US" b="0" i="1" dirty="0"/>
              <a:t> </a:t>
            </a:r>
            <a:r>
              <a:rPr lang="en-US" b="0" i="1" dirty="0" err="1"/>
              <a:t>Mabuzo’s</a:t>
            </a:r>
            <a:r>
              <a:rPr lang="en-US" b="0" i="1" dirty="0"/>
              <a:t> request that the job be done as cheaply as possible. That’s why Option 1 is the best option for this job. </a:t>
            </a:r>
          </a:p>
        </p:txBody>
      </p:sp>
      <p:sp>
        <p:nvSpPr>
          <p:cNvPr id="4" name="Slide Number Placeholder 3"/>
          <p:cNvSpPr>
            <a:spLocks noGrp="1"/>
          </p:cNvSpPr>
          <p:nvPr>
            <p:ph type="sldNum" sz="quarter" idx="10"/>
          </p:nvPr>
        </p:nvSpPr>
        <p:spPr/>
        <p:txBody>
          <a:bodyPr/>
          <a:lstStyle/>
          <a:p>
            <a:fld id="{16FEC50E-693F-7248-AD71-EC691CF637E1}" type="slidenum">
              <a:rPr lang="en-GB" smtClean="0"/>
              <a:t>30</a:t>
            </a:fld>
            <a:endParaRPr lang="en-GB"/>
          </a:p>
        </p:txBody>
      </p:sp>
    </p:spTree>
    <p:extLst>
      <p:ext uri="{BB962C8B-B14F-4D97-AF65-F5344CB8AC3E}">
        <p14:creationId xmlns:p14="http://schemas.microsoft.com/office/powerpoint/2010/main" val="36091905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26556656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6FEC50E-693F-7248-AD71-EC691CF637E1}" type="slidenum">
              <a:rPr lang="en-GB" smtClean="0"/>
              <a:t>32</a:t>
            </a:fld>
            <a:endParaRPr lang="en-GB"/>
          </a:p>
        </p:txBody>
      </p:sp>
    </p:spTree>
    <p:extLst>
      <p:ext uri="{BB962C8B-B14F-4D97-AF65-F5344CB8AC3E}">
        <p14:creationId xmlns:p14="http://schemas.microsoft.com/office/powerpoint/2010/main" val="4271105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mouse scrolls over the word “Option 1” the following wording should appear: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Use 20 mm conduit using GP wire to supply a weatherproof socket outlet that will allow the gate motor to be plugged into.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“Property” block they should see Resource 01 and Video 01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“Step” block they should see the following information: </a:t>
            </a:r>
          </a:p>
          <a:p>
            <a:pPr marL="171450" indent="-171450">
              <a:lnSpc>
                <a:spcPct val="100000"/>
              </a:lnSpc>
              <a:spcBef>
                <a:spcPts val="0"/>
              </a:spcBef>
            </a:pPr>
            <a:r>
              <a:rPr lang="en-US" sz="1200" dirty="0"/>
              <a:t>Drill a hole in a wall </a:t>
            </a:r>
          </a:p>
          <a:p>
            <a:pPr marL="171450" indent="-171450">
              <a:lnSpc>
                <a:spcPct val="100000"/>
              </a:lnSpc>
              <a:spcBef>
                <a:spcPts val="0"/>
              </a:spcBef>
              <a:buFont typeface="Arial" panose="020B0604020202020204" pitchFamily="34" charset="0"/>
              <a:buChar char="•"/>
            </a:pPr>
            <a:r>
              <a:rPr lang="en-GB" sz="1200" dirty="0"/>
              <a:t>Fit conduit through the new hole drilled in the wall </a:t>
            </a:r>
          </a:p>
          <a:p>
            <a:pPr marL="171450" indent="-171450">
              <a:lnSpc>
                <a:spcPct val="100000"/>
              </a:lnSpc>
              <a:spcBef>
                <a:spcPts val="0"/>
              </a:spcBef>
              <a:buFont typeface="Arial" panose="020B0604020202020204" pitchFamily="34" charset="0"/>
              <a:buChar char="•"/>
            </a:pPr>
            <a:r>
              <a:rPr lang="en-US" sz="1200" dirty="0"/>
              <a:t>Install PVC multicore cable onto concrete or brick wall </a:t>
            </a:r>
            <a:r>
              <a:rPr lang="en-GB" sz="1200" dirty="0"/>
              <a:t>down the outside of the garage wall </a:t>
            </a:r>
          </a:p>
          <a:p>
            <a:pPr marL="171450" indent="-171450">
              <a:lnSpc>
                <a:spcPct val="100000"/>
              </a:lnSpc>
              <a:spcBef>
                <a:spcPts val="0"/>
              </a:spcBef>
              <a:buFont typeface="Arial" panose="020B0604020202020204" pitchFamily="34" charset="0"/>
              <a:buChar char="•"/>
            </a:pPr>
            <a:r>
              <a:rPr lang="en-GB" sz="1200" dirty="0"/>
              <a:t>Trench from the garage down through the garden to the gate to where we plan to install the socket outlet and </a:t>
            </a:r>
            <a:r>
              <a:rPr lang="en-US" sz="1200" dirty="0"/>
              <a:t>install multicore cable underground or in a trench </a:t>
            </a:r>
          </a:p>
          <a:p>
            <a:pPr marL="171450" indent="-171450">
              <a:lnSpc>
                <a:spcPct val="100000"/>
              </a:lnSpc>
              <a:spcBef>
                <a:spcPts val="0"/>
              </a:spcBef>
              <a:buFont typeface="Arial" panose="020B0604020202020204" pitchFamily="34" charset="0"/>
              <a:buChar char="•"/>
            </a:pPr>
            <a:r>
              <a:rPr lang="en-US" sz="1200" dirty="0"/>
              <a:t>Measure, mark and mount a flush mount enclosure that is </a:t>
            </a:r>
            <a:r>
              <a:rPr lang="en-GB" sz="1200" dirty="0"/>
              <a:t> weather-proof for a socket outlet on the boundary wall</a:t>
            </a:r>
          </a:p>
          <a:p>
            <a:pPr marL="171450" indent="-171450">
              <a:lnSpc>
                <a:spcPct val="100000"/>
              </a:lnSpc>
              <a:spcBef>
                <a:spcPts val="0"/>
              </a:spcBef>
              <a:buFont typeface="Arial" panose="020B0604020202020204" pitchFamily="34" charset="0"/>
              <a:buChar char="•"/>
            </a:pPr>
            <a:r>
              <a:rPr lang="en-GB" sz="1200" dirty="0"/>
              <a:t>We will draw </a:t>
            </a:r>
            <a:r>
              <a:rPr lang="en-US" sz="1200" dirty="0"/>
              <a:t>in conductors into conduit using a fish tape </a:t>
            </a:r>
          </a:p>
          <a:p>
            <a:pPr marL="171450" indent="-171450">
              <a:lnSpc>
                <a:spcPct val="100000"/>
              </a:lnSpc>
              <a:spcBef>
                <a:spcPts val="0"/>
              </a:spcBef>
              <a:buFont typeface="Arial" panose="020B0604020202020204" pitchFamily="34" charset="0"/>
              <a:buChar char="•"/>
            </a:pPr>
            <a:r>
              <a:rPr lang="en-US" sz="1200" dirty="0"/>
              <a:t>Connect GP conductors to socket outlet </a:t>
            </a:r>
            <a:r>
              <a:rPr lang="en-GB" sz="1200" dirty="0"/>
              <a:t>Switch off supply to DB2 and t</a:t>
            </a:r>
            <a:r>
              <a:rPr lang="en-US" sz="1200" dirty="0" err="1"/>
              <a:t>est</a:t>
            </a:r>
            <a:r>
              <a:rPr lang="en-US" sz="1200" dirty="0"/>
              <a:t> to ensure safe and isolated  </a:t>
            </a:r>
            <a:r>
              <a:rPr lang="en-GB" sz="1200" dirty="0"/>
              <a:t>to work</a:t>
            </a:r>
          </a:p>
          <a:p>
            <a:pPr marL="171450" indent="-171450">
              <a:lnSpc>
                <a:spcPct val="100000"/>
              </a:lnSpc>
              <a:spcBef>
                <a:spcPts val="0"/>
              </a:spcBef>
              <a:buFont typeface="Arial" panose="020B0604020202020204" pitchFamily="34" charset="0"/>
              <a:buChar char="•"/>
            </a:pPr>
            <a:r>
              <a:rPr lang="en-US" sz="1200" dirty="0"/>
              <a:t>Install PVC conduit from one available space in the DB1 </a:t>
            </a:r>
            <a:r>
              <a:rPr lang="en-GB" sz="1200" dirty="0"/>
              <a:t>1 at the bottom</a:t>
            </a:r>
          </a:p>
          <a:p>
            <a:pPr marL="171450" indent="-171450">
              <a:lnSpc>
                <a:spcPct val="100000"/>
              </a:lnSpc>
              <a:spcBef>
                <a:spcPts val="0"/>
              </a:spcBef>
              <a:buFont typeface="Arial" panose="020B0604020202020204" pitchFamily="34" charset="0"/>
              <a:buChar char="•"/>
            </a:pPr>
            <a:r>
              <a:rPr lang="en-GB" sz="1200" dirty="0"/>
              <a:t>Fit a circuit breaker in a DB and </a:t>
            </a:r>
            <a:r>
              <a:rPr lang="en-US" sz="1200" dirty="0"/>
              <a:t>connect supply from earth leakage supply to circuit breaker </a:t>
            </a:r>
            <a:r>
              <a:rPr lang="en-GB" sz="1200" dirty="0"/>
              <a:t>Connect new gate socket outlet supply conductors in BD </a:t>
            </a:r>
          </a:p>
          <a:p>
            <a:pPr marL="171450" indent="-171450">
              <a:lnSpc>
                <a:spcPct val="100000"/>
              </a:lnSpc>
              <a:spcBef>
                <a:spcPts val="0"/>
              </a:spcBef>
              <a:buFont typeface="Arial" panose="020B0604020202020204" pitchFamily="34" charset="0"/>
              <a:buChar char="•"/>
            </a:pPr>
            <a:r>
              <a:rPr lang="en-US" sz="1200" dirty="0"/>
              <a:t>Conduct relevant tests</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When learner clicks on “Video” block they should see Video 02.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When learner clicks on “See an example of a plan” they should see an example of a plan used by electricians. (Resource 01)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6FEC50E-693F-7248-AD71-EC691CF637E1}" type="slidenum">
              <a:rPr lang="en-GB" smtClean="0"/>
              <a:t>33</a:t>
            </a:fld>
            <a:endParaRPr lang="en-GB"/>
          </a:p>
        </p:txBody>
      </p:sp>
    </p:spTree>
    <p:extLst>
      <p:ext uri="{BB962C8B-B14F-4D97-AF65-F5344CB8AC3E}">
        <p14:creationId xmlns:p14="http://schemas.microsoft.com/office/powerpoint/2010/main" val="18328516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word </a:t>
            </a:r>
            <a:r>
              <a:rPr lang="en-US" b="0" dirty="0" err="1"/>
              <a:t>ePortfolio</a:t>
            </a:r>
            <a:r>
              <a:rPr lang="en-US" b="0" dirty="0"/>
              <a:t> should be linked to information about what an </a:t>
            </a:r>
            <a:r>
              <a:rPr lang="en-US" b="0" dirty="0" err="1"/>
              <a:t>ePortfolio</a:t>
            </a:r>
            <a:r>
              <a:rPr lang="en-US" b="0" dirty="0"/>
              <a:t> is and how it works, how learner can access 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There needs to be an upload function for user to upload their plan.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Once they click on submit they should be taken to Slide 33. </a:t>
            </a:r>
          </a:p>
        </p:txBody>
      </p:sp>
      <p:sp>
        <p:nvSpPr>
          <p:cNvPr id="4" name="Slide Number Placeholder 3"/>
          <p:cNvSpPr>
            <a:spLocks noGrp="1"/>
          </p:cNvSpPr>
          <p:nvPr>
            <p:ph type="sldNum" sz="quarter" idx="10"/>
          </p:nvPr>
        </p:nvSpPr>
        <p:spPr/>
        <p:txBody>
          <a:bodyPr/>
          <a:lstStyle/>
          <a:p>
            <a:fld id="{16FEC50E-693F-7248-AD71-EC691CF637E1}" type="slidenum">
              <a:rPr lang="en-GB" smtClean="0"/>
              <a:t>34</a:t>
            </a:fld>
            <a:endParaRPr lang="en-GB"/>
          </a:p>
        </p:txBody>
      </p:sp>
    </p:spTree>
    <p:extLst>
      <p:ext uri="{BB962C8B-B14F-4D97-AF65-F5344CB8AC3E}">
        <p14:creationId xmlns:p14="http://schemas.microsoft.com/office/powerpoint/2010/main" val="20611207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p:txBody>
      </p:sp>
      <p:sp>
        <p:nvSpPr>
          <p:cNvPr id="4" name="Slide Number Placeholder 3"/>
          <p:cNvSpPr>
            <a:spLocks noGrp="1"/>
          </p:cNvSpPr>
          <p:nvPr>
            <p:ph type="sldNum" sz="quarter" idx="10"/>
          </p:nvPr>
        </p:nvSpPr>
        <p:spPr/>
        <p:txBody>
          <a:bodyPr/>
          <a:lstStyle/>
          <a:p>
            <a:fld id="{16FEC50E-693F-7248-AD71-EC691CF637E1}" type="slidenum">
              <a:rPr lang="en-GB" smtClean="0"/>
              <a:t>35</a:t>
            </a:fld>
            <a:endParaRPr lang="en-GB"/>
          </a:p>
        </p:txBody>
      </p:sp>
    </p:spTree>
    <p:extLst>
      <p:ext uri="{BB962C8B-B14F-4D97-AF65-F5344CB8AC3E}">
        <p14:creationId xmlns:p14="http://schemas.microsoft.com/office/powerpoint/2010/main" val="40913688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video it should play as full screen.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36</a:t>
            </a:fld>
            <a:endParaRPr lang="en-GB"/>
          </a:p>
        </p:txBody>
      </p:sp>
    </p:spTree>
    <p:extLst>
      <p:ext uri="{BB962C8B-B14F-4D97-AF65-F5344CB8AC3E}">
        <p14:creationId xmlns:p14="http://schemas.microsoft.com/office/powerpoint/2010/main" val="25582762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“Go to </a:t>
            </a:r>
            <a:r>
              <a:rPr lang="en-US" b="0" dirty="0" err="1"/>
              <a:t>ePortfolio</a:t>
            </a:r>
            <a:r>
              <a:rPr lang="en-US" b="0" dirty="0"/>
              <a:t>” they should be taken to Slide 49.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each of the activities they should be taken to the following slides: </a:t>
            </a:r>
          </a:p>
          <a:p>
            <a:pPr marL="171450" indent="-171450">
              <a:lnSpc>
                <a:spcPct val="100000"/>
              </a:lnSpc>
              <a:spcBef>
                <a:spcPts val="0"/>
              </a:spcBef>
            </a:pPr>
            <a:r>
              <a:rPr lang="en-US" sz="1200" dirty="0"/>
              <a:t>Task 1: Slide 36</a:t>
            </a:r>
          </a:p>
          <a:p>
            <a:pPr marL="171450" marR="0" lvl="0" indent="-171450" algn="l" defTabSz="914400" rtl="0" eaLnBrk="1" fontAlgn="auto" latinLnBrk="0" hangingPunct="1">
              <a:lnSpc>
                <a:spcPct val="100000"/>
              </a:lnSpc>
              <a:spcBef>
                <a:spcPts val="0"/>
              </a:spcBef>
              <a:spcAft>
                <a:spcPts val="0"/>
              </a:spcAft>
              <a:buClrTx/>
              <a:buSzTx/>
              <a:buFontTx/>
              <a:buNone/>
              <a:tabLst/>
              <a:defRPr/>
            </a:pPr>
            <a:r>
              <a:rPr lang="en-GB" sz="1200" dirty="0"/>
              <a:t>Task 2:  </a:t>
            </a:r>
            <a:r>
              <a:rPr lang="en-US" sz="1200" dirty="0"/>
              <a:t>Slide 3</a:t>
            </a:r>
            <a:r>
              <a:rPr lang="en-ZA" sz="1200" dirty="0"/>
              <a:t>7</a:t>
            </a:r>
            <a:endParaRPr lang="en-GB" sz="1200" dirty="0"/>
          </a:p>
          <a:p>
            <a:pPr marL="171450" marR="0" lvl="0" indent="-171450" algn="l" defTabSz="914400" rtl="0" eaLnBrk="1" fontAlgn="auto" latinLnBrk="0" hangingPunct="1">
              <a:lnSpc>
                <a:spcPct val="100000"/>
              </a:lnSpc>
              <a:spcBef>
                <a:spcPts val="0"/>
              </a:spcBef>
              <a:spcAft>
                <a:spcPts val="0"/>
              </a:spcAft>
              <a:buClrTx/>
              <a:buSzTx/>
              <a:buFontTx/>
              <a:buNone/>
              <a:tabLst/>
              <a:defRPr/>
            </a:pPr>
            <a:r>
              <a:rPr lang="en-US" sz="1200" dirty="0"/>
              <a:t>Task 3: </a:t>
            </a:r>
            <a:r>
              <a:rPr lang="en-ZA" sz="1200" dirty="0"/>
              <a:t> </a:t>
            </a:r>
            <a:r>
              <a:rPr lang="en-US" sz="1200" dirty="0"/>
              <a:t>Slide </a:t>
            </a:r>
            <a:r>
              <a:rPr lang="en-ZA" sz="1200" dirty="0"/>
              <a:t>38</a:t>
            </a:r>
            <a:endParaRPr lang="en-GB" sz="1200" dirty="0"/>
          </a:p>
          <a:p>
            <a:pPr marL="171450" marR="0" lvl="0" indent="-171450" algn="l" defTabSz="914400" rtl="0" eaLnBrk="1" fontAlgn="auto" latinLnBrk="0" hangingPunct="1">
              <a:lnSpc>
                <a:spcPct val="100000"/>
              </a:lnSpc>
              <a:spcBef>
                <a:spcPts val="0"/>
              </a:spcBef>
              <a:spcAft>
                <a:spcPts val="0"/>
              </a:spcAft>
              <a:buClrTx/>
              <a:buSzTx/>
              <a:buFontTx/>
              <a:buNone/>
              <a:tabLst/>
              <a:defRPr/>
            </a:pPr>
            <a:r>
              <a:rPr lang="en-GB" sz="1200" dirty="0"/>
              <a:t>Task 4: </a:t>
            </a:r>
            <a:r>
              <a:rPr lang="en-ZA" sz="1200" dirty="0"/>
              <a:t> </a:t>
            </a:r>
            <a:r>
              <a:rPr lang="en-US" sz="1200" dirty="0"/>
              <a:t>Slide 39</a:t>
            </a:r>
          </a:p>
          <a:p>
            <a:pPr marL="171450" marR="0" lvl="0" indent="-171450" algn="l" defTabSz="914400" rtl="0" eaLnBrk="1" fontAlgn="auto" latinLnBrk="0" hangingPunct="1">
              <a:lnSpc>
                <a:spcPct val="100000"/>
              </a:lnSpc>
              <a:spcBef>
                <a:spcPts val="0"/>
              </a:spcBef>
              <a:spcAft>
                <a:spcPts val="0"/>
              </a:spcAft>
              <a:buClrTx/>
              <a:buSzTx/>
              <a:buFontTx/>
              <a:buNone/>
              <a:tabLst/>
              <a:defRPr/>
            </a:pPr>
            <a:r>
              <a:rPr lang="en-US" sz="1200" dirty="0"/>
              <a:t>Task 5: </a:t>
            </a:r>
            <a:r>
              <a:rPr lang="en-ZA" sz="1200" dirty="0"/>
              <a:t> </a:t>
            </a:r>
            <a:r>
              <a:rPr lang="en-US" sz="1200" dirty="0"/>
              <a:t>Slide </a:t>
            </a:r>
            <a:r>
              <a:rPr lang="en-ZA" sz="1200" dirty="0"/>
              <a:t>40</a:t>
            </a:r>
            <a:endParaRPr lang="en-GB" sz="1200" dirty="0"/>
          </a:p>
          <a:p>
            <a:pPr marL="171450" marR="0" lvl="0" indent="-171450" algn="l" defTabSz="914400" rtl="0" eaLnBrk="1" fontAlgn="auto" latinLnBrk="0" hangingPunct="1">
              <a:lnSpc>
                <a:spcPct val="100000"/>
              </a:lnSpc>
              <a:spcBef>
                <a:spcPts val="0"/>
              </a:spcBef>
              <a:spcAft>
                <a:spcPts val="0"/>
              </a:spcAft>
              <a:buClrTx/>
              <a:buSzTx/>
              <a:buFontTx/>
              <a:buNone/>
              <a:tabLst/>
              <a:defRPr/>
            </a:pPr>
            <a:r>
              <a:rPr lang="en-GB" sz="1200" dirty="0"/>
              <a:t>Task 6: </a:t>
            </a:r>
            <a:r>
              <a:rPr lang="en-US" sz="1200" dirty="0"/>
              <a:t>Slide </a:t>
            </a:r>
            <a:r>
              <a:rPr lang="en-ZA" sz="1200" dirty="0"/>
              <a:t>41</a:t>
            </a:r>
            <a:endParaRPr lang="en-GB" sz="1200" dirty="0"/>
          </a:p>
          <a:p>
            <a:pPr marL="171450" indent="-171450">
              <a:lnSpc>
                <a:spcPct val="100000"/>
              </a:lnSpc>
              <a:spcBef>
                <a:spcPts val="0"/>
              </a:spcBef>
            </a:pPr>
            <a:r>
              <a:rPr lang="en-US" sz="1200" dirty="0"/>
              <a:t>Task 7:  Slide </a:t>
            </a:r>
            <a:r>
              <a:rPr lang="en-ZA" sz="1200" dirty="0"/>
              <a:t>42</a:t>
            </a:r>
            <a:endParaRPr lang="en-GB" sz="1200" dirty="0"/>
          </a:p>
          <a:p>
            <a:pPr marL="171450" marR="0" lvl="0" indent="-171450" algn="l" defTabSz="914400" rtl="0" eaLnBrk="1" fontAlgn="auto" latinLnBrk="0" hangingPunct="1">
              <a:lnSpc>
                <a:spcPct val="100000"/>
              </a:lnSpc>
              <a:spcBef>
                <a:spcPts val="0"/>
              </a:spcBef>
              <a:spcAft>
                <a:spcPts val="0"/>
              </a:spcAft>
              <a:buClrTx/>
              <a:buSzTx/>
              <a:buFontTx/>
              <a:buNone/>
              <a:tabLst/>
              <a:defRPr/>
            </a:pPr>
            <a:r>
              <a:rPr lang="en-GB" sz="1200" dirty="0"/>
              <a:t>Task 8: </a:t>
            </a:r>
            <a:r>
              <a:rPr lang="en-ZA" sz="1200" dirty="0"/>
              <a:t> </a:t>
            </a:r>
            <a:r>
              <a:rPr lang="en-US" sz="1200" dirty="0"/>
              <a:t>Slide </a:t>
            </a:r>
            <a:r>
              <a:rPr lang="en-ZA" sz="1200" dirty="0"/>
              <a:t>43</a:t>
            </a:r>
            <a:endParaRPr lang="en-GB" sz="1200" dirty="0"/>
          </a:p>
          <a:p>
            <a:pPr marL="171450" marR="0" lvl="0" indent="-171450" algn="l" defTabSz="914400" rtl="0" eaLnBrk="1" fontAlgn="auto" latinLnBrk="0" hangingPunct="1">
              <a:lnSpc>
                <a:spcPct val="100000"/>
              </a:lnSpc>
              <a:spcBef>
                <a:spcPts val="0"/>
              </a:spcBef>
              <a:spcAft>
                <a:spcPts val="0"/>
              </a:spcAft>
              <a:buClrTx/>
              <a:buSzTx/>
              <a:buFontTx/>
              <a:buNone/>
              <a:tabLst/>
              <a:defRPr/>
            </a:pPr>
            <a:r>
              <a:rPr lang="en-US" sz="1200" dirty="0"/>
              <a:t>Task 9: </a:t>
            </a:r>
            <a:r>
              <a:rPr lang="en-ZA" sz="1200" dirty="0"/>
              <a:t> </a:t>
            </a:r>
            <a:r>
              <a:rPr lang="en-US" sz="1200" dirty="0"/>
              <a:t>Slide </a:t>
            </a:r>
            <a:r>
              <a:rPr lang="en-ZA" sz="1200" dirty="0"/>
              <a:t>44</a:t>
            </a:r>
            <a:endParaRPr lang="en-GB" sz="1200" dirty="0"/>
          </a:p>
          <a:p>
            <a:pPr marL="171450" marR="0" lvl="0" indent="-171450" algn="l" defTabSz="914400" rtl="0" eaLnBrk="1" fontAlgn="auto" latinLnBrk="0" hangingPunct="1">
              <a:lnSpc>
                <a:spcPct val="100000"/>
              </a:lnSpc>
              <a:spcBef>
                <a:spcPts val="0"/>
              </a:spcBef>
              <a:spcAft>
                <a:spcPts val="0"/>
              </a:spcAft>
              <a:buClrTx/>
              <a:buSzTx/>
              <a:buFontTx/>
              <a:buNone/>
              <a:tabLst/>
              <a:defRPr/>
            </a:pPr>
            <a:r>
              <a:rPr lang="en-GB" sz="1200" dirty="0"/>
              <a:t>Task 10: </a:t>
            </a:r>
            <a:r>
              <a:rPr lang="en-ZA" sz="1200" dirty="0"/>
              <a:t> </a:t>
            </a:r>
            <a:r>
              <a:rPr lang="en-US" sz="1200" dirty="0"/>
              <a:t>Slide </a:t>
            </a:r>
            <a:r>
              <a:rPr lang="en-ZA" sz="1200" dirty="0"/>
              <a:t>45</a:t>
            </a:r>
            <a:endParaRPr lang="en-GB" sz="1200" dirty="0"/>
          </a:p>
          <a:p>
            <a:pPr marL="171450" marR="0" lvl="0" indent="-171450" algn="l" defTabSz="914400" rtl="0" eaLnBrk="1" fontAlgn="auto" latinLnBrk="0" hangingPunct="1">
              <a:lnSpc>
                <a:spcPct val="100000"/>
              </a:lnSpc>
              <a:spcBef>
                <a:spcPts val="0"/>
              </a:spcBef>
              <a:spcAft>
                <a:spcPts val="0"/>
              </a:spcAft>
              <a:buClrTx/>
              <a:buSzTx/>
              <a:buFontTx/>
              <a:buNone/>
              <a:tabLst/>
              <a:defRPr/>
            </a:pPr>
            <a:r>
              <a:rPr lang="en-GB" sz="1200" dirty="0"/>
              <a:t>Task 11:  </a:t>
            </a:r>
            <a:r>
              <a:rPr lang="en-US" sz="1200" dirty="0"/>
              <a:t>Slide 46</a:t>
            </a:r>
            <a:endParaRPr lang="en-GB" sz="1200" dirty="0"/>
          </a:p>
          <a:p>
            <a:pPr marL="171450" indent="-171450">
              <a:lnSpc>
                <a:spcPct val="100000"/>
              </a:lnSpc>
              <a:spcBef>
                <a:spcPts val="0"/>
              </a:spcBef>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37</a:t>
            </a:fld>
            <a:endParaRPr lang="en-GB"/>
          </a:p>
        </p:txBody>
      </p:sp>
    </p:spTree>
    <p:extLst>
      <p:ext uri="{BB962C8B-B14F-4D97-AF65-F5344CB8AC3E}">
        <p14:creationId xmlns:p14="http://schemas.microsoft.com/office/powerpoint/2010/main" val="3243264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“Back to Task Menu” they should be taken to Slide 37</a:t>
            </a:r>
          </a:p>
        </p:txBody>
      </p:sp>
      <p:sp>
        <p:nvSpPr>
          <p:cNvPr id="4" name="Slide Number Placeholder 3"/>
          <p:cNvSpPr>
            <a:spLocks noGrp="1"/>
          </p:cNvSpPr>
          <p:nvPr>
            <p:ph type="sldNum" sz="quarter" idx="10"/>
          </p:nvPr>
        </p:nvSpPr>
        <p:spPr/>
        <p:txBody>
          <a:bodyPr/>
          <a:lstStyle/>
          <a:p>
            <a:fld id="{16FEC50E-693F-7248-AD71-EC691CF637E1}" type="slidenum">
              <a:rPr lang="en-GB" smtClean="0"/>
              <a:t>38</a:t>
            </a:fld>
            <a:endParaRPr lang="en-GB"/>
          </a:p>
        </p:txBody>
      </p:sp>
    </p:spTree>
    <p:extLst>
      <p:ext uri="{BB962C8B-B14F-4D97-AF65-F5344CB8AC3E}">
        <p14:creationId xmlns:p14="http://schemas.microsoft.com/office/powerpoint/2010/main" val="42111984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“Back to Task Menu” they should be taken to Slide 37</a:t>
            </a:r>
          </a:p>
        </p:txBody>
      </p:sp>
      <p:sp>
        <p:nvSpPr>
          <p:cNvPr id="4" name="Slide Number Placeholder 3"/>
          <p:cNvSpPr>
            <a:spLocks noGrp="1"/>
          </p:cNvSpPr>
          <p:nvPr>
            <p:ph type="sldNum" sz="quarter" idx="10"/>
          </p:nvPr>
        </p:nvSpPr>
        <p:spPr/>
        <p:txBody>
          <a:bodyPr/>
          <a:lstStyle/>
          <a:p>
            <a:fld id="{16FEC50E-693F-7248-AD71-EC691CF637E1}" type="slidenum">
              <a:rPr lang="en-GB" smtClean="0"/>
              <a:t>39</a:t>
            </a:fld>
            <a:endParaRPr lang="en-GB"/>
          </a:p>
        </p:txBody>
      </p:sp>
    </p:spTree>
    <p:extLst>
      <p:ext uri="{BB962C8B-B14F-4D97-AF65-F5344CB8AC3E}">
        <p14:creationId xmlns:p14="http://schemas.microsoft.com/office/powerpoint/2010/main" val="2164962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stated on the LMS, there should be a tick box so that learner can acknowledge that they have read and understood the information. </a:t>
            </a:r>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21107093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“Back to Task Menu” they should be taken to Slide 37</a:t>
            </a:r>
          </a:p>
        </p:txBody>
      </p:sp>
      <p:sp>
        <p:nvSpPr>
          <p:cNvPr id="4" name="Slide Number Placeholder 3"/>
          <p:cNvSpPr>
            <a:spLocks noGrp="1"/>
          </p:cNvSpPr>
          <p:nvPr>
            <p:ph type="sldNum" sz="quarter" idx="10"/>
          </p:nvPr>
        </p:nvSpPr>
        <p:spPr/>
        <p:txBody>
          <a:bodyPr/>
          <a:lstStyle/>
          <a:p>
            <a:fld id="{16FEC50E-693F-7248-AD71-EC691CF637E1}" type="slidenum">
              <a:rPr lang="en-GB" smtClean="0"/>
              <a:t>40</a:t>
            </a:fld>
            <a:endParaRPr lang="en-GB"/>
          </a:p>
        </p:txBody>
      </p:sp>
    </p:spTree>
    <p:extLst>
      <p:ext uri="{BB962C8B-B14F-4D97-AF65-F5344CB8AC3E}">
        <p14:creationId xmlns:p14="http://schemas.microsoft.com/office/powerpoint/2010/main" val="756793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“Back to Task Menu” they should be taken to Slide 37</a:t>
            </a:r>
          </a:p>
        </p:txBody>
      </p:sp>
      <p:sp>
        <p:nvSpPr>
          <p:cNvPr id="4" name="Slide Number Placeholder 3"/>
          <p:cNvSpPr>
            <a:spLocks noGrp="1"/>
          </p:cNvSpPr>
          <p:nvPr>
            <p:ph type="sldNum" sz="quarter" idx="10"/>
          </p:nvPr>
        </p:nvSpPr>
        <p:spPr/>
        <p:txBody>
          <a:bodyPr/>
          <a:lstStyle/>
          <a:p>
            <a:fld id="{16FEC50E-693F-7248-AD71-EC691CF637E1}" type="slidenum">
              <a:rPr lang="en-GB" smtClean="0"/>
              <a:t>41</a:t>
            </a:fld>
            <a:endParaRPr lang="en-GB"/>
          </a:p>
        </p:txBody>
      </p:sp>
    </p:spTree>
    <p:extLst>
      <p:ext uri="{BB962C8B-B14F-4D97-AF65-F5344CB8AC3E}">
        <p14:creationId xmlns:p14="http://schemas.microsoft.com/office/powerpoint/2010/main" val="9655342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“Back to Task Menu” they should be taken to Slide 37</a:t>
            </a:r>
          </a:p>
        </p:txBody>
      </p:sp>
      <p:sp>
        <p:nvSpPr>
          <p:cNvPr id="4" name="Slide Number Placeholder 3"/>
          <p:cNvSpPr>
            <a:spLocks noGrp="1"/>
          </p:cNvSpPr>
          <p:nvPr>
            <p:ph type="sldNum" sz="quarter" idx="10"/>
          </p:nvPr>
        </p:nvSpPr>
        <p:spPr/>
        <p:txBody>
          <a:bodyPr/>
          <a:lstStyle/>
          <a:p>
            <a:fld id="{16FEC50E-693F-7248-AD71-EC691CF637E1}" type="slidenum">
              <a:rPr lang="en-GB" smtClean="0"/>
              <a:t>42</a:t>
            </a:fld>
            <a:endParaRPr lang="en-GB"/>
          </a:p>
        </p:txBody>
      </p:sp>
    </p:spTree>
    <p:extLst>
      <p:ext uri="{BB962C8B-B14F-4D97-AF65-F5344CB8AC3E}">
        <p14:creationId xmlns:p14="http://schemas.microsoft.com/office/powerpoint/2010/main" val="22744876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“Back to Task Menu” they should be taken to Slide 37</a:t>
            </a:r>
          </a:p>
        </p:txBody>
      </p:sp>
      <p:sp>
        <p:nvSpPr>
          <p:cNvPr id="4" name="Slide Number Placeholder 3"/>
          <p:cNvSpPr>
            <a:spLocks noGrp="1"/>
          </p:cNvSpPr>
          <p:nvPr>
            <p:ph type="sldNum" sz="quarter" idx="10"/>
          </p:nvPr>
        </p:nvSpPr>
        <p:spPr/>
        <p:txBody>
          <a:bodyPr/>
          <a:lstStyle/>
          <a:p>
            <a:fld id="{16FEC50E-693F-7248-AD71-EC691CF637E1}" type="slidenum">
              <a:rPr lang="en-GB" smtClean="0"/>
              <a:t>43</a:t>
            </a:fld>
            <a:endParaRPr lang="en-GB"/>
          </a:p>
        </p:txBody>
      </p:sp>
    </p:spTree>
    <p:extLst>
      <p:ext uri="{BB962C8B-B14F-4D97-AF65-F5344CB8AC3E}">
        <p14:creationId xmlns:p14="http://schemas.microsoft.com/office/powerpoint/2010/main" val="29434915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“Back to Task Menu” they should be taken to Slide 37</a:t>
            </a:r>
          </a:p>
        </p:txBody>
      </p:sp>
      <p:sp>
        <p:nvSpPr>
          <p:cNvPr id="4" name="Slide Number Placeholder 3"/>
          <p:cNvSpPr>
            <a:spLocks noGrp="1"/>
          </p:cNvSpPr>
          <p:nvPr>
            <p:ph type="sldNum" sz="quarter" idx="10"/>
          </p:nvPr>
        </p:nvSpPr>
        <p:spPr/>
        <p:txBody>
          <a:bodyPr/>
          <a:lstStyle/>
          <a:p>
            <a:fld id="{16FEC50E-693F-7248-AD71-EC691CF637E1}" type="slidenum">
              <a:rPr lang="en-GB" smtClean="0"/>
              <a:t>44</a:t>
            </a:fld>
            <a:endParaRPr lang="en-GB"/>
          </a:p>
        </p:txBody>
      </p:sp>
    </p:spTree>
    <p:extLst>
      <p:ext uri="{BB962C8B-B14F-4D97-AF65-F5344CB8AC3E}">
        <p14:creationId xmlns:p14="http://schemas.microsoft.com/office/powerpoint/2010/main" val="24331585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“Back to Task Menu” they should be taken to Slide 37</a:t>
            </a:r>
          </a:p>
        </p:txBody>
      </p:sp>
      <p:sp>
        <p:nvSpPr>
          <p:cNvPr id="4" name="Slide Number Placeholder 3"/>
          <p:cNvSpPr>
            <a:spLocks noGrp="1"/>
          </p:cNvSpPr>
          <p:nvPr>
            <p:ph type="sldNum" sz="quarter" idx="10"/>
          </p:nvPr>
        </p:nvSpPr>
        <p:spPr/>
        <p:txBody>
          <a:bodyPr/>
          <a:lstStyle/>
          <a:p>
            <a:fld id="{16FEC50E-693F-7248-AD71-EC691CF637E1}" type="slidenum">
              <a:rPr lang="en-GB" smtClean="0"/>
              <a:t>45</a:t>
            </a:fld>
            <a:endParaRPr lang="en-GB"/>
          </a:p>
        </p:txBody>
      </p:sp>
    </p:spTree>
    <p:extLst>
      <p:ext uri="{BB962C8B-B14F-4D97-AF65-F5344CB8AC3E}">
        <p14:creationId xmlns:p14="http://schemas.microsoft.com/office/powerpoint/2010/main" val="36705008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“Back to Task Menu” they should be taken to Slide 37</a:t>
            </a:r>
          </a:p>
        </p:txBody>
      </p:sp>
      <p:sp>
        <p:nvSpPr>
          <p:cNvPr id="4" name="Slide Number Placeholder 3"/>
          <p:cNvSpPr>
            <a:spLocks noGrp="1"/>
          </p:cNvSpPr>
          <p:nvPr>
            <p:ph type="sldNum" sz="quarter" idx="10"/>
          </p:nvPr>
        </p:nvSpPr>
        <p:spPr/>
        <p:txBody>
          <a:bodyPr/>
          <a:lstStyle/>
          <a:p>
            <a:fld id="{16FEC50E-693F-7248-AD71-EC691CF637E1}" type="slidenum">
              <a:rPr lang="en-GB" smtClean="0"/>
              <a:t>46</a:t>
            </a:fld>
            <a:endParaRPr lang="en-GB"/>
          </a:p>
        </p:txBody>
      </p:sp>
    </p:spTree>
    <p:extLst>
      <p:ext uri="{BB962C8B-B14F-4D97-AF65-F5344CB8AC3E}">
        <p14:creationId xmlns:p14="http://schemas.microsoft.com/office/powerpoint/2010/main" val="27013297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“Back to Task Menu” they should be taken to Slide 37</a:t>
            </a:r>
          </a:p>
        </p:txBody>
      </p:sp>
      <p:sp>
        <p:nvSpPr>
          <p:cNvPr id="4" name="Slide Number Placeholder 3"/>
          <p:cNvSpPr>
            <a:spLocks noGrp="1"/>
          </p:cNvSpPr>
          <p:nvPr>
            <p:ph type="sldNum" sz="quarter" idx="10"/>
          </p:nvPr>
        </p:nvSpPr>
        <p:spPr/>
        <p:txBody>
          <a:bodyPr/>
          <a:lstStyle/>
          <a:p>
            <a:fld id="{16FEC50E-693F-7248-AD71-EC691CF637E1}" type="slidenum">
              <a:rPr lang="en-GB" smtClean="0"/>
              <a:t>47</a:t>
            </a:fld>
            <a:endParaRPr lang="en-GB"/>
          </a:p>
        </p:txBody>
      </p:sp>
    </p:spTree>
    <p:extLst>
      <p:ext uri="{BB962C8B-B14F-4D97-AF65-F5344CB8AC3E}">
        <p14:creationId xmlns:p14="http://schemas.microsoft.com/office/powerpoint/2010/main" val="1627824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“Back to Task Menu” they should be taken to Slide 37</a:t>
            </a:r>
          </a:p>
        </p:txBody>
      </p:sp>
      <p:sp>
        <p:nvSpPr>
          <p:cNvPr id="4" name="Slide Number Placeholder 3"/>
          <p:cNvSpPr>
            <a:spLocks noGrp="1"/>
          </p:cNvSpPr>
          <p:nvPr>
            <p:ph type="sldNum" sz="quarter" idx="10"/>
          </p:nvPr>
        </p:nvSpPr>
        <p:spPr/>
        <p:txBody>
          <a:bodyPr/>
          <a:lstStyle/>
          <a:p>
            <a:fld id="{16FEC50E-693F-7248-AD71-EC691CF637E1}" type="slidenum">
              <a:rPr lang="en-GB" smtClean="0"/>
              <a:t>48</a:t>
            </a:fld>
            <a:endParaRPr lang="en-GB"/>
          </a:p>
        </p:txBody>
      </p:sp>
    </p:spTree>
    <p:extLst>
      <p:ext uri="{BB962C8B-B14F-4D97-AF65-F5344CB8AC3E}">
        <p14:creationId xmlns:p14="http://schemas.microsoft.com/office/powerpoint/2010/main" val="20666041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content development: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Create tools, materials, equipment and PPE list template for learner to complete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“Download requirements” it should be hyperlinked to the template and download automatically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“Upload” they should be taken to Slide 48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“Watch” they should be taken to Slide 49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49</a:t>
            </a:fld>
            <a:endParaRPr lang="en-GB"/>
          </a:p>
        </p:txBody>
      </p:sp>
    </p:spTree>
    <p:extLst>
      <p:ext uri="{BB962C8B-B14F-4D97-AF65-F5344CB8AC3E}">
        <p14:creationId xmlns:p14="http://schemas.microsoft.com/office/powerpoint/2010/main" val="4207157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design: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list of text should be broken up to make it more interesting. Text should be presented in a menu type of format.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Information should be presented in a clickable menu so that learner can click on each outcome instead of it being one long list. </a:t>
            </a:r>
          </a:p>
        </p:txBody>
      </p:sp>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word </a:t>
            </a:r>
            <a:r>
              <a:rPr lang="en-US" b="0" dirty="0" err="1"/>
              <a:t>ePortfolio</a:t>
            </a:r>
            <a:r>
              <a:rPr lang="en-US" b="0" dirty="0"/>
              <a:t> should be linked to information about what an </a:t>
            </a:r>
            <a:r>
              <a:rPr lang="en-US" b="0" dirty="0" err="1"/>
              <a:t>ePortfolio</a:t>
            </a:r>
            <a:r>
              <a:rPr lang="en-US" b="0" dirty="0"/>
              <a:t> is and how it works, how learner can access 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There needs to be an upload function for user to upload their plan.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Once they click on submit they should be taken to Slide 34. </a:t>
            </a:r>
          </a:p>
        </p:txBody>
      </p:sp>
      <p:sp>
        <p:nvSpPr>
          <p:cNvPr id="4" name="Slide Number Placeholder 3"/>
          <p:cNvSpPr>
            <a:spLocks noGrp="1"/>
          </p:cNvSpPr>
          <p:nvPr>
            <p:ph type="sldNum" sz="quarter" idx="10"/>
          </p:nvPr>
        </p:nvSpPr>
        <p:spPr/>
        <p:txBody>
          <a:bodyPr/>
          <a:lstStyle/>
          <a:p>
            <a:fld id="{16FEC50E-693F-7248-AD71-EC691CF637E1}" type="slidenum">
              <a:rPr lang="en-GB" smtClean="0"/>
              <a:t>50</a:t>
            </a:fld>
            <a:endParaRPr lang="en-GB"/>
          </a:p>
        </p:txBody>
      </p:sp>
    </p:spTree>
    <p:extLst>
      <p:ext uri="{BB962C8B-B14F-4D97-AF65-F5344CB8AC3E}">
        <p14:creationId xmlns:p14="http://schemas.microsoft.com/office/powerpoint/2010/main" val="2726868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indent="0">
              <a:buNone/>
            </a:pPr>
            <a:r>
              <a:rPr lang="en-GB" sz="1200" b="1" dirty="0"/>
              <a:t>Note for interactivity: </a:t>
            </a:r>
          </a:p>
          <a:p>
            <a:pPr marL="0" indent="0">
              <a:buNone/>
            </a:pPr>
            <a:endParaRPr lang="en-GB" sz="1200" b="1" dirty="0"/>
          </a:p>
          <a:p>
            <a:pPr marL="0" indent="0">
              <a:buNone/>
            </a:pPr>
            <a:r>
              <a:rPr lang="en-GB" sz="1200" b="0" dirty="0"/>
              <a:t>Videos must be displayed as thumb prints on the left hand side of the page. When learner clicks on the video is should display on the right-hand side of the page. </a:t>
            </a:r>
          </a:p>
          <a:p>
            <a:pPr marL="0" indent="0">
              <a:buNone/>
            </a:pPr>
            <a:endParaRPr lang="en-GB" sz="1200" b="0" dirty="0"/>
          </a:p>
          <a:p>
            <a:pPr marL="0" indent="0">
              <a:buNone/>
            </a:pPr>
            <a:r>
              <a:rPr lang="en-GB" sz="1200" b="0" dirty="0"/>
              <a:t>When learner clicks on “Go back” they should be taken to Slide 47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FEC50E-693F-7248-AD71-EC691CF637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60051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content development: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Create tools, materials, equipment and PPE list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“Download requirements” it should be hyperlinked to example Requirements List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Multiple choice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 if learner chooses “Yes”: Well done! You gave careful thought to what is needed to complete this job. This kind of thinking will help to save time, effort and money when you are an electrician completing these types of jobs. (Take learner to Slide 52)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 if learner chooses “No”. Let’s see if you can identify some of the items that you left off your list. (Take learner to Slide 51) </a:t>
            </a:r>
          </a:p>
        </p:txBody>
      </p:sp>
      <p:sp>
        <p:nvSpPr>
          <p:cNvPr id="4" name="Slide Number Placeholder 3"/>
          <p:cNvSpPr>
            <a:spLocks noGrp="1"/>
          </p:cNvSpPr>
          <p:nvPr>
            <p:ph type="sldNum" sz="quarter" idx="10"/>
          </p:nvPr>
        </p:nvSpPr>
        <p:spPr/>
        <p:txBody>
          <a:bodyPr/>
          <a:lstStyle/>
          <a:p>
            <a:fld id="{16FEC50E-693F-7248-AD71-EC691CF637E1}" type="slidenum">
              <a:rPr lang="en-GB" smtClean="0"/>
              <a:t>52</a:t>
            </a:fld>
            <a:endParaRPr lang="en-GB"/>
          </a:p>
        </p:txBody>
      </p:sp>
    </p:spTree>
    <p:extLst>
      <p:ext uri="{BB962C8B-B14F-4D97-AF65-F5344CB8AC3E}">
        <p14:creationId xmlns:p14="http://schemas.microsoft.com/office/powerpoint/2010/main" val="42703846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b="1" dirty="0"/>
              <a:t>When learner clicks on submit they should be taken to slide 53</a:t>
            </a:r>
            <a:endParaRPr lang="en-US" b="1" dirty="0"/>
          </a:p>
        </p:txBody>
      </p:sp>
      <p:sp>
        <p:nvSpPr>
          <p:cNvPr id="4" name="Slide Number Placeholder 3"/>
          <p:cNvSpPr>
            <a:spLocks noGrp="1"/>
          </p:cNvSpPr>
          <p:nvPr>
            <p:ph type="sldNum" sz="quarter" idx="10"/>
          </p:nvPr>
        </p:nvSpPr>
        <p:spPr/>
        <p:txBody>
          <a:bodyPr/>
          <a:lstStyle/>
          <a:p>
            <a:fld id="{16FEC50E-693F-7248-AD71-EC691CF637E1}" type="slidenum">
              <a:rPr lang="en-GB" smtClean="0"/>
              <a:t>53</a:t>
            </a:fld>
            <a:endParaRPr lang="en-GB"/>
          </a:p>
        </p:txBody>
      </p:sp>
    </p:spTree>
    <p:extLst>
      <p:ext uri="{BB962C8B-B14F-4D97-AF65-F5344CB8AC3E}">
        <p14:creationId xmlns:p14="http://schemas.microsoft.com/office/powerpoint/2010/main" val="9219938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content development: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There should be an image and name for each of these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When learner moves mouse over each of the images additional information about each tool should appear: </a:t>
            </a:r>
          </a:p>
          <a:p>
            <a:pPr marL="0" algn="l" rtl="0" eaLnBrk="1" fontAlgn="t" latinLnBrk="0" hangingPunct="1">
              <a:lnSpc>
                <a:spcPct val="107000"/>
              </a:lnSpc>
              <a:spcBef>
                <a:spcPts val="0"/>
              </a:spcBef>
              <a:spcAft>
                <a:spcPts val="0"/>
              </a:spcAft>
            </a:pPr>
            <a:r>
              <a:rPr lang="en-ZA" sz="1200" b="0" i="0" u="none" strike="noStrike" kern="1200" dirty="0">
                <a:solidFill>
                  <a:srgbClr val="FFFFFF"/>
                </a:solidFill>
                <a:effectLst/>
                <a:latin typeface="Calibri" panose="020F0502020204030204" pitchFamily="34" charset="0"/>
              </a:rPr>
              <a:t>Scriber</a:t>
            </a:r>
            <a:endParaRPr lang="en-ZA" sz="1100" b="0" i="0" u="none" strike="noStrike" dirty="0">
              <a:effectLst/>
              <a:latin typeface="Arial" panose="020B0604020202020204" pitchFamily="34" charset="0"/>
            </a:endParaRPr>
          </a:p>
          <a:p>
            <a:pPr marL="0" algn="l" rtl="0" eaLnBrk="1" fontAlgn="t" latinLnBrk="0" hangingPunct="1">
              <a:lnSpc>
                <a:spcPct val="107000"/>
              </a:lnSpc>
              <a:spcBef>
                <a:spcPts val="0"/>
              </a:spcBef>
              <a:spcAft>
                <a:spcPts val="0"/>
              </a:spcAft>
            </a:pPr>
            <a:r>
              <a:rPr lang="en-ZA" sz="1200" b="0" i="0" u="none" strike="noStrike" kern="1200" dirty="0">
                <a:solidFill>
                  <a:srgbClr val="FFFFFF"/>
                </a:solidFill>
                <a:effectLst/>
                <a:latin typeface="Calibri" panose="020F0502020204030204" pitchFamily="34" charset="0"/>
              </a:rPr>
              <a:t>Square /Combination square</a:t>
            </a:r>
            <a:endParaRPr lang="en-ZA" sz="1100" b="0" i="0" u="none" strike="noStrike" dirty="0">
              <a:effectLst/>
              <a:latin typeface="Arial" panose="020B0604020202020204" pitchFamily="34" charset="0"/>
            </a:endParaRPr>
          </a:p>
          <a:p>
            <a:pPr marL="0" algn="l" rtl="0" eaLnBrk="1" fontAlgn="t" latinLnBrk="0" hangingPunct="1">
              <a:lnSpc>
                <a:spcPct val="107000"/>
              </a:lnSpc>
              <a:spcBef>
                <a:spcPts val="0"/>
              </a:spcBef>
              <a:spcAft>
                <a:spcPts val="0"/>
              </a:spcAft>
            </a:pPr>
            <a:r>
              <a:rPr lang="en-ZA" sz="1200" b="0" i="0" u="none" strike="noStrike" kern="1200" dirty="0">
                <a:solidFill>
                  <a:srgbClr val="FFFFFF"/>
                </a:solidFill>
                <a:effectLst/>
                <a:latin typeface="Calibri" panose="020F0502020204030204" pitchFamily="34" charset="0"/>
              </a:rPr>
              <a:t>Drilling Machine</a:t>
            </a:r>
            <a:endParaRPr lang="en-ZA" sz="1100" b="0" i="0" u="none" strike="noStrike" dirty="0">
              <a:effectLst/>
              <a:latin typeface="Arial" panose="020B0604020202020204" pitchFamily="34" charset="0"/>
            </a:endParaRPr>
          </a:p>
          <a:p>
            <a:pPr marL="0" algn="l" rtl="0" eaLnBrk="1" fontAlgn="t" latinLnBrk="0" hangingPunct="1">
              <a:lnSpc>
                <a:spcPct val="107000"/>
              </a:lnSpc>
              <a:spcBef>
                <a:spcPts val="0"/>
              </a:spcBef>
              <a:spcAft>
                <a:spcPts val="0"/>
              </a:spcAft>
            </a:pPr>
            <a:r>
              <a:rPr lang="en-ZA" sz="1200" b="0" i="0" u="none" strike="noStrike" kern="1200" dirty="0">
                <a:solidFill>
                  <a:srgbClr val="FFFFFF"/>
                </a:solidFill>
                <a:effectLst/>
                <a:latin typeface="Calibri" panose="020F0502020204030204" pitchFamily="34" charset="0"/>
              </a:rPr>
              <a:t>Masonry Drill Bit</a:t>
            </a:r>
            <a:endParaRPr lang="en-ZA" sz="1100" b="0" i="0" u="none" strike="noStrike" dirty="0">
              <a:effectLst/>
              <a:latin typeface="Arial" panose="020B0604020202020204" pitchFamily="34" charset="0"/>
            </a:endParaRPr>
          </a:p>
          <a:p>
            <a:pPr marL="0" algn="l" rtl="0" eaLnBrk="1" fontAlgn="t" latinLnBrk="0" hangingPunct="1">
              <a:lnSpc>
                <a:spcPct val="107000"/>
              </a:lnSpc>
              <a:spcBef>
                <a:spcPts val="0"/>
              </a:spcBef>
              <a:spcAft>
                <a:spcPts val="0"/>
              </a:spcAft>
            </a:pPr>
            <a:r>
              <a:rPr lang="en-ZA" sz="1200" b="0" i="0" u="none" strike="noStrike" kern="1200" dirty="0">
                <a:solidFill>
                  <a:srgbClr val="FFFFFF"/>
                </a:solidFill>
                <a:effectLst/>
                <a:latin typeface="Calibri" panose="020F0502020204030204" pitchFamily="34" charset="0"/>
              </a:rPr>
              <a:t>Chalk line or pencil Tape measure</a:t>
            </a:r>
            <a:endParaRPr lang="en-ZA" sz="1100" b="0" i="0" u="none" strike="noStrike" dirty="0">
              <a:effectLst/>
              <a:latin typeface="Arial" panose="020B0604020202020204" pitchFamily="34" charset="0"/>
            </a:endParaRPr>
          </a:p>
          <a:p>
            <a:pPr marL="0" algn="l" rtl="0" eaLnBrk="1" fontAlgn="t" latinLnBrk="0" hangingPunct="1">
              <a:lnSpc>
                <a:spcPct val="107000"/>
              </a:lnSpc>
              <a:spcBef>
                <a:spcPts val="0"/>
              </a:spcBef>
              <a:spcAft>
                <a:spcPts val="0"/>
              </a:spcAft>
            </a:pPr>
            <a:r>
              <a:rPr lang="en-ZA" sz="1200" b="0" i="0" u="none" strike="noStrike" kern="1200" dirty="0">
                <a:solidFill>
                  <a:srgbClr val="FFFFFF"/>
                </a:solidFill>
                <a:effectLst/>
                <a:latin typeface="Calibri" panose="020F0502020204030204" pitchFamily="34" charset="0"/>
              </a:rPr>
              <a:t>Screw driver</a:t>
            </a:r>
            <a:endParaRPr lang="en-ZA" sz="1100" b="0" i="0" u="none" strike="noStrike" dirty="0">
              <a:effectLst/>
              <a:latin typeface="Arial" panose="020B0604020202020204" pitchFamily="34" charset="0"/>
            </a:endParaRPr>
          </a:p>
          <a:p>
            <a:pPr marL="0" algn="l" rtl="0" eaLnBrk="1" fontAlgn="t" latinLnBrk="0" hangingPunct="1">
              <a:lnSpc>
                <a:spcPct val="107000"/>
              </a:lnSpc>
              <a:spcBef>
                <a:spcPts val="0"/>
              </a:spcBef>
              <a:spcAft>
                <a:spcPts val="0"/>
              </a:spcAft>
            </a:pPr>
            <a:r>
              <a:rPr lang="en-ZA" sz="1200" b="0" i="0" u="none" strike="noStrike" kern="1200" dirty="0">
                <a:solidFill>
                  <a:srgbClr val="FFFFFF"/>
                </a:solidFill>
                <a:effectLst/>
                <a:latin typeface="Calibri" panose="020F0502020204030204" pitchFamily="34" charset="0"/>
              </a:rPr>
              <a:t>Spirit level</a:t>
            </a:r>
            <a:endParaRPr lang="en-ZA" sz="1100" b="0" i="0" u="none" strike="noStrike" dirty="0">
              <a:effectLst/>
              <a:latin typeface="Arial" panose="020B0604020202020204" pitchFamily="34" charset="0"/>
            </a:endParaRPr>
          </a:p>
          <a:p>
            <a:pPr marL="0" algn="l" rtl="0" eaLnBrk="1" fontAlgn="t" latinLnBrk="0" hangingPunct="1">
              <a:lnSpc>
                <a:spcPct val="107000"/>
              </a:lnSpc>
              <a:spcBef>
                <a:spcPts val="0"/>
              </a:spcBef>
              <a:spcAft>
                <a:spcPts val="0"/>
              </a:spcAft>
            </a:pPr>
            <a:r>
              <a:rPr lang="en-ZA" sz="1200" b="0" i="0" u="none" strike="noStrike" kern="1200" dirty="0">
                <a:solidFill>
                  <a:srgbClr val="FFFFFF"/>
                </a:solidFill>
                <a:effectLst/>
                <a:latin typeface="Calibri" panose="020F0502020204030204" pitchFamily="34" charset="0"/>
              </a:rPr>
              <a:t>Pick</a:t>
            </a:r>
            <a:endParaRPr lang="en-ZA" sz="1100" b="0" i="0" u="none" strike="noStrike" dirty="0">
              <a:effectLst/>
              <a:latin typeface="Arial" panose="020B0604020202020204" pitchFamily="34" charset="0"/>
            </a:endParaRPr>
          </a:p>
          <a:p>
            <a:pPr marL="0" algn="l" rtl="0" eaLnBrk="1" fontAlgn="t" latinLnBrk="0" hangingPunct="1">
              <a:lnSpc>
                <a:spcPct val="107000"/>
              </a:lnSpc>
              <a:spcBef>
                <a:spcPts val="0"/>
              </a:spcBef>
              <a:spcAft>
                <a:spcPts val="0"/>
              </a:spcAft>
            </a:pPr>
            <a:r>
              <a:rPr lang="en-ZA" sz="1200" b="0" i="0" u="none" strike="noStrike" kern="1200" dirty="0">
                <a:solidFill>
                  <a:srgbClr val="FFFFFF"/>
                </a:solidFill>
                <a:effectLst/>
                <a:latin typeface="Calibri" panose="020F0502020204030204" pitchFamily="34" charset="0"/>
              </a:rPr>
              <a:t>Shovel</a:t>
            </a:r>
            <a:endParaRPr lang="en-ZA" sz="1100" b="0" i="0" u="none" strike="noStrike" dirty="0">
              <a:effectLst/>
              <a:latin typeface="Arial" panose="020B0604020202020204" pitchFamily="34" charset="0"/>
            </a:endParaRPr>
          </a:p>
          <a:p>
            <a:pPr marL="0" algn="l" rtl="0" eaLnBrk="1" fontAlgn="t" latinLnBrk="0" hangingPunct="1">
              <a:lnSpc>
                <a:spcPct val="107000"/>
              </a:lnSpc>
              <a:spcBef>
                <a:spcPts val="0"/>
              </a:spcBef>
              <a:spcAft>
                <a:spcPts val="0"/>
              </a:spcAft>
            </a:pPr>
            <a:r>
              <a:rPr lang="en-ZA" sz="1200" b="0" i="0" u="none" strike="noStrike" kern="1200" dirty="0">
                <a:solidFill>
                  <a:srgbClr val="FFFFFF"/>
                </a:solidFill>
                <a:effectLst/>
                <a:latin typeface="Calibri" panose="020F0502020204030204" pitchFamily="34" charset="0"/>
              </a:rPr>
              <a:t>Spade</a:t>
            </a:r>
            <a:endParaRPr lang="en-ZA" sz="1100" b="0" i="0" u="none" strike="noStrike" dirty="0">
              <a:effectLst/>
              <a:latin typeface="Arial" panose="020B0604020202020204" pitchFamily="34" charset="0"/>
            </a:endParaRPr>
          </a:p>
          <a:p>
            <a:pPr marL="0" algn="l" rtl="0" eaLnBrk="1" fontAlgn="t" latinLnBrk="0" hangingPunct="1">
              <a:lnSpc>
                <a:spcPct val="107000"/>
              </a:lnSpc>
              <a:spcBef>
                <a:spcPts val="0"/>
              </a:spcBef>
              <a:spcAft>
                <a:spcPts val="0"/>
              </a:spcAft>
            </a:pPr>
            <a:r>
              <a:rPr lang="en-ZA" sz="1200" b="0" i="0" u="none" strike="noStrike" kern="1200" dirty="0">
                <a:solidFill>
                  <a:srgbClr val="FFFFFF"/>
                </a:solidFill>
                <a:effectLst/>
                <a:latin typeface="Calibri" panose="020F0502020204030204" pitchFamily="34" charset="0"/>
              </a:rPr>
              <a:t>Water pump pliers</a:t>
            </a:r>
            <a:endParaRPr lang="en-ZA" sz="1100" b="0" i="0" u="none" strike="noStrike" dirty="0">
              <a:effectLst/>
              <a:latin typeface="Arial" panose="020B0604020202020204" pitchFamily="34" charset="0"/>
            </a:endParaRPr>
          </a:p>
          <a:p>
            <a:pPr marL="0" algn="l" rtl="0" eaLnBrk="1" fontAlgn="t" latinLnBrk="0" hangingPunct="1">
              <a:lnSpc>
                <a:spcPct val="107000"/>
              </a:lnSpc>
              <a:spcBef>
                <a:spcPts val="0"/>
              </a:spcBef>
              <a:spcAft>
                <a:spcPts val="0"/>
              </a:spcAft>
            </a:pPr>
            <a:r>
              <a:rPr lang="en-ZA" sz="1200" b="0" i="0" u="none" strike="noStrike" kern="1200" dirty="0">
                <a:solidFill>
                  <a:srgbClr val="FFFFFF"/>
                </a:solidFill>
                <a:effectLst/>
                <a:latin typeface="Calibri" panose="020F0502020204030204" pitchFamily="34" charset="0"/>
              </a:rPr>
              <a:t>Chuck key</a:t>
            </a:r>
            <a:endParaRPr lang="en-ZA" sz="1100" b="0" i="0" u="none" strike="noStrike" dirty="0">
              <a:effectLst/>
              <a:latin typeface="Arial" panose="020B0604020202020204" pitchFamily="34" charset="0"/>
            </a:endParaRPr>
          </a:p>
          <a:p>
            <a:pPr marL="0" algn="l" rtl="0" eaLnBrk="1" fontAlgn="t" latinLnBrk="0" hangingPunct="1">
              <a:lnSpc>
                <a:spcPct val="107000"/>
              </a:lnSpc>
              <a:spcBef>
                <a:spcPts val="0"/>
              </a:spcBef>
              <a:spcAft>
                <a:spcPts val="0"/>
              </a:spcAft>
            </a:pPr>
            <a:r>
              <a:rPr lang="en-ZA" sz="1200" b="0" i="0" u="none" strike="noStrike" kern="1200" dirty="0">
                <a:solidFill>
                  <a:srgbClr val="FFFFFF"/>
                </a:solidFill>
                <a:effectLst/>
                <a:latin typeface="Calibri" panose="020F0502020204030204" pitchFamily="34" charset="0"/>
              </a:rPr>
              <a:t>Drilling machine</a:t>
            </a:r>
            <a:endParaRPr lang="en-ZA" sz="1100" b="0" i="0" u="none" strike="noStrike" dirty="0">
              <a:effectLst/>
              <a:latin typeface="Arial" panose="020B0604020202020204" pitchFamily="34" charset="0"/>
            </a:endParaRPr>
          </a:p>
          <a:p>
            <a:pPr marL="0" algn="l" rtl="0" eaLnBrk="1" fontAlgn="t" latinLnBrk="0" hangingPunct="1">
              <a:lnSpc>
                <a:spcPct val="107000"/>
              </a:lnSpc>
              <a:spcBef>
                <a:spcPts val="0"/>
              </a:spcBef>
              <a:spcAft>
                <a:spcPts val="0"/>
              </a:spcAft>
            </a:pPr>
            <a:r>
              <a:rPr lang="en-ZA" sz="1200" b="0" i="0" u="none" strike="noStrike" kern="1200" dirty="0">
                <a:solidFill>
                  <a:srgbClr val="FFFFFF"/>
                </a:solidFill>
                <a:effectLst/>
                <a:latin typeface="Calibri" panose="020F0502020204030204" pitchFamily="34" charset="0"/>
              </a:rPr>
              <a:t>Aluminium Ladder</a:t>
            </a:r>
            <a:endParaRPr lang="en-ZA" sz="1100" b="0" i="0" u="none" strike="noStrike" dirty="0">
              <a:effectLst/>
              <a:latin typeface="Arial" panose="020B0604020202020204" pitchFamily="34" charset="0"/>
            </a:endParaRPr>
          </a:p>
          <a:p>
            <a:pPr marL="0" algn="l" rtl="0" eaLnBrk="1" fontAlgn="t" latinLnBrk="0" hangingPunct="1">
              <a:lnSpc>
                <a:spcPct val="107000"/>
              </a:lnSpc>
              <a:spcBef>
                <a:spcPts val="0"/>
              </a:spcBef>
              <a:spcAft>
                <a:spcPts val="0"/>
              </a:spcAft>
            </a:pPr>
            <a:r>
              <a:rPr lang="en-ZA" sz="1200" b="0" i="0" u="none" strike="noStrike" kern="1200" dirty="0">
                <a:solidFill>
                  <a:srgbClr val="FFFFFF"/>
                </a:solidFill>
                <a:effectLst/>
                <a:latin typeface="Calibri" panose="020F0502020204030204" pitchFamily="34" charset="0"/>
              </a:rPr>
              <a:t>Wire stripper</a:t>
            </a:r>
            <a:endParaRPr lang="en-ZA" sz="1100" b="0" i="0" u="none" strike="noStrike" dirty="0">
              <a:effectLst/>
              <a:latin typeface="Arial" panose="020B0604020202020204" pitchFamily="34" charset="0"/>
            </a:endParaRPr>
          </a:p>
          <a:p>
            <a:pPr marL="0" algn="l" rtl="0" eaLnBrk="1" fontAlgn="t" latinLnBrk="0" hangingPunct="1">
              <a:lnSpc>
                <a:spcPct val="107000"/>
              </a:lnSpc>
              <a:spcBef>
                <a:spcPts val="0"/>
              </a:spcBef>
              <a:spcAft>
                <a:spcPts val="0"/>
              </a:spcAft>
            </a:pPr>
            <a:r>
              <a:rPr lang="en-ZA" sz="1200" b="0" i="0" u="none" strike="noStrike" kern="1200" dirty="0">
                <a:solidFill>
                  <a:srgbClr val="FFFFFF"/>
                </a:solidFill>
                <a:effectLst/>
                <a:latin typeface="Calibri" panose="020F0502020204030204" pitchFamily="34" charset="0"/>
              </a:rPr>
              <a:t>Pliers </a:t>
            </a:r>
            <a:endParaRPr lang="en-ZA" sz="1100" b="0" i="0" u="none" strike="noStrike" dirty="0">
              <a:effectLst/>
              <a:latin typeface="Arial" panose="020B0604020202020204" pitchFamily="34" charset="0"/>
            </a:endParaRPr>
          </a:p>
          <a:p>
            <a:pPr marL="0" algn="l" rtl="0" eaLnBrk="1" fontAlgn="t" latinLnBrk="0" hangingPunct="1">
              <a:lnSpc>
                <a:spcPct val="107000"/>
              </a:lnSpc>
              <a:spcBef>
                <a:spcPts val="0"/>
              </a:spcBef>
              <a:spcAft>
                <a:spcPts val="0"/>
              </a:spcAft>
            </a:pPr>
            <a:r>
              <a:rPr lang="en-ZA" sz="1200" b="0" i="0" u="none" strike="noStrike" kern="1200" dirty="0">
                <a:solidFill>
                  <a:srgbClr val="FFFFFF"/>
                </a:solidFill>
                <a:effectLst/>
                <a:latin typeface="Calibri" panose="020F0502020204030204" pitchFamily="34" charset="0"/>
              </a:rPr>
              <a:t>Multi Meter</a:t>
            </a:r>
            <a:endParaRPr lang="en-ZA" sz="1100" b="0" i="0" u="none" strike="noStrike" dirty="0">
              <a:effectLst/>
              <a:latin typeface="Arial" panose="020B0604020202020204" pitchFamily="34" charset="0"/>
            </a:endParaRPr>
          </a:p>
          <a:p>
            <a:pPr marL="0" algn="l" rtl="0" eaLnBrk="1" fontAlgn="t" latinLnBrk="0" hangingPunct="1">
              <a:lnSpc>
                <a:spcPct val="107000"/>
              </a:lnSpc>
              <a:spcBef>
                <a:spcPts val="0"/>
              </a:spcBef>
              <a:spcAft>
                <a:spcPts val="0"/>
              </a:spcAft>
            </a:pPr>
            <a:r>
              <a:rPr lang="en-ZA" sz="1200" b="0" i="0" u="none" strike="noStrike" kern="1200" dirty="0">
                <a:solidFill>
                  <a:srgbClr val="FFFFFF"/>
                </a:solidFill>
                <a:effectLst/>
                <a:latin typeface="Calibri" panose="020F0502020204030204" pitchFamily="34" charset="0"/>
              </a:rPr>
              <a:t>Ball peen hammer</a:t>
            </a:r>
            <a:endParaRPr lang="en-ZA" sz="1100" b="0" i="0" u="none" strike="noStrike" dirty="0">
              <a:effectLst/>
              <a:latin typeface="Arial" panose="020B0604020202020204" pitchFamily="34" charset="0"/>
            </a:endParaRPr>
          </a:p>
          <a:p>
            <a:pPr marL="0" algn="l" rtl="0" eaLnBrk="1" fontAlgn="t" latinLnBrk="0" hangingPunct="1">
              <a:lnSpc>
                <a:spcPct val="107000"/>
              </a:lnSpc>
              <a:spcBef>
                <a:spcPts val="0"/>
              </a:spcBef>
              <a:spcAft>
                <a:spcPts val="0"/>
              </a:spcAft>
            </a:pPr>
            <a:r>
              <a:rPr lang="en-ZA" sz="1200" b="0" i="0" u="none" strike="noStrike" kern="1200" dirty="0">
                <a:solidFill>
                  <a:srgbClr val="FFFFFF"/>
                </a:solidFill>
                <a:effectLst/>
                <a:latin typeface="Calibri" panose="020F0502020204030204" pitchFamily="34" charset="0"/>
              </a:rPr>
              <a:t>Bender spring</a:t>
            </a:r>
            <a:endParaRPr lang="en-ZA" sz="1100" b="0" i="0" u="none" strike="noStrike" dirty="0">
              <a:effectLst/>
              <a:latin typeface="Arial" panose="020B0604020202020204" pitchFamily="34" charset="0"/>
            </a:endParaRPr>
          </a:p>
          <a:p>
            <a:pPr marL="0" algn="l" rtl="0" eaLnBrk="1" fontAlgn="t" latinLnBrk="0" hangingPunct="1">
              <a:lnSpc>
                <a:spcPct val="107000"/>
              </a:lnSpc>
              <a:spcBef>
                <a:spcPts val="0"/>
              </a:spcBef>
              <a:spcAft>
                <a:spcPts val="0"/>
              </a:spcAft>
            </a:pPr>
            <a:r>
              <a:rPr lang="en-ZA" sz="1200" b="0" i="0" u="none" strike="noStrike" kern="1200" dirty="0">
                <a:solidFill>
                  <a:srgbClr val="FFFFFF"/>
                </a:solidFill>
                <a:effectLst/>
                <a:latin typeface="Calibri" panose="020F0502020204030204" pitchFamily="34" charset="0"/>
              </a:rPr>
              <a:t>Steel ruler</a:t>
            </a:r>
            <a:endParaRPr lang="en-ZA" sz="1100" b="0" i="0" u="none" strike="noStrike" dirty="0">
              <a:effectLst/>
              <a:latin typeface="Arial" panose="020B0604020202020204" pitchFamily="34" charset="0"/>
            </a:endParaRPr>
          </a:p>
          <a:p>
            <a:pPr marL="0" algn="l" rtl="0" eaLnBrk="1" fontAlgn="t" latinLnBrk="0" hangingPunct="1">
              <a:lnSpc>
                <a:spcPct val="107000"/>
              </a:lnSpc>
              <a:spcBef>
                <a:spcPts val="0"/>
              </a:spcBef>
              <a:spcAft>
                <a:spcPts val="0"/>
              </a:spcAft>
            </a:pPr>
            <a:r>
              <a:rPr lang="en-ZA" sz="1200" b="0" i="0" u="none" strike="noStrike" kern="1200" dirty="0">
                <a:solidFill>
                  <a:srgbClr val="FFFFFF"/>
                </a:solidFill>
                <a:effectLst/>
                <a:latin typeface="Calibri" panose="020F0502020204030204" pitchFamily="34" charset="0"/>
              </a:rPr>
              <a:t>Hacksaw</a:t>
            </a:r>
            <a:endParaRPr lang="en-ZA" sz="1100" b="0" i="0" u="none" strike="noStrike"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6FEC50E-693F-7248-AD71-EC691CF637E1}" type="slidenum">
              <a:rPr lang="en-GB" smtClean="0"/>
              <a:t>54</a:t>
            </a:fld>
            <a:endParaRPr lang="en-GB"/>
          </a:p>
        </p:txBody>
      </p:sp>
    </p:spTree>
    <p:extLst>
      <p:ext uri="{BB962C8B-B14F-4D97-AF65-F5344CB8AC3E}">
        <p14:creationId xmlns:p14="http://schemas.microsoft.com/office/powerpoint/2010/main" val="14907833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content development: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There should be an image and name for each of these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When learner moves mouse over each of the images additional information about each  should appear: </a:t>
            </a:r>
          </a:p>
          <a:p>
            <a:pPr marL="0" indent="0">
              <a:lnSpc>
                <a:spcPct val="107000"/>
              </a:lnSpc>
              <a:spcAft>
                <a:spcPts val="0"/>
              </a:spcAft>
              <a:buFont typeface="Courier New" panose="02070309020205020404" pitchFamily="49" charset="0"/>
              <a:buNone/>
            </a:pPr>
            <a:r>
              <a:rPr lang="en-ZA" sz="1200" dirty="0"/>
              <a:t>Spirit Level </a:t>
            </a:r>
          </a:p>
          <a:p>
            <a:pPr marL="0" indent="0">
              <a:lnSpc>
                <a:spcPct val="107000"/>
              </a:lnSpc>
              <a:spcAft>
                <a:spcPts val="0"/>
              </a:spcAft>
              <a:buFont typeface="Courier New" panose="02070309020205020404" pitchFamily="49" charset="0"/>
              <a:buNone/>
            </a:pPr>
            <a:r>
              <a:rPr lang="en-ZA" sz="1200" dirty="0"/>
              <a:t>Tape measure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6FEC50E-693F-7248-AD71-EC691CF637E1}" type="slidenum">
              <a:rPr lang="en-GB" smtClean="0"/>
              <a:t>55</a:t>
            </a:fld>
            <a:endParaRPr lang="en-GB"/>
          </a:p>
        </p:txBody>
      </p:sp>
    </p:spTree>
    <p:extLst>
      <p:ext uri="{BB962C8B-B14F-4D97-AF65-F5344CB8AC3E}">
        <p14:creationId xmlns:p14="http://schemas.microsoft.com/office/powerpoint/2010/main" val="32325163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content development: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There should be an image and name for each of these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When learner moves mouse over each of the images additional information about each tool should appear: </a:t>
            </a:r>
          </a:p>
          <a:p>
            <a:pPr marL="0" indent="0">
              <a:buFont typeface="+mj-lt"/>
              <a:buNone/>
            </a:pPr>
            <a:r>
              <a:rPr lang="en-ZA" sz="1200" kern="1200" dirty="0">
                <a:solidFill>
                  <a:schemeClr val="tx1"/>
                </a:solidFill>
                <a:effectLst/>
                <a:latin typeface="+mn-lt"/>
                <a:ea typeface="+mn-ea"/>
                <a:cs typeface="+mn-cs"/>
              </a:rPr>
              <a:t>PVC conduit</a:t>
            </a:r>
          </a:p>
          <a:p>
            <a:pPr marL="0" indent="0">
              <a:buFont typeface="+mj-lt"/>
              <a:buNone/>
            </a:pPr>
            <a:r>
              <a:rPr lang="en-ZA" sz="1200" kern="1200" dirty="0">
                <a:solidFill>
                  <a:schemeClr val="tx1"/>
                </a:solidFill>
                <a:effectLst/>
                <a:latin typeface="+mn-lt"/>
                <a:ea typeface="+mn-ea"/>
                <a:cs typeface="+mn-cs"/>
              </a:rPr>
              <a:t>PVC saddles</a:t>
            </a:r>
          </a:p>
          <a:p>
            <a:pPr marL="0" indent="0">
              <a:buFont typeface="+mj-lt"/>
              <a:buNone/>
            </a:pPr>
            <a:r>
              <a:rPr lang="en-ZA" sz="1200" kern="1200" dirty="0">
                <a:solidFill>
                  <a:schemeClr val="tx1"/>
                </a:solidFill>
                <a:effectLst/>
                <a:latin typeface="+mn-lt"/>
                <a:ea typeface="+mn-ea"/>
                <a:cs typeface="+mn-cs"/>
              </a:rPr>
              <a:t>PVC adaptor</a:t>
            </a:r>
          </a:p>
          <a:p>
            <a:pPr marL="0" indent="0">
              <a:buFont typeface="+mj-lt"/>
              <a:buNone/>
            </a:pPr>
            <a:r>
              <a:rPr lang="en-ZA" sz="1200" kern="1200" dirty="0">
                <a:solidFill>
                  <a:schemeClr val="tx1"/>
                </a:solidFill>
                <a:effectLst/>
                <a:latin typeface="+mn-lt"/>
                <a:ea typeface="+mn-ea"/>
                <a:cs typeface="+mn-cs"/>
              </a:rPr>
              <a:t>Fisher plug and screws</a:t>
            </a:r>
          </a:p>
          <a:p>
            <a:pPr marL="0" indent="0">
              <a:buFont typeface="+mj-lt"/>
              <a:buNone/>
            </a:pPr>
            <a:r>
              <a:rPr lang="en-ZA" sz="1200" kern="1200" dirty="0">
                <a:solidFill>
                  <a:schemeClr val="tx1"/>
                </a:solidFill>
                <a:effectLst/>
                <a:latin typeface="+mn-lt"/>
                <a:ea typeface="+mn-ea"/>
                <a:cs typeface="+mn-cs"/>
              </a:rPr>
              <a:t>Earth leakage unit</a:t>
            </a:r>
          </a:p>
          <a:p>
            <a:pPr marL="0" indent="0">
              <a:buFont typeface="+mj-lt"/>
              <a:buNone/>
            </a:pPr>
            <a:r>
              <a:rPr lang="en-ZA" sz="1200" kern="1200" dirty="0">
                <a:solidFill>
                  <a:schemeClr val="tx1"/>
                </a:solidFill>
                <a:effectLst/>
                <a:latin typeface="+mn-lt"/>
                <a:ea typeface="+mn-ea"/>
                <a:cs typeface="+mn-cs"/>
              </a:rPr>
              <a:t>Circuit breaker</a:t>
            </a:r>
          </a:p>
          <a:p>
            <a:pPr marL="0" indent="0">
              <a:buFont typeface="+mj-lt"/>
              <a:buNone/>
            </a:pPr>
            <a:r>
              <a:rPr lang="en-ZA" sz="1200" kern="1200" dirty="0">
                <a:solidFill>
                  <a:schemeClr val="tx1"/>
                </a:solidFill>
                <a:effectLst/>
                <a:latin typeface="+mn-lt"/>
                <a:ea typeface="+mn-ea"/>
                <a:cs typeface="+mn-cs"/>
              </a:rPr>
              <a:t>GP wire </a:t>
            </a:r>
          </a:p>
          <a:p>
            <a:pPr marL="0" indent="0">
              <a:buFont typeface="+mj-lt"/>
              <a:buNone/>
            </a:pPr>
            <a:r>
              <a:rPr lang="en-ZA"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6FEC50E-693F-7248-AD71-EC691CF637E1}" type="slidenum">
              <a:rPr lang="en-GB" smtClean="0"/>
              <a:t>56</a:t>
            </a:fld>
            <a:endParaRPr lang="en-GB"/>
          </a:p>
        </p:txBody>
      </p:sp>
    </p:spTree>
    <p:extLst>
      <p:ext uri="{BB962C8B-B14F-4D97-AF65-F5344CB8AC3E}">
        <p14:creationId xmlns:p14="http://schemas.microsoft.com/office/powerpoint/2010/main" val="3665912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videos they should appear as full screen. </a:t>
            </a:r>
          </a:p>
        </p:txBody>
      </p:sp>
      <p:sp>
        <p:nvSpPr>
          <p:cNvPr id="4" name="Slide Number Placeholder 3"/>
          <p:cNvSpPr>
            <a:spLocks noGrp="1"/>
          </p:cNvSpPr>
          <p:nvPr>
            <p:ph type="sldNum" sz="quarter" idx="10"/>
          </p:nvPr>
        </p:nvSpPr>
        <p:spPr/>
        <p:txBody>
          <a:bodyPr/>
          <a:lstStyle/>
          <a:p>
            <a:fld id="{16FEC50E-693F-7248-AD71-EC691CF637E1}" type="slidenum">
              <a:rPr lang="en-GB" smtClean="0"/>
              <a:t>57</a:t>
            </a:fld>
            <a:endParaRPr lang="en-GB"/>
          </a:p>
        </p:txBody>
      </p:sp>
    </p:spTree>
    <p:extLst>
      <p:ext uri="{BB962C8B-B14F-4D97-AF65-F5344CB8AC3E}">
        <p14:creationId xmlns:p14="http://schemas.microsoft.com/office/powerpoint/2010/main" val="5637161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58</a:t>
            </a:fld>
            <a:endParaRPr lang="en-GB"/>
          </a:p>
        </p:txBody>
      </p:sp>
    </p:spTree>
    <p:extLst>
      <p:ext uri="{BB962C8B-B14F-4D97-AF65-F5344CB8AC3E}">
        <p14:creationId xmlns:p14="http://schemas.microsoft.com/office/powerpoint/2010/main" val="18910240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content development: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See if there is a step by step process that comes out of Video 07 and then use that structure here. </a:t>
            </a:r>
            <a:r>
              <a:rPr lang="en-US" b="1" dirty="0" err="1"/>
              <a:t>Ie</a:t>
            </a:r>
            <a:r>
              <a:rPr lang="en-US" b="1" dirty="0"/>
              <a:t>. Step 1 Scan for information, Step 2 highlight the important part.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each of the SANS codes they should be taken to the following slides: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SANS 10142- Slide 39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SANS 101980- Slide 40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59</a:t>
            </a:fld>
            <a:endParaRPr lang="en-GB"/>
          </a:p>
        </p:txBody>
      </p:sp>
    </p:spTree>
    <p:extLst>
      <p:ext uri="{BB962C8B-B14F-4D97-AF65-F5344CB8AC3E}">
        <p14:creationId xmlns:p14="http://schemas.microsoft.com/office/powerpoint/2010/main" val="2779251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b="1" dirty="0"/>
              <a:t>Note for development: </a:t>
            </a:r>
          </a:p>
          <a:p>
            <a:r>
              <a:rPr lang="en-ZA" dirty="0"/>
              <a:t>There are 8 steps for each of the 6 scenarios in Course 4. The scenario will be built out as once piece.  This storyboard covers:</a:t>
            </a:r>
          </a:p>
          <a:p>
            <a:r>
              <a:rPr lang="en-ZA" dirty="0"/>
              <a:t>Step 1- Client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NB: Licensing issue. I see that there is a copyright on the SANS codes. Do we need to apply for permission from SABS to use them in our learning materials?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SANS document text should be inserted on this page in a scrollable window so that learner can read the entire document on this screen. </a:t>
            </a:r>
          </a:p>
        </p:txBody>
      </p:sp>
      <p:sp>
        <p:nvSpPr>
          <p:cNvPr id="4" name="Slide Number Placeholder 3"/>
          <p:cNvSpPr>
            <a:spLocks noGrp="1"/>
          </p:cNvSpPr>
          <p:nvPr>
            <p:ph type="sldNum" sz="quarter" idx="10"/>
          </p:nvPr>
        </p:nvSpPr>
        <p:spPr/>
        <p:txBody>
          <a:bodyPr/>
          <a:lstStyle/>
          <a:p>
            <a:fld id="{16FEC50E-693F-7248-AD71-EC691CF637E1}" type="slidenum">
              <a:rPr lang="en-GB" smtClean="0"/>
              <a:t>60</a:t>
            </a:fld>
            <a:endParaRPr lang="en-GB"/>
          </a:p>
        </p:txBody>
      </p:sp>
    </p:spTree>
    <p:extLst>
      <p:ext uri="{BB962C8B-B14F-4D97-AF65-F5344CB8AC3E}">
        <p14:creationId xmlns:p14="http://schemas.microsoft.com/office/powerpoint/2010/main" val="6736242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Note for </a:t>
            </a:r>
          </a:p>
        </p:txBody>
      </p:sp>
      <p:sp>
        <p:nvSpPr>
          <p:cNvPr id="4" name="Slide Number Placeholder 3"/>
          <p:cNvSpPr>
            <a:spLocks noGrp="1"/>
          </p:cNvSpPr>
          <p:nvPr>
            <p:ph type="sldNum" sz="quarter" idx="10"/>
          </p:nvPr>
        </p:nvSpPr>
        <p:spPr/>
        <p:txBody>
          <a:bodyPr/>
          <a:lstStyle/>
          <a:p>
            <a:fld id="{16FEC50E-693F-7248-AD71-EC691CF637E1}" type="slidenum">
              <a:rPr lang="en-GB" smtClean="0"/>
              <a:t>61</a:t>
            </a:fld>
            <a:endParaRPr lang="en-GB"/>
          </a:p>
        </p:txBody>
      </p:sp>
    </p:spTree>
    <p:extLst>
      <p:ext uri="{BB962C8B-B14F-4D97-AF65-F5344CB8AC3E}">
        <p14:creationId xmlns:p14="http://schemas.microsoft.com/office/powerpoint/2010/main" val="1147510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Reference back to Course 0 but still ask them to do a specific risk assessment activity.</a:t>
            </a:r>
          </a:p>
        </p:txBody>
      </p:sp>
      <p:sp>
        <p:nvSpPr>
          <p:cNvPr id="4" name="Slide Number Placeholder 3"/>
          <p:cNvSpPr>
            <a:spLocks noGrp="1"/>
          </p:cNvSpPr>
          <p:nvPr>
            <p:ph type="sldNum" sz="quarter" idx="10"/>
          </p:nvPr>
        </p:nvSpPr>
        <p:spPr/>
        <p:txBody>
          <a:bodyPr/>
          <a:lstStyle/>
          <a:p>
            <a:fld id="{16FEC50E-693F-7248-AD71-EC691CF637E1}" type="slidenum">
              <a:rPr lang="en-GB" smtClean="0"/>
              <a:t>62</a:t>
            </a:fld>
            <a:endParaRPr lang="en-GB"/>
          </a:p>
        </p:txBody>
      </p:sp>
    </p:spTree>
    <p:extLst>
      <p:ext uri="{BB962C8B-B14F-4D97-AF65-F5344CB8AC3E}">
        <p14:creationId xmlns:p14="http://schemas.microsoft.com/office/powerpoint/2010/main" val="296994524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When learner clicks on “I would like to” they should be taken to Slide 68</a:t>
            </a:r>
          </a:p>
        </p:txBody>
      </p:sp>
      <p:sp>
        <p:nvSpPr>
          <p:cNvPr id="4" name="Slide Number Placeholder 3"/>
          <p:cNvSpPr>
            <a:spLocks noGrp="1"/>
          </p:cNvSpPr>
          <p:nvPr>
            <p:ph type="sldNum" sz="quarter" idx="10"/>
          </p:nvPr>
        </p:nvSpPr>
        <p:spPr/>
        <p:txBody>
          <a:bodyPr/>
          <a:lstStyle/>
          <a:p>
            <a:fld id="{16FEC50E-693F-7248-AD71-EC691CF637E1}" type="slidenum">
              <a:rPr lang="en-GB" smtClean="0"/>
              <a:t>63</a:t>
            </a:fld>
            <a:endParaRPr lang="en-GB"/>
          </a:p>
        </p:txBody>
      </p:sp>
    </p:spTree>
    <p:extLst>
      <p:ext uri="{BB962C8B-B14F-4D97-AF65-F5344CB8AC3E}">
        <p14:creationId xmlns:p14="http://schemas.microsoft.com/office/powerpoint/2010/main" val="31397846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“Watch” they should be taken to Slide 65.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Matching activity. The order should be shuffled.  Here are the correct pairs: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Drill a hole- particles in eyes from bits of bricks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Dig a trench- Splinters in hands from holding pick/shovel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Connect GP conductors to socket- Injury to fingers from copper ends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Switch off supply to DB2- High risk of electrocution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Fit a circuit breaker in DB- Hand becomes affected by use of glue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if answer is correct- </a:t>
            </a:r>
            <a:r>
              <a:rPr lang="en-US" b="0" dirty="0"/>
              <a:t>Well done! You matched the correct risks with the correct tasks. (Take learner to slide 67)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if answer is incorrect- </a:t>
            </a:r>
            <a:r>
              <a:rPr lang="en-US" b="0" dirty="0"/>
              <a:t>Oops not quite. On the following page you will see the tasks and the risks that go with those tasks. (66)</a:t>
            </a:r>
          </a:p>
        </p:txBody>
      </p:sp>
      <p:sp>
        <p:nvSpPr>
          <p:cNvPr id="4" name="Slide Number Placeholder 3"/>
          <p:cNvSpPr>
            <a:spLocks noGrp="1"/>
          </p:cNvSpPr>
          <p:nvPr>
            <p:ph type="sldNum" sz="quarter" idx="10"/>
          </p:nvPr>
        </p:nvSpPr>
        <p:spPr/>
        <p:txBody>
          <a:bodyPr/>
          <a:lstStyle/>
          <a:p>
            <a:fld id="{16FEC50E-693F-7248-AD71-EC691CF637E1}" type="slidenum">
              <a:rPr lang="en-GB" smtClean="0"/>
              <a:t>64</a:t>
            </a:fld>
            <a:endParaRPr lang="en-GB"/>
          </a:p>
        </p:txBody>
      </p:sp>
    </p:spTree>
    <p:extLst>
      <p:ext uri="{BB962C8B-B14F-4D97-AF65-F5344CB8AC3E}">
        <p14:creationId xmlns:p14="http://schemas.microsoft.com/office/powerpoint/2010/main" val="26049476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indent="0">
              <a:buNone/>
            </a:pPr>
            <a:r>
              <a:rPr lang="en-GB" sz="1200" b="1" dirty="0"/>
              <a:t>Note for interactivity: </a:t>
            </a:r>
          </a:p>
          <a:p>
            <a:pPr marL="0" indent="0">
              <a:buNone/>
            </a:pPr>
            <a:endParaRPr lang="en-GB" sz="1200" b="1" dirty="0"/>
          </a:p>
          <a:p>
            <a:pPr marL="0" indent="0">
              <a:buNone/>
            </a:pPr>
            <a:r>
              <a:rPr lang="en-GB" sz="1200" b="0" dirty="0"/>
              <a:t>Videos must be displayed as thumb prints on the left hand side of the page. When learner clicks on the video is should display on the right-hand side of the page. </a:t>
            </a:r>
          </a:p>
          <a:p>
            <a:pPr marL="0" indent="0">
              <a:buNone/>
            </a:pPr>
            <a:r>
              <a:rPr lang="en-GB" sz="1200" b="0" dirty="0"/>
              <a:t>When learner clicks on “Go back” they should be taken to Slide 64. </a:t>
            </a:r>
          </a:p>
          <a:p>
            <a:pPr marL="0" indent="0">
              <a:buNone/>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65</a:t>
            </a:fld>
            <a:endParaRPr lang="en-GB"/>
          </a:p>
        </p:txBody>
      </p:sp>
    </p:spTree>
    <p:extLst>
      <p:ext uri="{BB962C8B-B14F-4D97-AF65-F5344CB8AC3E}">
        <p14:creationId xmlns:p14="http://schemas.microsoft.com/office/powerpoint/2010/main" val="10430786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Reference back to Course 0 but still ask them to do a specific risk assessment activity.</a:t>
            </a:r>
          </a:p>
        </p:txBody>
      </p:sp>
      <p:sp>
        <p:nvSpPr>
          <p:cNvPr id="4" name="Slide Number Placeholder 3"/>
          <p:cNvSpPr>
            <a:spLocks noGrp="1"/>
          </p:cNvSpPr>
          <p:nvPr>
            <p:ph type="sldNum" sz="quarter" idx="10"/>
          </p:nvPr>
        </p:nvSpPr>
        <p:spPr/>
        <p:txBody>
          <a:bodyPr/>
          <a:lstStyle/>
          <a:p>
            <a:fld id="{16FEC50E-693F-7248-AD71-EC691CF637E1}" type="slidenum">
              <a:rPr lang="en-GB" smtClean="0"/>
              <a:t>66</a:t>
            </a:fld>
            <a:endParaRPr lang="en-GB"/>
          </a:p>
        </p:txBody>
      </p:sp>
    </p:spTree>
    <p:extLst>
      <p:ext uri="{BB962C8B-B14F-4D97-AF65-F5344CB8AC3E}">
        <p14:creationId xmlns:p14="http://schemas.microsoft.com/office/powerpoint/2010/main" val="1944447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Drag and drop 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67</a:t>
            </a:fld>
            <a:endParaRPr lang="en-GB"/>
          </a:p>
        </p:txBody>
      </p:sp>
    </p:spTree>
    <p:extLst>
      <p:ext uri="{BB962C8B-B14F-4D97-AF65-F5344CB8AC3E}">
        <p14:creationId xmlns:p14="http://schemas.microsoft.com/office/powerpoint/2010/main" val="39069236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Drag and drop 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items to be dropped onto the image are: </a:t>
            </a:r>
          </a:p>
          <a:p>
            <a:pPr marL="171450" lvl="0" indent="-171450">
              <a:buFont typeface="Arial" panose="020B0604020202020204" pitchFamily="34" charset="0"/>
              <a:buChar char="•"/>
            </a:pPr>
            <a:r>
              <a:rPr lang="en-ZA" dirty="0"/>
              <a:t>Overall</a:t>
            </a:r>
            <a:endParaRPr lang="en-US" dirty="0"/>
          </a:p>
          <a:p>
            <a:pPr marL="171450" lvl="0" indent="-171450">
              <a:buFont typeface="Arial" panose="020B0604020202020204" pitchFamily="34" charset="0"/>
              <a:buChar char="•"/>
            </a:pPr>
            <a:r>
              <a:rPr lang="en-ZA" dirty="0"/>
              <a:t>Safety shoes</a:t>
            </a:r>
            <a:endParaRPr lang="en-US" dirty="0"/>
          </a:p>
          <a:p>
            <a:pPr marL="171450" lvl="0" indent="-171450">
              <a:buFont typeface="Arial" panose="020B0604020202020204" pitchFamily="34" charset="0"/>
              <a:buChar char="•"/>
            </a:pPr>
            <a:r>
              <a:rPr lang="en-ZA" dirty="0"/>
              <a:t>Eye protection</a:t>
            </a:r>
            <a:endParaRPr lang="en-US" dirty="0"/>
          </a:p>
          <a:p>
            <a:pPr marL="171450" lvl="0" indent="-171450">
              <a:buFont typeface="Arial" panose="020B0604020202020204" pitchFamily="34" charset="0"/>
              <a:buChar char="•"/>
            </a:pPr>
            <a:r>
              <a:rPr lang="en-ZA" dirty="0"/>
              <a:t>Ear protection</a:t>
            </a:r>
            <a:endParaRPr lang="en-US" dirty="0"/>
          </a:p>
          <a:p>
            <a:pPr marL="171450" lvl="0" indent="-171450">
              <a:buFont typeface="Arial" panose="020B0604020202020204" pitchFamily="34" charset="0"/>
              <a:buChar char="•"/>
            </a:pPr>
            <a:r>
              <a:rPr lang="en-ZA" dirty="0"/>
              <a:t>Sun hat</a:t>
            </a:r>
            <a:endParaRPr lang="en-US" dirty="0"/>
          </a:p>
          <a:p>
            <a:pPr marL="171450" lvl="0" indent="-171450">
              <a:buFont typeface="Arial" panose="020B0604020202020204" pitchFamily="34" charset="0"/>
              <a:buChar char="•"/>
            </a:pPr>
            <a:r>
              <a:rPr lang="en-ZA" dirty="0"/>
              <a:t>Sun lotion</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‘submit’ button they should  be taken to feedback page.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if correct: </a:t>
            </a:r>
            <a:r>
              <a:rPr lang="en-US" b="0" dirty="0"/>
              <a:t>Well done! You have chosen the correct PPE for completing this job.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(Take learner back to Slide 36)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lvl="0" indent="0">
              <a:buFont typeface="Arial" panose="020B0604020202020204" pitchFamily="34" charset="0"/>
              <a:buNone/>
            </a:pPr>
            <a:r>
              <a:rPr lang="en-US" b="1" dirty="0"/>
              <a:t>Feedback if incorrect: </a:t>
            </a:r>
            <a:r>
              <a:rPr lang="en-US" b="0" dirty="0"/>
              <a:t>Oops not quite, the correct PPE needed for this job was </a:t>
            </a:r>
          </a:p>
          <a:p>
            <a:pPr marL="171450" lvl="0" indent="-171450">
              <a:buFont typeface="Arial" panose="020B0604020202020204" pitchFamily="34" charset="0"/>
              <a:buChar char="•"/>
            </a:pPr>
            <a:r>
              <a:rPr lang="en-ZA" dirty="0"/>
              <a:t>Overall</a:t>
            </a:r>
            <a:endParaRPr lang="en-US" dirty="0"/>
          </a:p>
          <a:p>
            <a:pPr marL="171450" lvl="0" indent="-171450">
              <a:buFont typeface="Arial" panose="020B0604020202020204" pitchFamily="34" charset="0"/>
              <a:buChar char="•"/>
            </a:pPr>
            <a:r>
              <a:rPr lang="en-ZA" dirty="0"/>
              <a:t>Safety shoes</a:t>
            </a:r>
            <a:endParaRPr lang="en-US" dirty="0"/>
          </a:p>
          <a:p>
            <a:pPr marL="171450" lvl="0" indent="-171450">
              <a:buFont typeface="Arial" panose="020B0604020202020204" pitchFamily="34" charset="0"/>
              <a:buChar char="•"/>
            </a:pPr>
            <a:r>
              <a:rPr lang="en-ZA" dirty="0"/>
              <a:t>Eye protection</a:t>
            </a:r>
            <a:endParaRPr lang="en-US" dirty="0"/>
          </a:p>
          <a:p>
            <a:pPr marL="171450" lvl="0" indent="-171450">
              <a:buFont typeface="Arial" panose="020B0604020202020204" pitchFamily="34" charset="0"/>
              <a:buChar char="•"/>
            </a:pPr>
            <a:r>
              <a:rPr lang="en-ZA" dirty="0"/>
              <a:t>Ear protection</a:t>
            </a:r>
            <a:endParaRPr lang="en-US" dirty="0"/>
          </a:p>
          <a:p>
            <a:pPr marL="171450" lvl="0" indent="-171450">
              <a:buFont typeface="Arial" panose="020B0604020202020204" pitchFamily="34" charset="0"/>
              <a:buChar char="•"/>
            </a:pPr>
            <a:r>
              <a:rPr lang="en-ZA" dirty="0"/>
              <a:t>Sun hat</a:t>
            </a:r>
            <a:endParaRPr lang="en-US" dirty="0"/>
          </a:p>
          <a:p>
            <a:pPr marL="171450" lvl="0" indent="-171450">
              <a:buFont typeface="Arial" panose="020B0604020202020204" pitchFamily="34" charset="0"/>
              <a:buChar char="•"/>
            </a:pPr>
            <a:r>
              <a:rPr lang="en-ZA" dirty="0"/>
              <a:t>Sun lotion</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(Take learner back to Slide 36)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68</a:t>
            </a:fld>
            <a:endParaRPr lang="en-GB"/>
          </a:p>
        </p:txBody>
      </p:sp>
    </p:spTree>
    <p:extLst>
      <p:ext uri="{BB962C8B-B14F-4D97-AF65-F5344CB8AC3E}">
        <p14:creationId xmlns:p14="http://schemas.microsoft.com/office/powerpoint/2010/main" val="306590929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Learner should be able to type in text in each area of the table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submit they should be taken to Slide 70. </a:t>
            </a:r>
          </a:p>
        </p:txBody>
      </p:sp>
      <p:sp>
        <p:nvSpPr>
          <p:cNvPr id="4" name="Slide Number Placeholder 3"/>
          <p:cNvSpPr>
            <a:spLocks noGrp="1"/>
          </p:cNvSpPr>
          <p:nvPr>
            <p:ph type="sldNum" sz="quarter" idx="10"/>
          </p:nvPr>
        </p:nvSpPr>
        <p:spPr/>
        <p:txBody>
          <a:bodyPr/>
          <a:lstStyle/>
          <a:p>
            <a:fld id="{16FEC50E-693F-7248-AD71-EC691CF637E1}" type="slidenum">
              <a:rPr lang="en-GB" smtClean="0"/>
              <a:t>69</a:t>
            </a:fld>
            <a:endParaRPr lang="en-GB"/>
          </a:p>
        </p:txBody>
      </p:sp>
    </p:spTree>
    <p:extLst>
      <p:ext uri="{BB962C8B-B14F-4D97-AF65-F5344CB8AC3E}">
        <p14:creationId xmlns:p14="http://schemas.microsoft.com/office/powerpoint/2010/main" val="4235005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Notes for interactivity/development: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needs to be a glossary with all the electrical terms, techniques, tools equipment. When learner clicks on the word they should be able to see a definition an image/video for each item.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15325414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Learner should be able to type in text in each area of the table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submit they should be taken to Slide 58. </a:t>
            </a:r>
          </a:p>
        </p:txBody>
      </p:sp>
      <p:sp>
        <p:nvSpPr>
          <p:cNvPr id="4" name="Slide Number Placeholder 3"/>
          <p:cNvSpPr>
            <a:spLocks noGrp="1"/>
          </p:cNvSpPr>
          <p:nvPr>
            <p:ph type="sldNum" sz="quarter" idx="10"/>
          </p:nvPr>
        </p:nvSpPr>
        <p:spPr/>
        <p:txBody>
          <a:bodyPr/>
          <a:lstStyle/>
          <a:p>
            <a:fld id="{16FEC50E-693F-7248-AD71-EC691CF637E1}" type="slidenum">
              <a:rPr lang="en-GB" smtClean="0"/>
              <a:t>70</a:t>
            </a:fld>
            <a:endParaRPr lang="en-GB"/>
          </a:p>
        </p:txBody>
      </p:sp>
    </p:spTree>
    <p:extLst>
      <p:ext uri="{BB962C8B-B14F-4D97-AF65-F5344CB8AC3E}">
        <p14:creationId xmlns:p14="http://schemas.microsoft.com/office/powerpoint/2010/main" val="176001450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word </a:t>
            </a:r>
            <a:r>
              <a:rPr lang="en-GB" u="sng" dirty="0" err="1"/>
              <a:t>ePortfolio</a:t>
            </a:r>
            <a:r>
              <a:rPr lang="en-GB" u="sng" dirty="0"/>
              <a:t> </a:t>
            </a:r>
            <a:r>
              <a:rPr lang="en-GB" u="none" dirty="0"/>
              <a:t>must be hyperlinked to information about </a:t>
            </a:r>
            <a:r>
              <a:rPr lang="en-GB" u="none" dirty="0" err="1"/>
              <a:t>ePortfolios</a:t>
            </a:r>
            <a:endParaRPr lang="en-GB" b="0"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dirty="0"/>
              <a:t>“Download” should be linked to a blank copy of Risk Assessment Table (see hyperlink on block)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dirty="0"/>
              <a:t>“See steps” should be link to the following information: </a:t>
            </a:r>
          </a:p>
          <a:p>
            <a:pPr marL="228600" indent="-228600">
              <a:lnSpc>
                <a:spcPct val="100000"/>
              </a:lnSpc>
              <a:spcBef>
                <a:spcPts val="0"/>
              </a:spcBef>
              <a:buFont typeface="+mj-lt"/>
              <a:buAutoNum type="arabicPeriod"/>
            </a:pPr>
            <a:r>
              <a:rPr lang="en-US" sz="1200" dirty="0"/>
              <a:t>Drill a hole in a wall </a:t>
            </a:r>
          </a:p>
          <a:p>
            <a:pPr marL="228600" indent="-228600">
              <a:lnSpc>
                <a:spcPct val="100000"/>
              </a:lnSpc>
              <a:spcBef>
                <a:spcPts val="0"/>
              </a:spcBef>
              <a:buFont typeface="+mj-lt"/>
              <a:buAutoNum type="arabicPeriod"/>
            </a:pPr>
            <a:r>
              <a:rPr lang="en-GB" sz="1200" dirty="0"/>
              <a:t>Fit conduit through the new hole drilled in the wall </a:t>
            </a:r>
          </a:p>
          <a:p>
            <a:pPr marL="228600" indent="-228600">
              <a:lnSpc>
                <a:spcPct val="100000"/>
              </a:lnSpc>
              <a:spcBef>
                <a:spcPts val="0"/>
              </a:spcBef>
              <a:buFont typeface="+mj-lt"/>
              <a:buAutoNum type="arabicPeriod"/>
            </a:pPr>
            <a:r>
              <a:rPr lang="en-US" sz="1200" dirty="0"/>
              <a:t>Install PVC multicore cable onto concrete or brick wall </a:t>
            </a:r>
            <a:r>
              <a:rPr lang="en-GB" sz="1200" dirty="0"/>
              <a:t>down the outside of the garage wall </a:t>
            </a:r>
          </a:p>
          <a:p>
            <a:pPr marL="228600" indent="-228600">
              <a:lnSpc>
                <a:spcPct val="100000"/>
              </a:lnSpc>
              <a:spcBef>
                <a:spcPts val="0"/>
              </a:spcBef>
              <a:buFont typeface="+mj-lt"/>
              <a:buAutoNum type="arabicPeriod"/>
            </a:pPr>
            <a:r>
              <a:rPr lang="en-GB" sz="1200" dirty="0"/>
              <a:t>Trench (Module 6) from the garage down through the garden to the gate to where we plan to install the socket outlet and </a:t>
            </a:r>
            <a:r>
              <a:rPr lang="en-US" sz="1200" dirty="0"/>
              <a:t>install multicore cable underground or in a trench </a:t>
            </a:r>
          </a:p>
          <a:p>
            <a:pPr marL="228600" indent="-228600">
              <a:lnSpc>
                <a:spcPct val="100000"/>
              </a:lnSpc>
              <a:spcBef>
                <a:spcPts val="0"/>
              </a:spcBef>
              <a:buFont typeface="+mj-lt"/>
              <a:buAutoNum type="arabicPeriod"/>
            </a:pPr>
            <a:r>
              <a:rPr lang="en-US" sz="1200" dirty="0"/>
              <a:t>Measure, mark and mount a flush mount enclosure that is </a:t>
            </a:r>
            <a:r>
              <a:rPr lang="en-GB" sz="1200" dirty="0"/>
              <a:t> weather-proof for a socket outlet on the boundary wall</a:t>
            </a:r>
          </a:p>
          <a:p>
            <a:pPr marL="228600" indent="-228600">
              <a:lnSpc>
                <a:spcPct val="100000"/>
              </a:lnSpc>
              <a:spcBef>
                <a:spcPts val="0"/>
              </a:spcBef>
              <a:buFont typeface="+mj-lt"/>
              <a:buAutoNum type="arabicPeriod"/>
            </a:pPr>
            <a:r>
              <a:rPr lang="en-GB" sz="1200" dirty="0"/>
              <a:t>We will draw </a:t>
            </a:r>
            <a:r>
              <a:rPr lang="en-US" sz="1200" dirty="0"/>
              <a:t>in conductors into conduit using a fish tape </a:t>
            </a:r>
          </a:p>
          <a:p>
            <a:pPr marL="228600" indent="-228600">
              <a:lnSpc>
                <a:spcPct val="100000"/>
              </a:lnSpc>
              <a:spcBef>
                <a:spcPts val="0"/>
              </a:spcBef>
              <a:buFont typeface="+mj-lt"/>
              <a:buAutoNum type="arabicPeriod"/>
            </a:pPr>
            <a:r>
              <a:rPr lang="en-US" sz="1200" dirty="0"/>
              <a:t>Connect GP conductors to socket outlet </a:t>
            </a:r>
          </a:p>
          <a:p>
            <a:pPr marL="228600" indent="-228600">
              <a:lnSpc>
                <a:spcPct val="100000"/>
              </a:lnSpc>
              <a:spcBef>
                <a:spcPts val="0"/>
              </a:spcBef>
              <a:buFont typeface="+mj-lt"/>
              <a:buAutoNum type="arabicPeriod"/>
            </a:pPr>
            <a:r>
              <a:rPr lang="en-GB" sz="1200" dirty="0"/>
              <a:t>Switch off supply to DB2 and t</a:t>
            </a:r>
            <a:r>
              <a:rPr lang="en-US" sz="1200" dirty="0" err="1"/>
              <a:t>est</a:t>
            </a:r>
            <a:r>
              <a:rPr lang="en-US" sz="1200" dirty="0"/>
              <a:t> to ensure safe and isolated </a:t>
            </a:r>
            <a:r>
              <a:rPr lang="en-GB" sz="1200" dirty="0"/>
              <a:t>to work</a:t>
            </a:r>
          </a:p>
          <a:p>
            <a:pPr marL="228600" indent="-228600">
              <a:lnSpc>
                <a:spcPct val="100000"/>
              </a:lnSpc>
              <a:spcBef>
                <a:spcPts val="0"/>
              </a:spcBef>
              <a:buFont typeface="+mj-lt"/>
              <a:buAutoNum type="arabicPeriod"/>
            </a:pPr>
            <a:r>
              <a:rPr lang="en-US" sz="1200" dirty="0"/>
              <a:t>Install PVC conduit from one available space in the DB1 </a:t>
            </a:r>
            <a:r>
              <a:rPr lang="en-GB" sz="1200" dirty="0"/>
              <a:t>1 at the bottom</a:t>
            </a:r>
          </a:p>
          <a:p>
            <a:pPr marL="228600" indent="-228600">
              <a:lnSpc>
                <a:spcPct val="100000"/>
              </a:lnSpc>
              <a:spcBef>
                <a:spcPts val="0"/>
              </a:spcBef>
              <a:buFont typeface="+mj-lt"/>
              <a:buAutoNum type="arabicPeriod"/>
            </a:pPr>
            <a:r>
              <a:rPr lang="en-GB" sz="1200" dirty="0"/>
              <a:t>Fit a circuit breaker in a DB and </a:t>
            </a:r>
            <a:r>
              <a:rPr lang="en-US" sz="1200" dirty="0"/>
              <a:t>connect supply from earth leakage supply to circuit breaker </a:t>
            </a:r>
          </a:p>
          <a:p>
            <a:pPr marL="228600" indent="-228600">
              <a:lnSpc>
                <a:spcPct val="100000"/>
              </a:lnSpc>
              <a:spcBef>
                <a:spcPts val="0"/>
              </a:spcBef>
              <a:buFont typeface="+mj-lt"/>
              <a:buAutoNum type="arabicPeriod"/>
            </a:pPr>
            <a:r>
              <a:rPr lang="en-GB" sz="1200" dirty="0"/>
              <a:t>Connect new gate socket outlet supply conductors in BD </a:t>
            </a:r>
          </a:p>
          <a:p>
            <a:pPr marL="228600" indent="-228600">
              <a:lnSpc>
                <a:spcPct val="100000"/>
              </a:lnSpc>
              <a:spcBef>
                <a:spcPts val="0"/>
              </a:spcBef>
              <a:buFont typeface="+mj-lt"/>
              <a:buAutoNum type="arabicPeriod"/>
            </a:pPr>
            <a:r>
              <a:rPr lang="en-US" sz="1200" dirty="0"/>
              <a:t>Conduct relevant tests</a:t>
            </a:r>
            <a:endParaRPr lang="en-GB" sz="1200" dirty="0"/>
          </a:p>
          <a:p>
            <a:pPr marL="228600" indent="-228600">
              <a:lnSpc>
                <a:spcPct val="100000"/>
              </a:lnSpc>
              <a:spcBef>
                <a:spcPts val="0"/>
              </a:spcBef>
              <a:buFont typeface="+mj-lt"/>
              <a:buAutoNum type="arabicPeriod"/>
            </a:pPr>
            <a:endParaRPr lang="en-GB" sz="1200" dirty="0"/>
          </a:p>
          <a:p>
            <a:pPr marL="0" indent="0">
              <a:lnSpc>
                <a:spcPct val="100000"/>
              </a:lnSpc>
              <a:spcBef>
                <a:spcPts val="0"/>
              </a:spcBef>
              <a:buFont typeface="+mj-lt"/>
              <a:buNone/>
            </a:pPr>
            <a:r>
              <a:rPr lang="en-GB" sz="1200" dirty="0"/>
              <a:t>When learner clicks on “Upload” they should be taken to Slide 72</a:t>
            </a:r>
          </a:p>
          <a:p>
            <a:pPr marL="0" indent="0">
              <a:lnSpc>
                <a:spcPct val="100000"/>
              </a:lnSpc>
              <a:spcBef>
                <a:spcPts val="0"/>
              </a:spcBef>
              <a:buFont typeface="+mj-lt"/>
              <a:buNone/>
            </a:pPr>
            <a:r>
              <a:rPr lang="en-GB" sz="1200" dirty="0"/>
              <a:t>Hint: should be hyperlinked to the following document: https://www.dropbox.com/s/629g3jsrgwi1hj7/Electrical%20Installation%20skill%2018%20BASE%20LINE%20RISK%20ASSESSMENT%202017.docx?dl=0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p>
        </p:txBody>
      </p:sp>
      <p:sp>
        <p:nvSpPr>
          <p:cNvPr id="4" name="Slide Number Placeholder 3"/>
          <p:cNvSpPr>
            <a:spLocks noGrp="1"/>
          </p:cNvSpPr>
          <p:nvPr>
            <p:ph type="sldNum" sz="quarter" idx="10"/>
          </p:nvPr>
        </p:nvSpPr>
        <p:spPr/>
        <p:txBody>
          <a:bodyPr/>
          <a:lstStyle/>
          <a:p>
            <a:fld id="{16FEC50E-693F-7248-AD71-EC691CF637E1}" type="slidenum">
              <a:rPr lang="en-GB" smtClean="0"/>
              <a:t>71</a:t>
            </a:fld>
            <a:endParaRPr lang="en-GB"/>
          </a:p>
        </p:txBody>
      </p:sp>
    </p:spTree>
    <p:extLst>
      <p:ext uri="{BB962C8B-B14F-4D97-AF65-F5344CB8AC3E}">
        <p14:creationId xmlns:p14="http://schemas.microsoft.com/office/powerpoint/2010/main" val="90189249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word </a:t>
            </a:r>
            <a:r>
              <a:rPr lang="en-US" b="0" dirty="0" err="1"/>
              <a:t>ePortfolio</a:t>
            </a:r>
            <a:r>
              <a:rPr lang="en-US" b="0" dirty="0"/>
              <a:t> should be linked to information about what an </a:t>
            </a:r>
            <a:r>
              <a:rPr lang="en-US" b="0" dirty="0" err="1"/>
              <a:t>ePortfolio</a:t>
            </a:r>
            <a:r>
              <a:rPr lang="en-US" b="0" dirty="0"/>
              <a:t> is and how it works, how learner can access 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There needs to be an upload function for user to upload their plan.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Once they click on submit they should be taken to Slide 74. </a:t>
            </a:r>
          </a:p>
        </p:txBody>
      </p:sp>
      <p:sp>
        <p:nvSpPr>
          <p:cNvPr id="4" name="Slide Number Placeholder 3"/>
          <p:cNvSpPr>
            <a:spLocks noGrp="1"/>
          </p:cNvSpPr>
          <p:nvPr>
            <p:ph type="sldNum" sz="quarter" idx="10"/>
          </p:nvPr>
        </p:nvSpPr>
        <p:spPr/>
        <p:txBody>
          <a:bodyPr/>
          <a:lstStyle/>
          <a:p>
            <a:fld id="{16FEC50E-693F-7248-AD71-EC691CF637E1}" type="slidenum">
              <a:rPr lang="en-GB" smtClean="0"/>
              <a:t>72</a:t>
            </a:fld>
            <a:endParaRPr lang="en-GB"/>
          </a:p>
        </p:txBody>
      </p:sp>
    </p:spTree>
    <p:extLst>
      <p:ext uri="{BB962C8B-B14F-4D97-AF65-F5344CB8AC3E}">
        <p14:creationId xmlns:p14="http://schemas.microsoft.com/office/powerpoint/2010/main" val="25399502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user clicks on “Begin” they should be taken to Slide 74</a:t>
            </a:r>
          </a:p>
        </p:txBody>
      </p:sp>
      <p:sp>
        <p:nvSpPr>
          <p:cNvPr id="4" name="Slide Number Placeholder 3"/>
          <p:cNvSpPr>
            <a:spLocks noGrp="1"/>
          </p:cNvSpPr>
          <p:nvPr>
            <p:ph type="sldNum" sz="quarter" idx="10"/>
          </p:nvPr>
        </p:nvSpPr>
        <p:spPr/>
        <p:txBody>
          <a:bodyPr/>
          <a:lstStyle/>
          <a:p>
            <a:fld id="{16FEC50E-693F-7248-AD71-EC691CF637E1}" type="slidenum">
              <a:rPr lang="en-GB" smtClean="0"/>
              <a:t>73</a:t>
            </a:fld>
            <a:endParaRPr lang="en-GB"/>
          </a:p>
        </p:txBody>
      </p:sp>
    </p:spTree>
    <p:extLst>
      <p:ext uri="{BB962C8B-B14F-4D97-AF65-F5344CB8AC3E}">
        <p14:creationId xmlns:p14="http://schemas.microsoft.com/office/powerpoint/2010/main" val="261209015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Sequencing icons instead of videos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Drag and drop 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228600" indent="-228600">
              <a:lnSpc>
                <a:spcPct val="100000"/>
              </a:lnSpc>
              <a:spcBef>
                <a:spcPts val="0"/>
              </a:spcBef>
              <a:buFont typeface="+mj-lt"/>
              <a:buAutoNum type="arabicPeriod"/>
            </a:pPr>
            <a:r>
              <a:rPr lang="en-US" sz="1200" dirty="0"/>
              <a:t>Drill a hole in a wall </a:t>
            </a:r>
          </a:p>
          <a:p>
            <a:pPr marL="228600" indent="-228600">
              <a:lnSpc>
                <a:spcPct val="100000"/>
              </a:lnSpc>
              <a:spcBef>
                <a:spcPts val="0"/>
              </a:spcBef>
              <a:buFont typeface="+mj-lt"/>
              <a:buAutoNum type="arabicPeriod"/>
            </a:pPr>
            <a:r>
              <a:rPr lang="en-GB" sz="1200" dirty="0"/>
              <a:t>Fit conduit through the new hole drilled in the wall </a:t>
            </a:r>
          </a:p>
          <a:p>
            <a:pPr marL="228600" indent="-228600">
              <a:lnSpc>
                <a:spcPct val="100000"/>
              </a:lnSpc>
              <a:spcBef>
                <a:spcPts val="0"/>
              </a:spcBef>
              <a:buFont typeface="+mj-lt"/>
              <a:buAutoNum type="arabicPeriod"/>
            </a:pPr>
            <a:r>
              <a:rPr lang="en-US" sz="1200" dirty="0"/>
              <a:t>Install PVC multicore cable onto concrete or brick wall </a:t>
            </a:r>
            <a:r>
              <a:rPr lang="en-GB" sz="1200" dirty="0"/>
              <a:t>down the outside of the garage wall </a:t>
            </a:r>
          </a:p>
          <a:p>
            <a:pPr marL="228600" indent="-228600">
              <a:lnSpc>
                <a:spcPct val="100000"/>
              </a:lnSpc>
              <a:spcBef>
                <a:spcPts val="0"/>
              </a:spcBef>
              <a:buFont typeface="+mj-lt"/>
              <a:buAutoNum type="arabicPeriod"/>
            </a:pPr>
            <a:r>
              <a:rPr lang="en-GB" sz="1200" dirty="0"/>
              <a:t>Trench from the garage down through the garden to the gate to where we plan to install the socket outlet and </a:t>
            </a:r>
            <a:r>
              <a:rPr lang="en-US" sz="1200" dirty="0"/>
              <a:t>install multicore cable underground or in a trench (Module 12)</a:t>
            </a:r>
            <a:endParaRPr lang="en-GB" sz="1200" dirty="0"/>
          </a:p>
          <a:p>
            <a:pPr marL="228600" indent="-228600">
              <a:lnSpc>
                <a:spcPct val="100000"/>
              </a:lnSpc>
              <a:spcBef>
                <a:spcPts val="0"/>
              </a:spcBef>
              <a:buFont typeface="+mj-lt"/>
              <a:buAutoNum type="arabicPeriod"/>
            </a:pPr>
            <a:r>
              <a:rPr lang="en-US" sz="1200" dirty="0"/>
              <a:t>Measure, mark and mount a flush mount enclosure that is </a:t>
            </a:r>
            <a:r>
              <a:rPr lang="en-GB" sz="1200" dirty="0"/>
              <a:t> weather-proof for a socket outlet on the boundary wall</a:t>
            </a:r>
          </a:p>
          <a:p>
            <a:pPr marL="228600" indent="-228600">
              <a:lnSpc>
                <a:spcPct val="100000"/>
              </a:lnSpc>
              <a:spcBef>
                <a:spcPts val="0"/>
              </a:spcBef>
              <a:buFont typeface="+mj-lt"/>
              <a:buAutoNum type="arabicPeriod"/>
            </a:pPr>
            <a:r>
              <a:rPr lang="en-GB" sz="1200" dirty="0"/>
              <a:t>We will draw </a:t>
            </a:r>
            <a:r>
              <a:rPr lang="en-US" sz="1200" dirty="0"/>
              <a:t>in conductors into conduit using a fish tape </a:t>
            </a:r>
          </a:p>
          <a:p>
            <a:pPr marL="228600" indent="-228600">
              <a:lnSpc>
                <a:spcPct val="100000"/>
              </a:lnSpc>
              <a:spcBef>
                <a:spcPts val="0"/>
              </a:spcBef>
              <a:buFont typeface="+mj-lt"/>
              <a:buAutoNum type="arabicPeriod"/>
            </a:pPr>
            <a:r>
              <a:rPr lang="en-US" sz="1200" dirty="0"/>
              <a:t>Connect GP conductors to socket outlet </a:t>
            </a:r>
          </a:p>
          <a:p>
            <a:pPr marL="228600" indent="-228600">
              <a:lnSpc>
                <a:spcPct val="100000"/>
              </a:lnSpc>
              <a:spcBef>
                <a:spcPts val="0"/>
              </a:spcBef>
              <a:buFont typeface="+mj-lt"/>
              <a:buAutoNum type="arabicPeriod"/>
            </a:pPr>
            <a:r>
              <a:rPr lang="en-GB" sz="1200" dirty="0"/>
              <a:t>Switch off supply to DB2 and t</a:t>
            </a:r>
            <a:r>
              <a:rPr lang="en-US" sz="1200" dirty="0" err="1"/>
              <a:t>est</a:t>
            </a:r>
            <a:r>
              <a:rPr lang="en-US" sz="1200" dirty="0"/>
              <a:t> to ensure safe and isolated  </a:t>
            </a:r>
            <a:r>
              <a:rPr lang="en-GB" sz="1200" dirty="0"/>
              <a:t>to work</a:t>
            </a:r>
          </a:p>
          <a:p>
            <a:pPr marL="228600" indent="-228600">
              <a:lnSpc>
                <a:spcPct val="100000"/>
              </a:lnSpc>
              <a:spcBef>
                <a:spcPts val="0"/>
              </a:spcBef>
              <a:buFont typeface="+mj-lt"/>
              <a:buAutoNum type="arabicPeriod"/>
            </a:pPr>
            <a:r>
              <a:rPr lang="en-US" sz="1200" dirty="0"/>
              <a:t>Install PVC conduit from one available space in the DB1 </a:t>
            </a:r>
            <a:r>
              <a:rPr lang="en-GB" sz="1200" dirty="0"/>
              <a:t>1 at the bottom</a:t>
            </a:r>
          </a:p>
          <a:p>
            <a:pPr marL="228600" indent="-228600">
              <a:lnSpc>
                <a:spcPct val="100000"/>
              </a:lnSpc>
              <a:spcBef>
                <a:spcPts val="0"/>
              </a:spcBef>
              <a:buFont typeface="+mj-lt"/>
              <a:buAutoNum type="arabicPeriod"/>
            </a:pPr>
            <a:r>
              <a:rPr lang="en-GB" sz="1200" dirty="0"/>
              <a:t>Fit a circuit breaker in a DB (Module 28) and </a:t>
            </a:r>
            <a:r>
              <a:rPr lang="en-US" sz="1200" dirty="0"/>
              <a:t>connect supply from earth leakage supply to circuit breaker </a:t>
            </a:r>
          </a:p>
          <a:p>
            <a:pPr marL="228600" indent="-228600">
              <a:lnSpc>
                <a:spcPct val="100000"/>
              </a:lnSpc>
              <a:spcBef>
                <a:spcPts val="0"/>
              </a:spcBef>
              <a:buFont typeface="+mj-lt"/>
              <a:buAutoNum type="arabicPeriod"/>
            </a:pPr>
            <a:r>
              <a:rPr lang="en-GB" sz="1200" dirty="0"/>
              <a:t>Connect new gate socket outlet supply conductors in BD </a:t>
            </a:r>
          </a:p>
          <a:p>
            <a:pPr marL="228600" indent="-228600">
              <a:lnSpc>
                <a:spcPct val="100000"/>
              </a:lnSpc>
              <a:spcBef>
                <a:spcPts val="0"/>
              </a:spcBef>
              <a:buFont typeface="+mj-lt"/>
              <a:buAutoNum type="arabicPeriod"/>
            </a:pPr>
            <a:r>
              <a:rPr lang="en-US" sz="1200" dirty="0"/>
              <a:t>Conduct relevant tests</a:t>
            </a:r>
          </a:p>
          <a:p>
            <a:pPr marL="228600" indent="-228600">
              <a:lnSpc>
                <a:spcPct val="100000"/>
              </a:lnSpc>
              <a:spcBef>
                <a:spcPts val="0"/>
              </a:spcBef>
              <a:buFont typeface="+mj-lt"/>
              <a:buAutoNum type="arabicPeriod"/>
            </a:pPr>
            <a:endParaRPr lang="en-US" sz="1200" b="0" dirty="0"/>
          </a:p>
          <a:p>
            <a:pPr marL="0" indent="0">
              <a:lnSpc>
                <a:spcPct val="100000"/>
              </a:lnSpc>
              <a:spcBef>
                <a:spcPts val="0"/>
              </a:spcBef>
              <a:buFont typeface="+mj-lt"/>
              <a:buNone/>
            </a:pPr>
            <a:r>
              <a:rPr lang="en-US" sz="1200" b="0" dirty="0"/>
              <a:t>Feedback if correct: Well done! You are correct. (Take learner to slide 76)</a:t>
            </a:r>
          </a:p>
          <a:p>
            <a:pPr marL="0" indent="0">
              <a:lnSpc>
                <a:spcPct val="100000"/>
              </a:lnSpc>
              <a:spcBef>
                <a:spcPts val="0"/>
              </a:spcBef>
              <a:buFont typeface="+mj-lt"/>
              <a:buNone/>
            </a:pPr>
            <a:r>
              <a:rPr lang="en-US" sz="1200" b="0" dirty="0"/>
              <a:t>Feedback if incorrect: Oops not quite, let’s take a look at the correct order of tasks (Slide 75)</a:t>
            </a: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74</a:t>
            </a:fld>
            <a:endParaRPr lang="en-GB"/>
          </a:p>
        </p:txBody>
      </p:sp>
    </p:spTree>
    <p:extLst>
      <p:ext uri="{BB962C8B-B14F-4D97-AF65-F5344CB8AC3E}">
        <p14:creationId xmlns:p14="http://schemas.microsoft.com/office/powerpoint/2010/main" val="208375334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p:txBody>
      </p:sp>
      <p:sp>
        <p:nvSpPr>
          <p:cNvPr id="4" name="Slide Number Placeholder 3"/>
          <p:cNvSpPr>
            <a:spLocks noGrp="1"/>
          </p:cNvSpPr>
          <p:nvPr>
            <p:ph type="sldNum" sz="quarter" idx="10"/>
          </p:nvPr>
        </p:nvSpPr>
        <p:spPr/>
        <p:txBody>
          <a:bodyPr/>
          <a:lstStyle/>
          <a:p>
            <a:fld id="{16FEC50E-693F-7248-AD71-EC691CF637E1}" type="slidenum">
              <a:rPr lang="en-GB" smtClean="0"/>
              <a:t>75</a:t>
            </a:fld>
            <a:endParaRPr lang="en-GB"/>
          </a:p>
        </p:txBody>
      </p:sp>
    </p:spTree>
    <p:extLst>
      <p:ext uri="{BB962C8B-B14F-4D97-AF65-F5344CB8AC3E}">
        <p14:creationId xmlns:p14="http://schemas.microsoft.com/office/powerpoint/2010/main" val="272181918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design: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There needs to be an image to accompany each one of these blocks showing what is described by the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171450" indent="-171450">
              <a:buFont typeface="Arial" panose="020B0604020202020204" pitchFamily="34" charset="0"/>
              <a:buChar char="•"/>
            </a:pPr>
            <a:r>
              <a:rPr lang="en-US" dirty="0"/>
              <a:t>The trench is 500mm deep</a:t>
            </a:r>
          </a:p>
          <a:p>
            <a:pPr marL="171450" indent="-171450">
              <a:buFont typeface="Arial" panose="020B0604020202020204" pitchFamily="34" charset="0"/>
              <a:buChar char="•"/>
            </a:pPr>
            <a:r>
              <a:rPr lang="en-US" dirty="0"/>
              <a:t>No sharp objects in backfill </a:t>
            </a:r>
          </a:p>
          <a:p>
            <a:pPr marL="171450" indent="-171450">
              <a:buFont typeface="Arial" panose="020B0604020202020204" pitchFamily="34" charset="0"/>
              <a:buChar char="•"/>
            </a:pPr>
            <a:r>
              <a:rPr lang="en-US" dirty="0"/>
              <a:t>The conduit is square, level and parallel and secured properly</a:t>
            </a:r>
          </a:p>
          <a:p>
            <a:pPr marL="171450" indent="-171450">
              <a:buFont typeface="Arial" panose="020B0604020202020204" pitchFamily="34" charset="0"/>
              <a:buChar char="•"/>
            </a:pPr>
            <a:r>
              <a:rPr lang="en-US" dirty="0"/>
              <a:t>Conduit is secure at equal spaces</a:t>
            </a:r>
          </a:p>
          <a:p>
            <a:pPr marL="171450" indent="-171450">
              <a:buFont typeface="Arial" panose="020B0604020202020204" pitchFamily="34" charset="0"/>
              <a:buChar char="•"/>
            </a:pPr>
            <a:r>
              <a:rPr lang="en-US" dirty="0"/>
              <a:t>The socket outlet is square, level and parallel and secured properly</a:t>
            </a:r>
          </a:p>
          <a:p>
            <a:pPr marL="171450" indent="-171450">
              <a:buFont typeface="Arial" panose="020B0604020202020204" pitchFamily="34" charset="0"/>
              <a:buChar char="•"/>
            </a:pPr>
            <a:r>
              <a:rPr lang="en-US" dirty="0"/>
              <a:t>Correct lengths of conductor left in socket outlet and DB</a:t>
            </a:r>
          </a:p>
          <a:p>
            <a:pPr marL="171450" indent="-171450">
              <a:buFont typeface="Arial" panose="020B0604020202020204" pitchFamily="34" charset="0"/>
              <a:buChar char="•"/>
            </a:pPr>
            <a:r>
              <a:rPr lang="en-US" dirty="0"/>
              <a:t>Connections tight at termination points</a:t>
            </a:r>
          </a:p>
          <a:p>
            <a:pPr marL="171450" indent="-171450">
              <a:buFont typeface="Arial" panose="020B0604020202020204" pitchFamily="34" charset="0"/>
              <a:buChar char="•"/>
            </a:pPr>
            <a:r>
              <a:rPr lang="en-US" dirty="0"/>
              <a:t>Garden restored </a:t>
            </a:r>
          </a:p>
          <a:p>
            <a:pPr marL="171450" indent="-171450">
              <a:buFont typeface="Arial" panose="020B0604020202020204" pitchFamily="34" charset="0"/>
              <a:buChar char="•"/>
            </a:pPr>
            <a:r>
              <a:rPr lang="en-US" dirty="0"/>
              <a:t>Circuit labeled gate motor on DB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76</a:t>
            </a:fld>
            <a:endParaRPr lang="en-GB"/>
          </a:p>
        </p:txBody>
      </p:sp>
    </p:spTree>
    <p:extLst>
      <p:ext uri="{BB962C8B-B14F-4D97-AF65-F5344CB8AC3E}">
        <p14:creationId xmlns:p14="http://schemas.microsoft.com/office/powerpoint/2010/main" val="297509387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simulation it should appear full screen.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(These tests belong in Course 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Focus on range of acceptable values what does it indicate when values are out of this range. </a:t>
            </a:r>
          </a:p>
        </p:txBody>
      </p:sp>
      <p:sp>
        <p:nvSpPr>
          <p:cNvPr id="4" name="Slide Number Placeholder 3"/>
          <p:cNvSpPr>
            <a:spLocks noGrp="1"/>
          </p:cNvSpPr>
          <p:nvPr>
            <p:ph type="sldNum" sz="quarter" idx="10"/>
          </p:nvPr>
        </p:nvSpPr>
        <p:spPr/>
        <p:txBody>
          <a:bodyPr/>
          <a:lstStyle/>
          <a:p>
            <a:fld id="{16FEC50E-693F-7248-AD71-EC691CF637E1}" type="slidenum">
              <a:rPr lang="en-GB" smtClean="0"/>
              <a:t>77</a:t>
            </a:fld>
            <a:endParaRPr lang="en-GB"/>
          </a:p>
        </p:txBody>
      </p:sp>
    </p:spTree>
    <p:extLst>
      <p:ext uri="{BB962C8B-B14F-4D97-AF65-F5344CB8AC3E}">
        <p14:creationId xmlns:p14="http://schemas.microsoft.com/office/powerpoint/2010/main" val="5132735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Video should play full screen when clicked. </a:t>
            </a:r>
          </a:p>
        </p:txBody>
      </p:sp>
      <p:sp>
        <p:nvSpPr>
          <p:cNvPr id="4" name="Slide Number Placeholder 3"/>
          <p:cNvSpPr>
            <a:spLocks noGrp="1"/>
          </p:cNvSpPr>
          <p:nvPr>
            <p:ph type="sldNum" sz="quarter" idx="10"/>
          </p:nvPr>
        </p:nvSpPr>
        <p:spPr/>
        <p:txBody>
          <a:bodyPr/>
          <a:lstStyle/>
          <a:p>
            <a:fld id="{16FEC50E-693F-7248-AD71-EC691CF637E1}" type="slidenum">
              <a:rPr lang="en-GB" smtClean="0"/>
              <a:t>78</a:t>
            </a:fld>
            <a:endParaRPr lang="en-GB"/>
          </a:p>
        </p:txBody>
      </p:sp>
    </p:spTree>
    <p:extLst>
      <p:ext uri="{BB962C8B-B14F-4D97-AF65-F5344CB8AC3E}">
        <p14:creationId xmlns:p14="http://schemas.microsoft.com/office/powerpoint/2010/main" val="360966718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“Go back” should be linked to the interactive scenario map in the LMS. </a:t>
            </a:r>
          </a:p>
        </p:txBody>
      </p:sp>
      <p:sp>
        <p:nvSpPr>
          <p:cNvPr id="4" name="Slide Number Placeholder 3"/>
          <p:cNvSpPr>
            <a:spLocks noGrp="1"/>
          </p:cNvSpPr>
          <p:nvPr>
            <p:ph type="sldNum" sz="quarter" idx="10"/>
          </p:nvPr>
        </p:nvSpPr>
        <p:spPr/>
        <p:txBody>
          <a:bodyPr/>
          <a:lstStyle/>
          <a:p>
            <a:fld id="{16FEC50E-693F-7248-AD71-EC691CF637E1}" type="slidenum">
              <a:rPr lang="en-GB" smtClean="0"/>
              <a:t>79</a:t>
            </a:fld>
            <a:endParaRPr lang="en-GB"/>
          </a:p>
        </p:txBody>
      </p:sp>
    </p:spTree>
    <p:extLst>
      <p:ext uri="{BB962C8B-B14F-4D97-AF65-F5344CB8AC3E}">
        <p14:creationId xmlns:p14="http://schemas.microsoft.com/office/powerpoint/2010/main" val="3791821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b="1" dirty="0"/>
              <a:t>Note for development: </a:t>
            </a:r>
          </a:p>
          <a:p>
            <a:r>
              <a:rPr lang="en-ZA" dirty="0"/>
              <a:t>There are 8 steps for each of the 6 scenarios in Course 4. The scenario will be built out as once piece.  </a:t>
            </a:r>
          </a:p>
          <a:p>
            <a:r>
              <a:rPr lang="en-ZA" dirty="0"/>
              <a:t>Please create suitable graphic to use </a:t>
            </a:r>
            <a:r>
              <a:rPr lang="en-ZA" b="1" dirty="0"/>
              <a:t>throughout</a:t>
            </a:r>
            <a:r>
              <a:rPr lang="en-ZA" b="1" baseline="0" dirty="0"/>
              <a:t> all scenarios</a:t>
            </a:r>
          </a:p>
          <a:p>
            <a:endParaRPr lang="en-ZA" b="1" baseline="0" dirty="0"/>
          </a:p>
          <a:p>
            <a:r>
              <a:rPr lang="en-ZA" b="1" baseline="0" dirty="0"/>
              <a:t>Popup text for step 1:</a:t>
            </a:r>
          </a:p>
          <a:p>
            <a:r>
              <a:rPr lang="en-ZA" b="1" baseline="0" dirty="0"/>
              <a:t>Step 1: </a:t>
            </a:r>
            <a:r>
              <a:rPr lang="en-ZA" b="0" baseline="0" dirty="0"/>
              <a:t>Your client or supervisor gives you a brief</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1" baseline="0" dirty="0"/>
              <a:t>Step 2: </a:t>
            </a:r>
            <a:r>
              <a:rPr lang="en-ZA" b="0" baseline="0" dirty="0"/>
              <a:t>You need to identify the best solution for doing the job</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1" baseline="0" dirty="0"/>
              <a:t>Step 3: </a:t>
            </a:r>
            <a:r>
              <a:rPr lang="en-ZA" b="0" baseline="0" dirty="0"/>
              <a:t>Plan and design an approach for doing the job</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1" baseline="0" dirty="0"/>
              <a:t>Step 4: </a:t>
            </a:r>
            <a:r>
              <a:rPr lang="en-ZA" b="0" baseline="0" dirty="0"/>
              <a:t>Follow the rules and regulations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1" baseline="0" dirty="0"/>
              <a:t>Step 5:</a:t>
            </a:r>
            <a:r>
              <a:rPr lang="en-ZA" b="0" baseline="0" dirty="0"/>
              <a:t> Do a Risk Assessment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1" baseline="0" dirty="0"/>
              <a:t>Step 6: </a:t>
            </a:r>
            <a:r>
              <a:rPr lang="en-ZA" b="0" baseline="0" dirty="0"/>
              <a:t>Complete the job</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1" baseline="0" dirty="0"/>
              <a:t>Step 7: </a:t>
            </a:r>
            <a:r>
              <a:rPr lang="en-ZA" b="0" baseline="0" dirty="0"/>
              <a:t>Check if the job was done correctly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1" baseline="0" dirty="0"/>
              <a:t>Step 8: </a:t>
            </a:r>
            <a:r>
              <a:rPr lang="en-ZA" b="0" baseline="0" dirty="0"/>
              <a:t>Do the client handover </a:t>
            </a:r>
          </a:p>
          <a:p>
            <a:endParaRPr lang="en-ZA" b="1" baseline="0" dirty="0"/>
          </a:p>
          <a:p>
            <a:endParaRPr lang="en-ZA"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FEC50E-693F-7248-AD71-EC691CF637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999048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80</a:t>
            </a:fld>
            <a:endParaRPr lang="en-GB"/>
          </a:p>
        </p:txBody>
      </p:sp>
    </p:spTree>
    <p:extLst>
      <p:ext uri="{BB962C8B-B14F-4D97-AF65-F5344CB8AC3E}">
        <p14:creationId xmlns:p14="http://schemas.microsoft.com/office/powerpoint/2010/main" val="419743147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81</a:t>
            </a:fld>
            <a:endParaRPr lang="en-GB"/>
          </a:p>
        </p:txBody>
      </p:sp>
    </p:spTree>
    <p:extLst>
      <p:ext uri="{BB962C8B-B14F-4D97-AF65-F5344CB8AC3E}">
        <p14:creationId xmlns:p14="http://schemas.microsoft.com/office/powerpoint/2010/main" val="407490198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82</a:t>
            </a:fld>
            <a:endParaRPr lang="en-GB"/>
          </a:p>
        </p:txBody>
      </p:sp>
    </p:spTree>
    <p:extLst>
      <p:ext uri="{BB962C8B-B14F-4D97-AF65-F5344CB8AC3E}">
        <p14:creationId xmlns:p14="http://schemas.microsoft.com/office/powerpoint/2010/main" val="356120047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83</a:t>
            </a:fld>
            <a:endParaRPr lang="en-GB"/>
          </a:p>
        </p:txBody>
      </p:sp>
    </p:spTree>
    <p:extLst>
      <p:ext uri="{BB962C8B-B14F-4D97-AF65-F5344CB8AC3E}">
        <p14:creationId xmlns:p14="http://schemas.microsoft.com/office/powerpoint/2010/main" val="244278357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84</a:t>
            </a:fld>
            <a:endParaRPr lang="en-GB"/>
          </a:p>
        </p:txBody>
      </p:sp>
    </p:spTree>
    <p:extLst>
      <p:ext uri="{BB962C8B-B14F-4D97-AF65-F5344CB8AC3E}">
        <p14:creationId xmlns:p14="http://schemas.microsoft.com/office/powerpoint/2010/main" val="201132670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85</a:t>
            </a:fld>
            <a:endParaRPr lang="en-GB"/>
          </a:p>
        </p:txBody>
      </p:sp>
    </p:spTree>
    <p:extLst>
      <p:ext uri="{BB962C8B-B14F-4D97-AF65-F5344CB8AC3E}">
        <p14:creationId xmlns:p14="http://schemas.microsoft.com/office/powerpoint/2010/main" val="135714875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86</a:t>
            </a:fld>
            <a:endParaRPr lang="en-GB"/>
          </a:p>
        </p:txBody>
      </p:sp>
    </p:spTree>
    <p:extLst>
      <p:ext uri="{BB962C8B-B14F-4D97-AF65-F5344CB8AC3E}">
        <p14:creationId xmlns:p14="http://schemas.microsoft.com/office/powerpoint/2010/main" val="297042368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87</a:t>
            </a:fld>
            <a:endParaRPr lang="en-GB"/>
          </a:p>
        </p:txBody>
      </p:sp>
    </p:spTree>
    <p:extLst>
      <p:ext uri="{BB962C8B-B14F-4D97-AF65-F5344CB8AC3E}">
        <p14:creationId xmlns:p14="http://schemas.microsoft.com/office/powerpoint/2010/main" val="331850478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88</a:t>
            </a:fld>
            <a:endParaRPr lang="en-GB"/>
          </a:p>
        </p:txBody>
      </p:sp>
    </p:spTree>
    <p:extLst>
      <p:ext uri="{BB962C8B-B14F-4D97-AF65-F5344CB8AC3E}">
        <p14:creationId xmlns:p14="http://schemas.microsoft.com/office/powerpoint/2010/main" val="246973833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89</a:t>
            </a:fld>
            <a:endParaRPr lang="en-GB"/>
          </a:p>
        </p:txBody>
      </p:sp>
    </p:spTree>
    <p:extLst>
      <p:ext uri="{BB962C8B-B14F-4D97-AF65-F5344CB8AC3E}">
        <p14:creationId xmlns:p14="http://schemas.microsoft.com/office/powerpoint/2010/main" val="242318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text “</a:t>
            </a:r>
            <a:r>
              <a:rPr lang="en-ZA" dirty="0"/>
              <a:t>Click on the phone to hear Mr Mabuzo’s brief to you” should fade in once learner clicks on this slide.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When learner clicks on the image of the cell phone </a:t>
            </a:r>
            <a:r>
              <a:rPr lang="en-GB" dirty="0"/>
              <a:t>Voice Rec 01: Client brief should play.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Hint box should fade in/float in approx. 7 seconds into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design: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Need an image of Mr Mabuzo (black male, middle age, professional, the same person should be used throughout this entire scenario as Mr Mabuzo.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possible Steps should be shown on each page with the steps. </a:t>
            </a:r>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202035411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90</a:t>
            </a:fld>
            <a:endParaRPr lang="en-GB"/>
          </a:p>
        </p:txBody>
      </p:sp>
    </p:spTree>
    <p:extLst>
      <p:ext uri="{BB962C8B-B14F-4D97-AF65-F5344CB8AC3E}">
        <p14:creationId xmlns:p14="http://schemas.microsoft.com/office/powerpoint/2010/main" val="31250365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91</a:t>
            </a:fld>
            <a:endParaRPr lang="en-GB"/>
          </a:p>
        </p:txBody>
      </p:sp>
    </p:spTree>
    <p:extLst>
      <p:ext uri="{BB962C8B-B14F-4D97-AF65-F5344CB8AC3E}">
        <p14:creationId xmlns:p14="http://schemas.microsoft.com/office/powerpoint/2010/main" val="5616552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92</a:t>
            </a:fld>
            <a:endParaRPr lang="en-GB"/>
          </a:p>
        </p:txBody>
      </p:sp>
    </p:spTree>
    <p:extLst>
      <p:ext uri="{BB962C8B-B14F-4D97-AF65-F5344CB8AC3E}">
        <p14:creationId xmlns:p14="http://schemas.microsoft.com/office/powerpoint/2010/main" val="31602198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93</a:t>
            </a:fld>
            <a:endParaRPr lang="en-GB"/>
          </a:p>
        </p:txBody>
      </p:sp>
    </p:spTree>
    <p:extLst>
      <p:ext uri="{BB962C8B-B14F-4D97-AF65-F5344CB8AC3E}">
        <p14:creationId xmlns:p14="http://schemas.microsoft.com/office/powerpoint/2010/main" val="189317481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94</a:t>
            </a:fld>
            <a:endParaRPr lang="en-GB"/>
          </a:p>
        </p:txBody>
      </p:sp>
    </p:spTree>
    <p:extLst>
      <p:ext uri="{BB962C8B-B14F-4D97-AF65-F5344CB8AC3E}">
        <p14:creationId xmlns:p14="http://schemas.microsoft.com/office/powerpoint/2010/main" val="46469654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95</a:t>
            </a:fld>
            <a:endParaRPr lang="en-GB"/>
          </a:p>
        </p:txBody>
      </p:sp>
    </p:spTree>
    <p:extLst>
      <p:ext uri="{BB962C8B-B14F-4D97-AF65-F5344CB8AC3E}">
        <p14:creationId xmlns:p14="http://schemas.microsoft.com/office/powerpoint/2010/main" val="2896971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96</a:t>
            </a:fld>
            <a:endParaRPr lang="en-GB"/>
          </a:p>
        </p:txBody>
      </p:sp>
    </p:spTree>
    <p:extLst>
      <p:ext uri="{BB962C8B-B14F-4D97-AF65-F5344CB8AC3E}">
        <p14:creationId xmlns:p14="http://schemas.microsoft.com/office/powerpoint/2010/main" val="284562442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97</a:t>
            </a:fld>
            <a:endParaRPr lang="en-GB"/>
          </a:p>
        </p:txBody>
      </p:sp>
    </p:spTree>
    <p:extLst>
      <p:ext uri="{BB962C8B-B14F-4D97-AF65-F5344CB8AC3E}">
        <p14:creationId xmlns:p14="http://schemas.microsoft.com/office/powerpoint/2010/main" val="77416557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98</a:t>
            </a:fld>
            <a:endParaRPr lang="en-GB"/>
          </a:p>
        </p:txBody>
      </p:sp>
    </p:spTree>
    <p:extLst>
      <p:ext uri="{BB962C8B-B14F-4D97-AF65-F5344CB8AC3E}">
        <p14:creationId xmlns:p14="http://schemas.microsoft.com/office/powerpoint/2010/main" val="120773232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99</a:t>
            </a:fld>
            <a:endParaRPr lang="en-GB"/>
          </a:p>
        </p:txBody>
      </p:sp>
    </p:spTree>
    <p:extLst>
      <p:ext uri="{BB962C8B-B14F-4D97-AF65-F5344CB8AC3E}">
        <p14:creationId xmlns:p14="http://schemas.microsoft.com/office/powerpoint/2010/main" val="30129163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2934"/>
            <a:ext cx="7679531" cy="1729352"/>
          </a:xfrm>
        </p:spPr>
        <p:txBody>
          <a:bodyPr anchor="b"/>
          <a:lstStyle>
            <a:lvl1pPr algn="ctr">
              <a:defRPr sz="4346"/>
            </a:lvl1pPr>
          </a:lstStyle>
          <a:p>
            <a:r>
              <a:rPr lang="en-US"/>
              <a:t>Click to edit Master title style</a:t>
            </a:r>
            <a:endParaRPr lang="en-US" dirty="0"/>
          </a:p>
        </p:txBody>
      </p:sp>
      <p:sp>
        <p:nvSpPr>
          <p:cNvPr id="3" name="Subtitle 2"/>
          <p:cNvSpPr>
            <a:spLocks noGrp="1"/>
          </p:cNvSpPr>
          <p:nvPr>
            <p:ph type="subTitle" idx="1"/>
          </p:nvPr>
        </p:nvSpPr>
        <p:spPr>
          <a:xfrm>
            <a:off x="1279922" y="2608976"/>
            <a:ext cx="7679531" cy="1199278"/>
          </a:xfrm>
        </p:spPr>
        <p:txBody>
          <a:bodyPr/>
          <a:lstStyle>
            <a:lvl1pPr marL="0" indent="0" algn="ctr">
              <a:buNone/>
              <a:defRPr sz="1738"/>
            </a:lvl1pPr>
            <a:lvl2pPr marL="331150" indent="0" algn="ctr">
              <a:buNone/>
              <a:defRPr sz="1449"/>
            </a:lvl2pPr>
            <a:lvl3pPr marL="662300" indent="0" algn="ctr">
              <a:buNone/>
              <a:defRPr sz="1304"/>
            </a:lvl3pPr>
            <a:lvl4pPr marL="993450" indent="0" algn="ctr">
              <a:buNone/>
              <a:defRPr sz="1159"/>
            </a:lvl4pPr>
            <a:lvl5pPr marL="1324600" indent="0" algn="ctr">
              <a:buNone/>
              <a:defRPr sz="1159"/>
            </a:lvl5pPr>
            <a:lvl6pPr marL="1655750" indent="0" algn="ctr">
              <a:buNone/>
              <a:defRPr sz="1159"/>
            </a:lvl6pPr>
            <a:lvl7pPr marL="1986900" indent="0" algn="ctr">
              <a:buNone/>
              <a:defRPr sz="1159"/>
            </a:lvl7pPr>
            <a:lvl8pPr marL="2318050" indent="0" algn="ctr">
              <a:buNone/>
              <a:defRPr sz="1159"/>
            </a:lvl8pPr>
            <a:lvl9pPr marL="2649200" indent="0" algn="ctr">
              <a:buNone/>
              <a:defRPr sz="115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ustDataLst>
      <p:tags r:id="rId1"/>
    </p:custDataLst>
    <p:extLst>
      <p:ext uri="{BB962C8B-B14F-4D97-AF65-F5344CB8AC3E}">
        <p14:creationId xmlns:p14="http://schemas.microsoft.com/office/powerpoint/2010/main" val="4060822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02439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4462"/>
            <a:ext cx="2207865" cy="420954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4462"/>
            <a:ext cx="6495604" cy="420954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30529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4464"/>
            <a:ext cx="8831461" cy="960112"/>
          </a:xfrm>
        </p:spPr>
        <p:txBody>
          <a:bodyPr>
            <a:normAutofit/>
          </a:bodyPr>
          <a:lstStyle>
            <a:lvl1pPr>
              <a:defRPr sz="2607"/>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06213"/>
            <a:ext cx="8831461" cy="3525395"/>
          </a:xfrm>
        </p:spPr>
        <p:txBody>
          <a:bodyPr/>
          <a:lstStyle>
            <a:lvl1pPr marL="331163" indent="-331163">
              <a:buFont typeface="+mj-lt"/>
              <a:buAutoNum type="arabicPeriod"/>
              <a:defRPr/>
            </a:lvl1pPr>
            <a:lvl2pPr marL="662325" indent="-331163">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3732034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97"/>
            </a:lvl1pPr>
          </a:lstStyle>
          <a:p>
            <a:r>
              <a:rPr lang="en-US" dirty="0"/>
              <a:t>Click to edit Master title style</a:t>
            </a:r>
            <a:endParaRPr lang="en-GB" dirty="0"/>
          </a:p>
        </p:txBody>
      </p:sp>
      <p:sp>
        <p:nvSpPr>
          <p:cNvPr id="3" name="Content Placeholder 2"/>
          <p:cNvSpPr>
            <a:spLocks noGrp="1"/>
          </p:cNvSpPr>
          <p:nvPr>
            <p:ph idx="1"/>
          </p:nvPr>
        </p:nvSpPr>
        <p:spPr>
          <a:xfrm>
            <a:off x="703957" y="1322310"/>
            <a:ext cx="4347228" cy="3512517"/>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24612"/>
            <a:ext cx="4553056" cy="3488600"/>
          </a:xfrm>
        </p:spPr>
        <p:txBody>
          <a:bodyPr/>
          <a:lstStyle/>
          <a:p>
            <a:endParaRPr lang="en-GB"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276595"/>
            <a:ext cx="8110936" cy="368736"/>
          </a:xfrm>
        </p:spPr>
        <p:txBody>
          <a:bodyPr anchor="ctr"/>
          <a:lstStyle>
            <a:lvl1pPr marL="0" indent="0">
              <a:buNone/>
              <a:defRPr/>
            </a:lvl1pPr>
            <a:lvl2pPr marL="331163" indent="0">
              <a:buNone/>
              <a:defRPr/>
            </a:lvl2pPr>
            <a:lvl3pPr marL="662325" indent="0">
              <a:buNone/>
              <a:defRPr/>
            </a:lvl3pPr>
            <a:lvl4pPr marL="993488" indent="0">
              <a:buNone/>
              <a:defRPr/>
            </a:lvl4pPr>
            <a:lvl5pPr marL="1324650" indent="0">
              <a:buNone/>
              <a:defRPr/>
            </a:lvl5pPr>
          </a:lstStyle>
          <a:p>
            <a:pPr lvl="0"/>
            <a:r>
              <a:rPr lang="en-US" dirty="0"/>
              <a:t>Click to edit Master text styles</a:t>
            </a:r>
          </a:p>
        </p:txBody>
      </p:sp>
      <p:sp>
        <p:nvSpPr>
          <p:cNvPr id="5" name="TextBox 4"/>
          <p:cNvSpPr txBox="1"/>
          <p:nvPr userDrawn="1"/>
        </p:nvSpPr>
        <p:spPr>
          <a:xfrm>
            <a:off x="703958" y="4266362"/>
            <a:ext cx="670376" cy="404406"/>
          </a:xfrm>
          <a:prstGeom prst="rect">
            <a:avLst/>
          </a:prstGeom>
          <a:noFill/>
        </p:spPr>
        <p:txBody>
          <a:bodyPr wrap="none" rtlCol="0">
            <a:spAutoFit/>
          </a:bodyPr>
          <a:lstStyle/>
          <a:p>
            <a:r>
              <a:rPr lang="en-GB" sz="2028" dirty="0"/>
              <a:t>URL:</a:t>
            </a:r>
          </a:p>
        </p:txBody>
      </p:sp>
      <p:sp>
        <p:nvSpPr>
          <p:cNvPr id="8" name="Title 1"/>
          <p:cNvSpPr>
            <a:spLocks noGrp="1"/>
          </p:cNvSpPr>
          <p:nvPr>
            <p:ph type="title"/>
          </p:nvPr>
        </p:nvSpPr>
        <p:spPr>
          <a:xfrm>
            <a:off x="703958" y="264464"/>
            <a:ext cx="8831461" cy="960112"/>
          </a:xfrm>
        </p:spPr>
        <p:txBody>
          <a:bodyPr>
            <a:normAutofit/>
          </a:bodyPr>
          <a:lstStyle>
            <a:lvl1pPr>
              <a:defRPr sz="2607"/>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17438"/>
            <a:ext cx="4351734" cy="368736"/>
          </a:xfrm>
        </p:spPr>
        <p:txBody>
          <a:bodyPr anchor="ctr">
            <a:normAutofit/>
          </a:bodyPr>
          <a:lstStyle>
            <a:lvl1pPr marL="0" indent="0">
              <a:buNone/>
              <a:defRPr sz="1159"/>
            </a:lvl1pPr>
            <a:lvl2pPr marL="331163" indent="0">
              <a:buNone/>
              <a:defRPr/>
            </a:lvl2pPr>
            <a:lvl3pPr marL="662325" indent="0">
              <a:buNone/>
              <a:defRPr/>
            </a:lvl3pPr>
            <a:lvl4pPr marL="993488" indent="0">
              <a:buNone/>
              <a:defRPr/>
            </a:lvl4pPr>
            <a:lvl5pPr marL="1324650"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17438"/>
            <a:ext cx="4351734" cy="368736"/>
          </a:xfrm>
        </p:spPr>
        <p:txBody>
          <a:bodyPr anchor="ctr">
            <a:normAutofit/>
          </a:bodyPr>
          <a:lstStyle>
            <a:lvl1pPr marL="0" indent="0">
              <a:buNone/>
              <a:defRPr sz="1159"/>
            </a:lvl1pPr>
            <a:lvl2pPr marL="331163" indent="0">
              <a:buNone/>
              <a:defRPr/>
            </a:lvl2pPr>
            <a:lvl3pPr marL="662325" indent="0">
              <a:buNone/>
              <a:defRPr/>
            </a:lvl3pPr>
            <a:lvl4pPr marL="993488" indent="0">
              <a:buNone/>
              <a:defRPr/>
            </a:lvl4pPr>
            <a:lvl5pPr marL="1324650"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37403"/>
            <a:ext cx="4351734" cy="368736"/>
          </a:xfrm>
        </p:spPr>
        <p:txBody>
          <a:bodyPr anchor="ctr">
            <a:normAutofit/>
          </a:bodyPr>
          <a:lstStyle>
            <a:lvl1pPr marL="0" indent="0">
              <a:buNone/>
              <a:defRPr sz="1739"/>
            </a:lvl1pPr>
            <a:lvl2pPr marL="331163" indent="0">
              <a:buNone/>
              <a:defRPr/>
            </a:lvl2pPr>
            <a:lvl3pPr marL="662325" indent="0">
              <a:buNone/>
              <a:defRPr/>
            </a:lvl3pPr>
            <a:lvl4pPr marL="993488" indent="0">
              <a:buNone/>
              <a:defRPr/>
            </a:lvl4pPr>
            <a:lvl5pPr marL="1324650"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41033"/>
            <a:ext cx="4351734" cy="368736"/>
          </a:xfrm>
        </p:spPr>
        <p:txBody>
          <a:bodyPr anchor="ctr">
            <a:normAutofit/>
          </a:bodyPr>
          <a:lstStyle>
            <a:lvl1pPr marL="0" indent="0">
              <a:buNone/>
              <a:defRPr sz="1739"/>
            </a:lvl1pPr>
            <a:lvl2pPr marL="331163" indent="0">
              <a:buNone/>
              <a:defRPr/>
            </a:lvl2pPr>
            <a:lvl3pPr marL="662325" indent="0">
              <a:buNone/>
              <a:defRPr/>
            </a:lvl3pPr>
            <a:lvl4pPr marL="993488" indent="0">
              <a:buNone/>
              <a:defRPr/>
            </a:lvl4pPr>
            <a:lvl5pPr marL="1324650"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06320"/>
            <a:ext cx="4351734" cy="2911383"/>
          </a:xfrm>
        </p:spPr>
        <p:txBody>
          <a:bodyPr/>
          <a:lstStyle/>
          <a:p>
            <a:endParaRPr lang="en-GB"/>
          </a:p>
        </p:txBody>
      </p:sp>
      <p:sp>
        <p:nvSpPr>
          <p:cNvPr id="16" name="Picture Placeholder 14"/>
          <p:cNvSpPr>
            <a:spLocks noGrp="1"/>
          </p:cNvSpPr>
          <p:nvPr>
            <p:ph type="pic" sz="quarter" idx="15"/>
          </p:nvPr>
        </p:nvSpPr>
        <p:spPr>
          <a:xfrm>
            <a:off x="5183683" y="1607828"/>
            <a:ext cx="4351734" cy="29113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17438"/>
            <a:ext cx="8831459" cy="368736"/>
          </a:xfrm>
        </p:spPr>
        <p:txBody>
          <a:bodyPr anchor="ctr">
            <a:normAutofit/>
          </a:bodyPr>
          <a:lstStyle>
            <a:lvl1pPr marL="0" indent="0">
              <a:buNone/>
              <a:defRPr sz="1159"/>
            </a:lvl1pPr>
            <a:lvl2pPr marL="331163" indent="0">
              <a:buNone/>
              <a:defRPr/>
            </a:lvl2pPr>
            <a:lvl3pPr marL="662325" indent="0">
              <a:buNone/>
              <a:defRPr/>
            </a:lvl3pPr>
            <a:lvl4pPr marL="993488" indent="0">
              <a:buNone/>
              <a:defRPr/>
            </a:lvl4pPr>
            <a:lvl5pPr marL="1324650"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37403"/>
            <a:ext cx="8831459" cy="368736"/>
          </a:xfrm>
        </p:spPr>
        <p:txBody>
          <a:bodyPr anchor="ctr">
            <a:normAutofit/>
          </a:bodyPr>
          <a:lstStyle>
            <a:lvl1pPr marL="0" indent="0">
              <a:buNone/>
              <a:defRPr sz="1739"/>
            </a:lvl1pPr>
            <a:lvl2pPr marL="331163" indent="0">
              <a:buNone/>
              <a:defRPr/>
            </a:lvl2pPr>
            <a:lvl3pPr marL="662325" indent="0">
              <a:buNone/>
              <a:defRPr/>
            </a:lvl3pPr>
            <a:lvl4pPr marL="993488" indent="0">
              <a:buNone/>
              <a:defRPr/>
            </a:lvl4pPr>
            <a:lvl5pPr marL="1324650"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06320"/>
            <a:ext cx="8831461" cy="29113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07785"/>
            <a:ext cx="8831459" cy="538161"/>
          </a:xfrm>
          <a:prstGeom prst="rect">
            <a:avLst/>
          </a:prstGeom>
          <a:noFill/>
        </p:spPr>
        <p:txBody>
          <a:bodyPr wrap="square" rtlCol="0" anchor="ctr">
            <a:spAutoFit/>
          </a:bodyPr>
          <a:lstStyle/>
          <a:p>
            <a:r>
              <a:rPr lang="en-GB" sz="2897" b="1" dirty="0"/>
              <a:t>Unit Objectives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34776"/>
            <a:ext cx="8831461" cy="3065527"/>
          </a:xfrm>
        </p:spPr>
        <p:txBody>
          <a:bodyPr/>
          <a:lstStyle>
            <a:lvl1pPr marL="372558" indent="-372558">
              <a:buFont typeface="+mj-lt"/>
              <a:buAutoNum type="arabicPeriod"/>
              <a:defRPr/>
            </a:lvl1pPr>
          </a:lstStyle>
          <a:p>
            <a:pPr lvl="0"/>
            <a:r>
              <a:rPr lang="en-US" dirty="0"/>
              <a:t>Click to edit Master text styles</a:t>
            </a:r>
          </a:p>
        </p:txBody>
      </p:sp>
      <p:sp>
        <p:nvSpPr>
          <p:cNvPr id="7" name="TextBox 6"/>
          <p:cNvSpPr txBox="1"/>
          <p:nvPr userDrawn="1"/>
        </p:nvSpPr>
        <p:spPr>
          <a:xfrm>
            <a:off x="703957" y="955806"/>
            <a:ext cx="2348913" cy="404406"/>
          </a:xfrm>
          <a:prstGeom prst="rect">
            <a:avLst/>
          </a:prstGeom>
          <a:noFill/>
        </p:spPr>
        <p:txBody>
          <a:bodyPr wrap="none" rtlCol="0">
            <a:spAutoFit/>
          </a:bodyPr>
          <a:lstStyle/>
          <a:p>
            <a:r>
              <a:rPr lang="en-GB" sz="2028"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6441"/>
            <a:ext cx="8831461" cy="538161"/>
          </a:xfrm>
          <a:prstGeom prst="rect">
            <a:avLst/>
          </a:prstGeom>
          <a:noFill/>
        </p:spPr>
        <p:txBody>
          <a:bodyPr wrap="square" rtlCol="0">
            <a:spAutoFit/>
          </a:bodyPr>
          <a:lstStyle/>
          <a:p>
            <a:r>
              <a:rPr lang="en-GB" sz="2897"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44031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38373"/>
            <a:ext cx="8831461" cy="2066253"/>
          </a:xfrm>
        </p:spPr>
        <p:txBody>
          <a:bodyPr anchor="b"/>
          <a:lstStyle>
            <a:lvl1pPr>
              <a:defRPr sz="4346"/>
            </a:lvl1pPr>
          </a:lstStyle>
          <a:p>
            <a:r>
              <a:rPr lang="en-US"/>
              <a:t>Click to edit Master title style</a:t>
            </a:r>
            <a:endParaRPr lang="en-US" dirty="0"/>
          </a:p>
        </p:txBody>
      </p:sp>
      <p:sp>
        <p:nvSpPr>
          <p:cNvPr id="3" name="Text Placeholder 2"/>
          <p:cNvSpPr>
            <a:spLocks noGrp="1"/>
          </p:cNvSpPr>
          <p:nvPr>
            <p:ph type="body" idx="1"/>
          </p:nvPr>
        </p:nvSpPr>
        <p:spPr>
          <a:xfrm>
            <a:off x="698624" y="3324174"/>
            <a:ext cx="8831461" cy="1086594"/>
          </a:xfrm>
        </p:spPr>
        <p:txBody>
          <a:bodyPr/>
          <a:lstStyle>
            <a:lvl1pPr marL="0" indent="0">
              <a:buNone/>
              <a:defRPr sz="1738">
                <a:solidFill>
                  <a:schemeClr val="tx1">
                    <a:tint val="75000"/>
                  </a:schemeClr>
                </a:solidFill>
              </a:defRPr>
            </a:lvl1pPr>
            <a:lvl2pPr marL="331150" indent="0">
              <a:buNone/>
              <a:defRPr sz="1449">
                <a:solidFill>
                  <a:schemeClr val="tx1">
                    <a:tint val="75000"/>
                  </a:schemeClr>
                </a:solidFill>
              </a:defRPr>
            </a:lvl2pPr>
            <a:lvl3pPr marL="662300" indent="0">
              <a:buNone/>
              <a:defRPr sz="1304">
                <a:solidFill>
                  <a:schemeClr val="tx1">
                    <a:tint val="75000"/>
                  </a:schemeClr>
                </a:solidFill>
              </a:defRPr>
            </a:lvl3pPr>
            <a:lvl4pPr marL="993450" indent="0">
              <a:buNone/>
              <a:defRPr sz="1159">
                <a:solidFill>
                  <a:schemeClr val="tx1">
                    <a:tint val="75000"/>
                  </a:schemeClr>
                </a:solidFill>
              </a:defRPr>
            </a:lvl4pPr>
            <a:lvl5pPr marL="1324600" indent="0">
              <a:buNone/>
              <a:defRPr sz="1159">
                <a:solidFill>
                  <a:schemeClr val="tx1">
                    <a:tint val="75000"/>
                  </a:schemeClr>
                </a:solidFill>
              </a:defRPr>
            </a:lvl5pPr>
            <a:lvl6pPr marL="1655750" indent="0">
              <a:buNone/>
              <a:defRPr sz="1159">
                <a:solidFill>
                  <a:schemeClr val="tx1">
                    <a:tint val="75000"/>
                  </a:schemeClr>
                </a:solidFill>
              </a:defRPr>
            </a:lvl6pPr>
            <a:lvl7pPr marL="1986900" indent="0">
              <a:buNone/>
              <a:defRPr sz="1159">
                <a:solidFill>
                  <a:schemeClr val="tx1">
                    <a:tint val="75000"/>
                  </a:schemeClr>
                </a:solidFill>
              </a:defRPr>
            </a:lvl7pPr>
            <a:lvl8pPr marL="2318050" indent="0">
              <a:buNone/>
              <a:defRPr sz="1159">
                <a:solidFill>
                  <a:schemeClr val="tx1">
                    <a:tint val="75000"/>
                  </a:schemeClr>
                </a:solidFill>
              </a:defRPr>
            </a:lvl8pPr>
            <a:lvl9pPr marL="2649200" indent="0">
              <a:buNone/>
              <a:defRPr sz="115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27613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22310"/>
            <a:ext cx="4351734" cy="31516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22310"/>
            <a:ext cx="4351734" cy="31516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26264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4462"/>
            <a:ext cx="8831461" cy="960113"/>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17676"/>
            <a:ext cx="4331735" cy="596764"/>
          </a:xfrm>
        </p:spPr>
        <p:txBody>
          <a:bodyPr anchor="b"/>
          <a:lstStyle>
            <a:lvl1pPr marL="0" indent="0">
              <a:buNone/>
              <a:defRPr sz="1738" b="1"/>
            </a:lvl1pPr>
            <a:lvl2pPr marL="331150" indent="0">
              <a:buNone/>
              <a:defRPr sz="1449" b="1"/>
            </a:lvl2pPr>
            <a:lvl3pPr marL="662300" indent="0">
              <a:buNone/>
              <a:defRPr sz="1304" b="1"/>
            </a:lvl3pPr>
            <a:lvl4pPr marL="993450" indent="0">
              <a:buNone/>
              <a:defRPr sz="1159" b="1"/>
            </a:lvl4pPr>
            <a:lvl5pPr marL="1324600" indent="0">
              <a:buNone/>
              <a:defRPr sz="1159" b="1"/>
            </a:lvl5pPr>
            <a:lvl6pPr marL="1655750" indent="0">
              <a:buNone/>
              <a:defRPr sz="1159" b="1"/>
            </a:lvl6pPr>
            <a:lvl7pPr marL="1986900" indent="0">
              <a:buNone/>
              <a:defRPr sz="1159" b="1"/>
            </a:lvl7pPr>
            <a:lvl8pPr marL="2318050" indent="0">
              <a:buNone/>
              <a:defRPr sz="1159" b="1"/>
            </a:lvl8pPr>
            <a:lvl9pPr marL="2649200" indent="0">
              <a:buNone/>
              <a:defRPr sz="1159" b="1"/>
            </a:lvl9pPr>
          </a:lstStyle>
          <a:p>
            <a:pPr lvl="0"/>
            <a:r>
              <a:rPr lang="en-US"/>
              <a:t>Edit Master text styles</a:t>
            </a:r>
          </a:p>
        </p:txBody>
      </p:sp>
      <p:sp>
        <p:nvSpPr>
          <p:cNvPr id="4" name="Content Placeholder 3"/>
          <p:cNvSpPr>
            <a:spLocks noGrp="1"/>
          </p:cNvSpPr>
          <p:nvPr>
            <p:ph sz="half" idx="2"/>
          </p:nvPr>
        </p:nvSpPr>
        <p:spPr>
          <a:xfrm>
            <a:off x="705291" y="1814440"/>
            <a:ext cx="4331735" cy="26687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17676"/>
            <a:ext cx="4353068" cy="596764"/>
          </a:xfrm>
        </p:spPr>
        <p:txBody>
          <a:bodyPr anchor="b"/>
          <a:lstStyle>
            <a:lvl1pPr marL="0" indent="0">
              <a:buNone/>
              <a:defRPr sz="1738" b="1"/>
            </a:lvl1pPr>
            <a:lvl2pPr marL="331150" indent="0">
              <a:buNone/>
              <a:defRPr sz="1449" b="1"/>
            </a:lvl2pPr>
            <a:lvl3pPr marL="662300" indent="0">
              <a:buNone/>
              <a:defRPr sz="1304" b="1"/>
            </a:lvl3pPr>
            <a:lvl4pPr marL="993450" indent="0">
              <a:buNone/>
              <a:defRPr sz="1159" b="1"/>
            </a:lvl4pPr>
            <a:lvl5pPr marL="1324600" indent="0">
              <a:buNone/>
              <a:defRPr sz="1159" b="1"/>
            </a:lvl5pPr>
            <a:lvl6pPr marL="1655750" indent="0">
              <a:buNone/>
              <a:defRPr sz="1159" b="1"/>
            </a:lvl6pPr>
            <a:lvl7pPr marL="1986900" indent="0">
              <a:buNone/>
              <a:defRPr sz="1159" b="1"/>
            </a:lvl7pPr>
            <a:lvl8pPr marL="2318050" indent="0">
              <a:buNone/>
              <a:defRPr sz="1159" b="1"/>
            </a:lvl8pPr>
            <a:lvl9pPr marL="2649200" indent="0">
              <a:buNone/>
              <a:defRPr sz="1159" b="1"/>
            </a:lvl9pPr>
          </a:lstStyle>
          <a:p>
            <a:pPr lvl="0"/>
            <a:r>
              <a:rPr lang="en-US"/>
              <a:t>Edit Master text styles</a:t>
            </a:r>
          </a:p>
        </p:txBody>
      </p:sp>
      <p:sp>
        <p:nvSpPr>
          <p:cNvPr id="6" name="Content Placeholder 5"/>
          <p:cNvSpPr>
            <a:spLocks noGrp="1"/>
          </p:cNvSpPr>
          <p:nvPr>
            <p:ph sz="quarter" idx="4"/>
          </p:nvPr>
        </p:nvSpPr>
        <p:spPr>
          <a:xfrm>
            <a:off x="5183684" y="1814440"/>
            <a:ext cx="4353068" cy="26687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1490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98815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custDataLst>
      <p:tags r:id="rId1"/>
    </p:custDataLst>
    <p:extLst>
      <p:ext uri="{BB962C8B-B14F-4D97-AF65-F5344CB8AC3E}">
        <p14:creationId xmlns:p14="http://schemas.microsoft.com/office/powerpoint/2010/main" val="3892196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1152"/>
            <a:ext cx="3302465" cy="1159034"/>
          </a:xfrm>
        </p:spPr>
        <p:txBody>
          <a:bodyPr anchor="b"/>
          <a:lstStyle>
            <a:lvl1pPr>
              <a:defRPr sz="2318"/>
            </a:lvl1pPr>
          </a:lstStyle>
          <a:p>
            <a:r>
              <a:rPr lang="en-US"/>
              <a:t>Click to edit Master title style</a:t>
            </a:r>
            <a:endParaRPr lang="en-US" dirty="0"/>
          </a:p>
        </p:txBody>
      </p:sp>
      <p:sp>
        <p:nvSpPr>
          <p:cNvPr id="3" name="Content Placeholder 2"/>
          <p:cNvSpPr>
            <a:spLocks noGrp="1"/>
          </p:cNvSpPr>
          <p:nvPr>
            <p:ph idx="1"/>
          </p:nvPr>
        </p:nvSpPr>
        <p:spPr>
          <a:xfrm>
            <a:off x="4353068" y="715198"/>
            <a:ext cx="5183684" cy="3529994"/>
          </a:xfrm>
        </p:spPr>
        <p:txBody>
          <a:bodyPr/>
          <a:lstStyle>
            <a:lvl1pPr>
              <a:defRPr sz="2318"/>
            </a:lvl1pPr>
            <a:lvl2pPr>
              <a:defRPr sz="2028"/>
            </a:lvl2pPr>
            <a:lvl3pPr>
              <a:defRPr sz="1738"/>
            </a:lvl3pPr>
            <a:lvl4pPr>
              <a:defRPr sz="1449"/>
            </a:lvl4pPr>
            <a:lvl5pPr>
              <a:defRPr sz="1449"/>
            </a:lvl5pPr>
            <a:lvl6pPr>
              <a:defRPr sz="1449"/>
            </a:lvl6pPr>
            <a:lvl7pPr>
              <a:defRPr sz="1449"/>
            </a:lvl7pPr>
            <a:lvl8pPr>
              <a:defRPr sz="1449"/>
            </a:lvl8pPr>
            <a:lvl9pPr>
              <a:defRPr sz="144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490186"/>
            <a:ext cx="3302465" cy="2760755"/>
          </a:xfrm>
        </p:spPr>
        <p:txBody>
          <a:bodyPr/>
          <a:lstStyle>
            <a:lvl1pPr marL="0" indent="0">
              <a:buNone/>
              <a:defRPr sz="1159"/>
            </a:lvl1pPr>
            <a:lvl2pPr marL="331150" indent="0">
              <a:buNone/>
              <a:defRPr sz="1014"/>
            </a:lvl2pPr>
            <a:lvl3pPr marL="662300" indent="0">
              <a:buNone/>
              <a:defRPr sz="869"/>
            </a:lvl3pPr>
            <a:lvl4pPr marL="993450" indent="0">
              <a:buNone/>
              <a:defRPr sz="724"/>
            </a:lvl4pPr>
            <a:lvl5pPr marL="1324600" indent="0">
              <a:buNone/>
              <a:defRPr sz="724"/>
            </a:lvl5pPr>
            <a:lvl6pPr marL="1655750" indent="0">
              <a:buNone/>
              <a:defRPr sz="724"/>
            </a:lvl6pPr>
            <a:lvl7pPr marL="1986900" indent="0">
              <a:buNone/>
              <a:defRPr sz="724"/>
            </a:lvl7pPr>
            <a:lvl8pPr marL="2318050" indent="0">
              <a:buNone/>
              <a:defRPr sz="724"/>
            </a:lvl8pPr>
            <a:lvl9pPr marL="2649200" indent="0">
              <a:buNone/>
              <a:defRPr sz="724"/>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0482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1152"/>
            <a:ext cx="3302465" cy="1159034"/>
          </a:xfrm>
        </p:spPr>
        <p:txBody>
          <a:bodyPr anchor="b"/>
          <a:lstStyle>
            <a:lvl1pPr>
              <a:defRPr sz="2318"/>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15198"/>
            <a:ext cx="5183684" cy="3529994"/>
          </a:xfrm>
        </p:spPr>
        <p:txBody>
          <a:bodyPr anchor="t"/>
          <a:lstStyle>
            <a:lvl1pPr marL="0" indent="0">
              <a:buNone/>
              <a:defRPr sz="2318"/>
            </a:lvl1pPr>
            <a:lvl2pPr marL="331150" indent="0">
              <a:buNone/>
              <a:defRPr sz="2028"/>
            </a:lvl2pPr>
            <a:lvl3pPr marL="662300" indent="0">
              <a:buNone/>
              <a:defRPr sz="1738"/>
            </a:lvl3pPr>
            <a:lvl4pPr marL="993450" indent="0">
              <a:buNone/>
              <a:defRPr sz="1449"/>
            </a:lvl4pPr>
            <a:lvl5pPr marL="1324600" indent="0">
              <a:buNone/>
              <a:defRPr sz="1449"/>
            </a:lvl5pPr>
            <a:lvl6pPr marL="1655750" indent="0">
              <a:buNone/>
              <a:defRPr sz="1449"/>
            </a:lvl6pPr>
            <a:lvl7pPr marL="1986900" indent="0">
              <a:buNone/>
              <a:defRPr sz="1449"/>
            </a:lvl7pPr>
            <a:lvl8pPr marL="2318050" indent="0">
              <a:buNone/>
              <a:defRPr sz="1449"/>
            </a:lvl8pPr>
            <a:lvl9pPr marL="2649200" indent="0">
              <a:buNone/>
              <a:defRPr sz="1449"/>
            </a:lvl9pPr>
          </a:lstStyle>
          <a:p>
            <a:r>
              <a:rPr lang="en-US"/>
              <a:t>Click icon to add picture</a:t>
            </a:r>
            <a:endParaRPr lang="en-US" dirty="0"/>
          </a:p>
        </p:txBody>
      </p:sp>
      <p:sp>
        <p:nvSpPr>
          <p:cNvPr id="4" name="Text Placeholder 3"/>
          <p:cNvSpPr>
            <a:spLocks noGrp="1"/>
          </p:cNvSpPr>
          <p:nvPr>
            <p:ph type="body" sz="half" idx="2"/>
          </p:nvPr>
        </p:nvSpPr>
        <p:spPr>
          <a:xfrm>
            <a:off x="705291" y="1490186"/>
            <a:ext cx="3302465" cy="2760755"/>
          </a:xfrm>
        </p:spPr>
        <p:txBody>
          <a:bodyPr/>
          <a:lstStyle>
            <a:lvl1pPr marL="0" indent="0">
              <a:buNone/>
              <a:defRPr sz="1159"/>
            </a:lvl1pPr>
            <a:lvl2pPr marL="331150" indent="0">
              <a:buNone/>
              <a:defRPr sz="1014"/>
            </a:lvl2pPr>
            <a:lvl3pPr marL="662300" indent="0">
              <a:buNone/>
              <a:defRPr sz="869"/>
            </a:lvl3pPr>
            <a:lvl4pPr marL="993450" indent="0">
              <a:buNone/>
              <a:defRPr sz="724"/>
            </a:lvl4pPr>
            <a:lvl5pPr marL="1324600" indent="0">
              <a:buNone/>
              <a:defRPr sz="724"/>
            </a:lvl5pPr>
            <a:lvl6pPr marL="1655750" indent="0">
              <a:buNone/>
              <a:defRPr sz="724"/>
            </a:lvl6pPr>
            <a:lvl7pPr marL="1986900" indent="0">
              <a:buNone/>
              <a:defRPr sz="724"/>
            </a:lvl7pPr>
            <a:lvl8pPr marL="2318050" indent="0">
              <a:buNone/>
              <a:defRPr sz="724"/>
            </a:lvl8pPr>
            <a:lvl9pPr marL="2649200" indent="0">
              <a:buNone/>
              <a:defRPr sz="724"/>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33241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4462"/>
            <a:ext cx="8831461" cy="96011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22310"/>
            <a:ext cx="8831461" cy="31516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03940"/>
            <a:ext cx="2303859" cy="264462"/>
          </a:xfrm>
          <a:prstGeom prst="rect">
            <a:avLst/>
          </a:prstGeom>
        </p:spPr>
        <p:txBody>
          <a:bodyPr vert="horz" lIns="91440" tIns="45720" rIns="91440" bIns="45720" rtlCol="0" anchor="ctr"/>
          <a:lstStyle>
            <a:lvl1pPr algn="l">
              <a:defRPr sz="869">
                <a:solidFill>
                  <a:schemeClr val="tx1">
                    <a:tint val="75000"/>
                  </a:schemeClr>
                </a:solidFill>
              </a:defRPr>
            </a:lvl1pPr>
          </a:lstStyle>
          <a:p>
            <a:fld id="{C764DE79-268F-4C1A-8933-263129D2AF90}" type="datetimeFigureOut">
              <a:rPr lang="en-US" smtClean="0"/>
              <a:t>9/19/2018</a:t>
            </a:fld>
            <a:endParaRPr lang="en-US" dirty="0"/>
          </a:p>
        </p:txBody>
      </p:sp>
      <p:sp>
        <p:nvSpPr>
          <p:cNvPr id="5" name="Footer Placeholder 4"/>
          <p:cNvSpPr>
            <a:spLocks noGrp="1"/>
          </p:cNvSpPr>
          <p:nvPr>
            <p:ph type="ftr" sz="quarter" idx="3"/>
          </p:nvPr>
        </p:nvSpPr>
        <p:spPr>
          <a:xfrm>
            <a:off x="3391793" y="4603940"/>
            <a:ext cx="3455789" cy="264462"/>
          </a:xfrm>
          <a:prstGeom prst="rect">
            <a:avLst/>
          </a:prstGeom>
        </p:spPr>
        <p:txBody>
          <a:bodyPr vert="horz" lIns="91440" tIns="45720" rIns="91440" bIns="45720" rtlCol="0" anchor="ctr"/>
          <a:lstStyle>
            <a:lvl1pPr algn="ctr">
              <a:defRPr sz="86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03940"/>
            <a:ext cx="2303859" cy="264462"/>
          </a:xfrm>
          <a:prstGeom prst="rect">
            <a:avLst/>
          </a:prstGeom>
        </p:spPr>
        <p:txBody>
          <a:bodyPr vert="horz" lIns="91440" tIns="45720" rIns="91440" bIns="45720" rtlCol="0" anchor="ctr"/>
          <a:lstStyle>
            <a:lvl1pPr algn="r">
              <a:defRPr sz="869">
                <a:solidFill>
                  <a:schemeClr val="tx1">
                    <a:tint val="75000"/>
                  </a:schemeClr>
                </a:solidFill>
              </a:defRPr>
            </a:lvl1pPr>
          </a:lstStyle>
          <a:p>
            <a:fld id="{48F63A3B-78C7-47BE-AE5E-E10140E04643}" type="slidenum">
              <a:rPr lang="en-US" smtClean="0"/>
              <a:t>‹#›</a:t>
            </a:fld>
            <a:endParaRPr lang="en-US" dirty="0"/>
          </a:p>
        </p:txBody>
      </p:sp>
    </p:spTree>
    <p:custDataLst>
      <p:tags r:id="rId19"/>
    </p:custDataLst>
    <p:extLst>
      <p:ext uri="{BB962C8B-B14F-4D97-AF65-F5344CB8AC3E}">
        <p14:creationId xmlns:p14="http://schemas.microsoft.com/office/powerpoint/2010/main" val="46455689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65" r:id="rId13"/>
    <p:sldLayoutId id="2147483661" r:id="rId14"/>
    <p:sldLayoutId id="2147483652" r:id="rId15"/>
    <p:sldLayoutId id="2147483664" r:id="rId16"/>
    <p:sldLayoutId id="2147483660" r:id="rId17"/>
  </p:sldLayoutIdLst>
  <p:txStyles>
    <p:titleStyle>
      <a:lvl1pPr algn="l" defTabSz="662300" rtl="0" eaLnBrk="1" latinLnBrk="0" hangingPunct="1">
        <a:lnSpc>
          <a:spcPct val="90000"/>
        </a:lnSpc>
        <a:spcBef>
          <a:spcPct val="0"/>
        </a:spcBef>
        <a:buNone/>
        <a:defRPr sz="3187" kern="1200">
          <a:solidFill>
            <a:schemeClr val="tx1"/>
          </a:solidFill>
          <a:latin typeface="+mj-lt"/>
          <a:ea typeface="+mj-ea"/>
          <a:cs typeface="+mj-cs"/>
        </a:defRPr>
      </a:lvl1pPr>
    </p:titleStyle>
    <p:bodyStyle>
      <a:lvl1pPr marL="165575" indent="-165575" algn="l" defTabSz="662300" rtl="0" eaLnBrk="1" latinLnBrk="0" hangingPunct="1">
        <a:lnSpc>
          <a:spcPct val="90000"/>
        </a:lnSpc>
        <a:spcBef>
          <a:spcPts val="724"/>
        </a:spcBef>
        <a:buFont typeface="Arial" panose="020B0604020202020204" pitchFamily="34" charset="0"/>
        <a:buChar char="•"/>
        <a:defRPr sz="2028" kern="1200">
          <a:solidFill>
            <a:schemeClr val="tx1"/>
          </a:solidFill>
          <a:latin typeface="+mn-lt"/>
          <a:ea typeface="+mn-ea"/>
          <a:cs typeface="+mn-cs"/>
        </a:defRPr>
      </a:lvl1pPr>
      <a:lvl2pPr marL="496725" indent="-165575" algn="l" defTabSz="662300" rtl="0" eaLnBrk="1" latinLnBrk="0" hangingPunct="1">
        <a:lnSpc>
          <a:spcPct val="90000"/>
        </a:lnSpc>
        <a:spcBef>
          <a:spcPts val="362"/>
        </a:spcBef>
        <a:buFont typeface="Arial" panose="020B0604020202020204" pitchFamily="34" charset="0"/>
        <a:buChar char="•"/>
        <a:defRPr sz="1738" kern="1200">
          <a:solidFill>
            <a:schemeClr val="tx1"/>
          </a:solidFill>
          <a:latin typeface="+mn-lt"/>
          <a:ea typeface="+mn-ea"/>
          <a:cs typeface="+mn-cs"/>
        </a:defRPr>
      </a:lvl2pPr>
      <a:lvl3pPr marL="827875" indent="-165575" algn="l" defTabSz="662300" rtl="0" eaLnBrk="1" latinLnBrk="0" hangingPunct="1">
        <a:lnSpc>
          <a:spcPct val="90000"/>
        </a:lnSpc>
        <a:spcBef>
          <a:spcPts val="362"/>
        </a:spcBef>
        <a:buFont typeface="Arial" panose="020B0604020202020204" pitchFamily="34" charset="0"/>
        <a:buChar char="•"/>
        <a:defRPr sz="1449" kern="1200">
          <a:solidFill>
            <a:schemeClr val="tx1"/>
          </a:solidFill>
          <a:latin typeface="+mn-lt"/>
          <a:ea typeface="+mn-ea"/>
          <a:cs typeface="+mn-cs"/>
        </a:defRPr>
      </a:lvl3pPr>
      <a:lvl4pPr marL="11590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4pPr>
      <a:lvl5pPr marL="14901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5pPr>
      <a:lvl6pPr marL="18213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6pPr>
      <a:lvl7pPr marL="21524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7pPr>
      <a:lvl8pPr marL="24836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8pPr>
      <a:lvl9pPr marL="28147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9pPr>
    </p:bodyStyle>
    <p:otherStyle>
      <a:defPPr>
        <a:defRPr lang="en-US"/>
      </a:defPPr>
      <a:lvl1pPr marL="0" algn="l" defTabSz="662300" rtl="0" eaLnBrk="1" latinLnBrk="0" hangingPunct="1">
        <a:defRPr sz="1304" kern="1200">
          <a:solidFill>
            <a:schemeClr val="tx1"/>
          </a:solidFill>
          <a:latin typeface="+mn-lt"/>
          <a:ea typeface="+mn-ea"/>
          <a:cs typeface="+mn-cs"/>
        </a:defRPr>
      </a:lvl1pPr>
      <a:lvl2pPr marL="331150" algn="l" defTabSz="662300" rtl="0" eaLnBrk="1" latinLnBrk="0" hangingPunct="1">
        <a:defRPr sz="1304" kern="1200">
          <a:solidFill>
            <a:schemeClr val="tx1"/>
          </a:solidFill>
          <a:latin typeface="+mn-lt"/>
          <a:ea typeface="+mn-ea"/>
          <a:cs typeface="+mn-cs"/>
        </a:defRPr>
      </a:lvl2pPr>
      <a:lvl3pPr marL="662300" algn="l" defTabSz="662300" rtl="0" eaLnBrk="1" latinLnBrk="0" hangingPunct="1">
        <a:defRPr sz="1304" kern="1200">
          <a:solidFill>
            <a:schemeClr val="tx1"/>
          </a:solidFill>
          <a:latin typeface="+mn-lt"/>
          <a:ea typeface="+mn-ea"/>
          <a:cs typeface="+mn-cs"/>
        </a:defRPr>
      </a:lvl3pPr>
      <a:lvl4pPr marL="993450" algn="l" defTabSz="662300" rtl="0" eaLnBrk="1" latinLnBrk="0" hangingPunct="1">
        <a:defRPr sz="1304" kern="1200">
          <a:solidFill>
            <a:schemeClr val="tx1"/>
          </a:solidFill>
          <a:latin typeface="+mn-lt"/>
          <a:ea typeface="+mn-ea"/>
          <a:cs typeface="+mn-cs"/>
        </a:defRPr>
      </a:lvl4pPr>
      <a:lvl5pPr marL="1324600" algn="l" defTabSz="662300" rtl="0" eaLnBrk="1" latinLnBrk="0" hangingPunct="1">
        <a:defRPr sz="1304" kern="1200">
          <a:solidFill>
            <a:schemeClr val="tx1"/>
          </a:solidFill>
          <a:latin typeface="+mn-lt"/>
          <a:ea typeface="+mn-ea"/>
          <a:cs typeface="+mn-cs"/>
        </a:defRPr>
      </a:lvl5pPr>
      <a:lvl6pPr marL="1655750" algn="l" defTabSz="662300" rtl="0" eaLnBrk="1" latinLnBrk="0" hangingPunct="1">
        <a:defRPr sz="1304" kern="1200">
          <a:solidFill>
            <a:schemeClr val="tx1"/>
          </a:solidFill>
          <a:latin typeface="+mn-lt"/>
          <a:ea typeface="+mn-ea"/>
          <a:cs typeface="+mn-cs"/>
        </a:defRPr>
      </a:lvl6pPr>
      <a:lvl7pPr marL="1986900" algn="l" defTabSz="662300" rtl="0" eaLnBrk="1" latinLnBrk="0" hangingPunct="1">
        <a:defRPr sz="1304" kern="1200">
          <a:solidFill>
            <a:schemeClr val="tx1"/>
          </a:solidFill>
          <a:latin typeface="+mn-lt"/>
          <a:ea typeface="+mn-ea"/>
          <a:cs typeface="+mn-cs"/>
        </a:defRPr>
      </a:lvl7pPr>
      <a:lvl8pPr marL="2318050" algn="l" defTabSz="662300" rtl="0" eaLnBrk="1" latinLnBrk="0" hangingPunct="1">
        <a:defRPr sz="1304" kern="1200">
          <a:solidFill>
            <a:schemeClr val="tx1"/>
          </a:solidFill>
          <a:latin typeface="+mn-lt"/>
          <a:ea typeface="+mn-ea"/>
          <a:cs typeface="+mn-cs"/>
        </a:defRPr>
      </a:lvl8pPr>
      <a:lvl9pPr marL="2649200" algn="l" defTabSz="662300" rtl="0" eaLnBrk="1" latinLnBrk="0" hangingPunct="1">
        <a:defRPr sz="13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comments" Target="../comments/comment1.xml"/><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5.svg"/><Relationship Id="rId4" Type="http://schemas.openxmlformats.org/officeDocument/2006/relationships/image" Target="../media/image4.png"/></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12.xml"/><Relationship Id="rId1" Type="http://schemas.openxmlformats.org/officeDocument/2006/relationships/tags" Target="../tags/tag104.xml"/><Relationship Id="rId4" Type="http://schemas.openxmlformats.org/officeDocument/2006/relationships/image" Target="../media/image11.png"/></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12.xml"/><Relationship Id="rId1" Type="http://schemas.openxmlformats.org/officeDocument/2006/relationships/tags" Target="../tags/tag105.xml"/><Relationship Id="rId5" Type="http://schemas.openxmlformats.org/officeDocument/2006/relationships/image" Target="../media/image13.png"/><Relationship Id="rId4" Type="http://schemas.openxmlformats.org/officeDocument/2006/relationships/image" Target="../media/image12.png"/></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12.xml"/><Relationship Id="rId1" Type="http://schemas.openxmlformats.org/officeDocument/2006/relationships/tags" Target="../tags/tag106.xml"/><Relationship Id="rId4" Type="http://schemas.openxmlformats.org/officeDocument/2006/relationships/image" Target="../media/image14.png"/></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12.xml"/><Relationship Id="rId1" Type="http://schemas.openxmlformats.org/officeDocument/2006/relationships/tags" Target="../tags/tag107.xml"/><Relationship Id="rId4" Type="http://schemas.openxmlformats.org/officeDocument/2006/relationships/image" Target="../media/image15.pn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12.xml"/><Relationship Id="rId1" Type="http://schemas.openxmlformats.org/officeDocument/2006/relationships/tags" Target="../tags/tag108.xml"/><Relationship Id="rId4" Type="http://schemas.openxmlformats.org/officeDocument/2006/relationships/image" Target="../media/image16.png"/></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12.xml"/><Relationship Id="rId1" Type="http://schemas.openxmlformats.org/officeDocument/2006/relationships/tags" Target="../tags/tag109.xml"/><Relationship Id="rId4" Type="http://schemas.openxmlformats.org/officeDocument/2006/relationships/image" Target="../media/image17.pn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12.xml"/><Relationship Id="rId1" Type="http://schemas.openxmlformats.org/officeDocument/2006/relationships/tags" Target="../tags/tag110.xml"/><Relationship Id="rId4" Type="http://schemas.openxmlformats.org/officeDocument/2006/relationships/image" Target="../media/image18.png"/></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12.xml"/><Relationship Id="rId1" Type="http://schemas.openxmlformats.org/officeDocument/2006/relationships/tags" Target="../tags/tag111.xml"/><Relationship Id="rId4" Type="http://schemas.openxmlformats.org/officeDocument/2006/relationships/image" Target="../media/image19.png"/></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12.xml"/><Relationship Id="rId1" Type="http://schemas.openxmlformats.org/officeDocument/2006/relationships/tags" Target="../tags/tag112.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12.xml"/><Relationship Id="rId1" Type="http://schemas.openxmlformats.org/officeDocument/2006/relationships/tags" Target="../tags/tag113.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12.xml"/><Relationship Id="rId1" Type="http://schemas.openxmlformats.org/officeDocument/2006/relationships/tags" Target="../tags/tag114.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12.xml"/><Relationship Id="rId1" Type="http://schemas.openxmlformats.org/officeDocument/2006/relationships/tags" Target="../tags/tag115.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12.xml"/><Relationship Id="rId1" Type="http://schemas.openxmlformats.org/officeDocument/2006/relationships/tags" Target="../tags/tag116.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12.xml"/><Relationship Id="rId1" Type="http://schemas.openxmlformats.org/officeDocument/2006/relationships/tags" Target="../tags/tag117.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12.xml"/><Relationship Id="rId1" Type="http://schemas.openxmlformats.org/officeDocument/2006/relationships/tags" Target="../tags/tag118.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12.xml"/><Relationship Id="rId1" Type="http://schemas.openxmlformats.org/officeDocument/2006/relationships/tags" Target="../tags/tag119.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12.xml"/><Relationship Id="rId1" Type="http://schemas.openxmlformats.org/officeDocument/2006/relationships/tags" Target="../tags/tag120.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12.xml"/><Relationship Id="rId1" Type="http://schemas.openxmlformats.org/officeDocument/2006/relationships/tags" Target="../tags/tag121.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12.xml"/><Relationship Id="rId1" Type="http://schemas.openxmlformats.org/officeDocument/2006/relationships/tags" Target="../tags/tag122.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12.xml"/><Relationship Id="rId1" Type="http://schemas.openxmlformats.org/officeDocument/2006/relationships/tags" Target="../tags/tag12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5.svg"/><Relationship Id="rId4" Type="http://schemas.openxmlformats.org/officeDocument/2006/relationships/image" Target="../media/image4.png"/></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12.xml"/><Relationship Id="rId1" Type="http://schemas.openxmlformats.org/officeDocument/2006/relationships/tags" Target="../tags/tag124.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12.xml"/><Relationship Id="rId1" Type="http://schemas.openxmlformats.org/officeDocument/2006/relationships/tags" Target="../tags/tag125.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12.xml"/><Relationship Id="rId1" Type="http://schemas.openxmlformats.org/officeDocument/2006/relationships/tags" Target="../tags/tag126.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12.xml"/><Relationship Id="rId1" Type="http://schemas.openxmlformats.org/officeDocument/2006/relationships/tags" Target="../tags/tag12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5.sv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5.sv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5.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5.svg"/><Relationship Id="rId4" Type="http://schemas.openxmlformats.org/officeDocument/2006/relationships/diagramData" Target="../diagrams/data2.xml"/><Relationship Id="rId9"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5.sv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5.sv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5.sv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5.sv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5.sv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5.sv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5.sv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5.sv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5.sv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5.sv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5.sv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notesSlide" Target="../notesSlides/notesSlide31.xml"/><Relationship Id="rId7" Type="http://schemas.openxmlformats.org/officeDocument/2006/relationships/diagramLayout" Target="../diagrams/layout3.xml"/><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diagramData" Target="../diagrams/data3.xml"/><Relationship Id="rId5" Type="http://schemas.openxmlformats.org/officeDocument/2006/relationships/image" Target="../media/image5.svg"/><Relationship Id="rId10" Type="http://schemas.microsoft.com/office/2007/relationships/diagramDrawing" Target="../diagrams/drawing3.xml"/><Relationship Id="rId4" Type="http://schemas.openxmlformats.org/officeDocument/2006/relationships/image" Target="../media/image4.png"/><Relationship Id="rId9" Type="http://schemas.openxmlformats.org/officeDocument/2006/relationships/diagramColors" Target="../diagrams/colors3.xml"/></Relationships>
</file>

<file path=ppt/slides/_rels/slide3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32.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36.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5.svg"/><Relationship Id="rId4" Type="http://schemas.openxmlformats.org/officeDocument/2006/relationships/diagramData" Target="../diagrams/data4.xml"/><Relationship Id="rId9" Type="http://schemas.openxmlformats.org/officeDocument/2006/relationships/image" Target="../media/image4.png"/></Relationships>
</file>

<file path=ppt/slides/_rels/slide33.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notesSlide" Target="../notesSlides/notesSlide33.xml"/><Relationship Id="rId7" Type="http://schemas.openxmlformats.org/officeDocument/2006/relationships/diagramLayout" Target="../diagrams/layout5.xml"/><Relationship Id="rId2" Type="http://schemas.openxmlformats.org/officeDocument/2006/relationships/slideLayout" Target="../slideLayouts/slideLayout2.xml"/><Relationship Id="rId1" Type="http://schemas.openxmlformats.org/officeDocument/2006/relationships/tags" Target="../tags/tag37.xml"/><Relationship Id="rId6" Type="http://schemas.openxmlformats.org/officeDocument/2006/relationships/diagramData" Target="../diagrams/data5.xml"/><Relationship Id="rId5" Type="http://schemas.openxmlformats.org/officeDocument/2006/relationships/image" Target="../media/image5.svg"/><Relationship Id="rId10" Type="http://schemas.microsoft.com/office/2007/relationships/diagramDrawing" Target="../diagrams/drawing5.xml"/><Relationship Id="rId4" Type="http://schemas.openxmlformats.org/officeDocument/2006/relationships/image" Target="../media/image4.png"/><Relationship Id="rId9" Type="http://schemas.openxmlformats.org/officeDocument/2006/relationships/diagramColors" Target="../diagrams/colors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8.xml"/><Relationship Id="rId5" Type="http://schemas.openxmlformats.org/officeDocument/2006/relationships/image" Target="../media/image5.sv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9.xml"/><Relationship Id="rId5" Type="http://schemas.openxmlformats.org/officeDocument/2006/relationships/comments" Target="../comments/comment2.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40.xml"/><Relationship Id="rId5" Type="http://schemas.openxmlformats.org/officeDocument/2006/relationships/image" Target="../media/image5.sv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41.xml"/><Relationship Id="rId5" Type="http://schemas.openxmlformats.org/officeDocument/2006/relationships/image" Target="../media/image5.sv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53.xml"/><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54.xml"/><Relationship Id="rId5" Type="http://schemas.openxmlformats.org/officeDocument/2006/relationships/image" Target="../media/image5.svg"/><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51.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55.xml"/><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openxmlformats.org/officeDocument/2006/relationships/image" Target="../media/image5.svg"/><Relationship Id="rId4" Type="http://schemas.openxmlformats.org/officeDocument/2006/relationships/diagramData" Target="../diagrams/data6.xml"/><Relationship Id="rId9"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56.xml"/><Relationship Id="rId5" Type="http://schemas.openxmlformats.org/officeDocument/2006/relationships/image" Target="../media/image5.svg"/><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57.xml"/><Relationship Id="rId5" Type="http://schemas.openxmlformats.org/officeDocument/2006/relationships/image" Target="../media/image5.svg"/><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58.xml"/><Relationship Id="rId5" Type="http://schemas.openxmlformats.org/officeDocument/2006/relationships/image" Target="../media/image5.svg"/><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59.xml"/><Relationship Id="rId5" Type="http://schemas.openxmlformats.org/officeDocument/2006/relationships/image" Target="../media/image5.svg"/><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60.xml"/><Relationship Id="rId5" Type="http://schemas.openxmlformats.org/officeDocument/2006/relationships/image" Target="../media/image5.svg"/><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57.xml"/><Relationship Id="rId7" Type="http://schemas.openxmlformats.org/officeDocument/2006/relationships/diagramColors" Target="../diagrams/colors7.xml"/><Relationship Id="rId2" Type="http://schemas.openxmlformats.org/officeDocument/2006/relationships/slideLayout" Target="../slideLayouts/slideLayout2.xml"/><Relationship Id="rId1" Type="http://schemas.openxmlformats.org/officeDocument/2006/relationships/tags" Target="../tags/tag61.xml"/><Relationship Id="rId6" Type="http://schemas.openxmlformats.org/officeDocument/2006/relationships/diagramQuickStyle" Target="../diagrams/quickStyle7.xml"/><Relationship Id="rId5" Type="http://schemas.openxmlformats.org/officeDocument/2006/relationships/diagramLayout" Target="../diagrams/layout7.xml"/><Relationship Id="rId10" Type="http://schemas.openxmlformats.org/officeDocument/2006/relationships/image" Target="../media/image5.svg"/><Relationship Id="rId4" Type="http://schemas.openxmlformats.org/officeDocument/2006/relationships/diagramData" Target="../diagrams/data7.xml"/><Relationship Id="rId9" Type="http://schemas.openxmlformats.org/officeDocument/2006/relationships/image" Target="../media/image4.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62.xml"/><Relationship Id="rId5" Type="http://schemas.openxmlformats.org/officeDocument/2006/relationships/image" Target="../media/image5.svg"/><Relationship Id="rId4" Type="http://schemas.openxmlformats.org/officeDocument/2006/relationships/image" Target="../media/image4.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63.xml"/><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64.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6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62.xml"/><Relationship Id="rId7" Type="http://schemas.openxmlformats.org/officeDocument/2006/relationships/diagramColors" Target="../diagrams/colors8.xml"/><Relationship Id="rId2" Type="http://schemas.openxmlformats.org/officeDocument/2006/relationships/slideLayout" Target="../slideLayouts/slideLayout2.xml"/><Relationship Id="rId1" Type="http://schemas.openxmlformats.org/officeDocument/2006/relationships/tags" Target="../tags/tag66.xml"/><Relationship Id="rId6" Type="http://schemas.openxmlformats.org/officeDocument/2006/relationships/diagramQuickStyle" Target="../diagrams/quickStyle8.xml"/><Relationship Id="rId5" Type="http://schemas.openxmlformats.org/officeDocument/2006/relationships/diagramLayout" Target="../diagrams/layout8.xml"/><Relationship Id="rId10" Type="http://schemas.openxmlformats.org/officeDocument/2006/relationships/image" Target="../media/image5.svg"/><Relationship Id="rId4" Type="http://schemas.openxmlformats.org/officeDocument/2006/relationships/diagramData" Target="../diagrams/data8.xml"/><Relationship Id="rId9" Type="http://schemas.openxmlformats.org/officeDocument/2006/relationships/image" Target="../media/image4.png"/></Relationships>
</file>

<file path=ppt/slides/_rels/slide63.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63.xml"/><Relationship Id="rId7" Type="http://schemas.openxmlformats.org/officeDocument/2006/relationships/diagramColors" Target="../diagrams/colors9.xml"/><Relationship Id="rId2" Type="http://schemas.openxmlformats.org/officeDocument/2006/relationships/slideLayout" Target="../slideLayouts/slideLayout2.xml"/><Relationship Id="rId1" Type="http://schemas.openxmlformats.org/officeDocument/2006/relationships/tags" Target="../tags/tag67.xml"/><Relationship Id="rId6" Type="http://schemas.openxmlformats.org/officeDocument/2006/relationships/diagramQuickStyle" Target="../diagrams/quickStyle9.xml"/><Relationship Id="rId5" Type="http://schemas.openxmlformats.org/officeDocument/2006/relationships/diagramLayout" Target="../diagrams/layout9.xml"/><Relationship Id="rId10" Type="http://schemas.openxmlformats.org/officeDocument/2006/relationships/image" Target="../media/image5.svg"/><Relationship Id="rId4" Type="http://schemas.openxmlformats.org/officeDocument/2006/relationships/diagramData" Target="../diagrams/data9.xml"/><Relationship Id="rId9" Type="http://schemas.openxmlformats.org/officeDocument/2006/relationships/image" Target="../media/image4.png"/></Relationships>
</file>

<file path=ppt/slides/_rels/slide64.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64.xml"/><Relationship Id="rId7" Type="http://schemas.openxmlformats.org/officeDocument/2006/relationships/diagramColors" Target="../diagrams/colors10.xml"/><Relationship Id="rId2" Type="http://schemas.openxmlformats.org/officeDocument/2006/relationships/slideLayout" Target="../slideLayouts/slideLayout2.xml"/><Relationship Id="rId1" Type="http://schemas.openxmlformats.org/officeDocument/2006/relationships/tags" Target="../tags/tag68.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65.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65.xml"/><Relationship Id="rId7" Type="http://schemas.openxmlformats.org/officeDocument/2006/relationships/diagramColors" Target="../diagrams/colors11.xml"/><Relationship Id="rId2" Type="http://schemas.openxmlformats.org/officeDocument/2006/relationships/slideLayout" Target="../slideLayouts/slideLayout2.xml"/><Relationship Id="rId1" Type="http://schemas.openxmlformats.org/officeDocument/2006/relationships/tags" Target="../tags/tag69.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ags" Target="../tags/tag72.xml"/><Relationship Id="rId6" Type="http://schemas.openxmlformats.org/officeDocument/2006/relationships/comments" Target="../comments/comment3.xml"/><Relationship Id="rId5" Type="http://schemas.openxmlformats.org/officeDocument/2006/relationships/image" Target="../media/image5.svg"/><Relationship Id="rId4" Type="http://schemas.openxmlformats.org/officeDocument/2006/relationships/image" Target="../media/image4.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ags" Target="../tags/tag75.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hyperlink" Target="https://www.dropbox.com/s/629g3jsrgwi1hj7/Electrical%20Installation%20skill%2018%20BASE%20LINE%20RISK%20ASSESSMENT%202017.docx?dl=0" TargetMode="Externa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tags" Target="../tags/tag76.xml"/><Relationship Id="rId5" Type="http://schemas.openxmlformats.org/officeDocument/2006/relationships/image" Target="../media/image5.svg"/><Relationship Id="rId4" Type="http://schemas.openxmlformats.org/officeDocument/2006/relationships/image" Target="../media/image4.png"/></Relationships>
</file>

<file path=ppt/slides/_rels/slide73.xml.rels><?xml version="1.0" encoding="UTF-8" standalone="yes"?>
<Relationships xmlns="http://schemas.openxmlformats.org/package/2006/relationships"><Relationship Id="rId8" Type="http://schemas.microsoft.com/office/2007/relationships/diagramDrawing" Target="../diagrams/drawing12.xml"/><Relationship Id="rId13" Type="http://schemas.openxmlformats.org/officeDocument/2006/relationships/diagramQuickStyle" Target="../diagrams/quickStyle13.xml"/><Relationship Id="rId3" Type="http://schemas.openxmlformats.org/officeDocument/2006/relationships/notesSlide" Target="../notesSlides/notesSlide73.xml"/><Relationship Id="rId7" Type="http://schemas.openxmlformats.org/officeDocument/2006/relationships/diagramColors" Target="../diagrams/colors12.xml"/><Relationship Id="rId12" Type="http://schemas.openxmlformats.org/officeDocument/2006/relationships/diagramLayout" Target="../diagrams/layout13.xml"/><Relationship Id="rId2" Type="http://schemas.openxmlformats.org/officeDocument/2006/relationships/slideLayout" Target="../slideLayouts/slideLayout2.xml"/><Relationship Id="rId1" Type="http://schemas.openxmlformats.org/officeDocument/2006/relationships/tags" Target="../tags/tag77.xml"/><Relationship Id="rId6" Type="http://schemas.openxmlformats.org/officeDocument/2006/relationships/diagramQuickStyle" Target="../diagrams/quickStyle12.xml"/><Relationship Id="rId11" Type="http://schemas.openxmlformats.org/officeDocument/2006/relationships/diagramData" Target="../diagrams/data13.xml"/><Relationship Id="rId5" Type="http://schemas.openxmlformats.org/officeDocument/2006/relationships/diagramLayout" Target="../diagrams/layout12.xml"/><Relationship Id="rId15" Type="http://schemas.microsoft.com/office/2007/relationships/diagramDrawing" Target="../diagrams/drawing13.xml"/><Relationship Id="rId10" Type="http://schemas.openxmlformats.org/officeDocument/2006/relationships/image" Target="../media/image5.svg"/><Relationship Id="rId4" Type="http://schemas.openxmlformats.org/officeDocument/2006/relationships/diagramData" Target="../diagrams/data12.xml"/><Relationship Id="rId9" Type="http://schemas.openxmlformats.org/officeDocument/2006/relationships/image" Target="../media/image4.png"/><Relationship Id="rId14" Type="http://schemas.openxmlformats.org/officeDocument/2006/relationships/diagramColors" Target="../diagrams/colors13.xml"/></Relationships>
</file>

<file path=ppt/slides/_rels/slide74.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notesSlide" Target="../notesSlides/notesSlide74.xml"/><Relationship Id="rId7" Type="http://schemas.openxmlformats.org/officeDocument/2006/relationships/diagramColors" Target="../diagrams/colors14.xml"/><Relationship Id="rId2" Type="http://schemas.openxmlformats.org/officeDocument/2006/relationships/slideLayout" Target="../slideLayouts/slideLayout2.xml"/><Relationship Id="rId1" Type="http://schemas.openxmlformats.org/officeDocument/2006/relationships/tags" Target="../tags/tag78.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75.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notesSlide" Target="../notesSlides/notesSlide75.xml"/><Relationship Id="rId7" Type="http://schemas.openxmlformats.org/officeDocument/2006/relationships/diagramColors" Target="../diagrams/colors15.xml"/><Relationship Id="rId2" Type="http://schemas.openxmlformats.org/officeDocument/2006/relationships/slideLayout" Target="../slideLayouts/slideLayout2.xml"/><Relationship Id="rId1" Type="http://schemas.openxmlformats.org/officeDocument/2006/relationships/tags" Target="../tags/tag79.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76.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notesSlide" Target="../notesSlides/notesSlide76.xml"/><Relationship Id="rId7" Type="http://schemas.openxmlformats.org/officeDocument/2006/relationships/diagramColors" Target="../diagrams/colors16.xml"/><Relationship Id="rId2" Type="http://schemas.openxmlformats.org/officeDocument/2006/relationships/slideLayout" Target="../slideLayouts/slideLayout2.xml"/><Relationship Id="rId1" Type="http://schemas.openxmlformats.org/officeDocument/2006/relationships/tags" Target="../tags/tag80.xml"/><Relationship Id="rId6" Type="http://schemas.openxmlformats.org/officeDocument/2006/relationships/diagramQuickStyle" Target="../diagrams/quickStyle16.xml"/><Relationship Id="rId5" Type="http://schemas.openxmlformats.org/officeDocument/2006/relationships/diagramLayout" Target="../diagrams/layout16.xml"/><Relationship Id="rId10" Type="http://schemas.openxmlformats.org/officeDocument/2006/relationships/image" Target="../media/image5.svg"/><Relationship Id="rId4" Type="http://schemas.openxmlformats.org/officeDocument/2006/relationships/diagramData" Target="../diagrams/data16.xml"/><Relationship Id="rId9" Type="http://schemas.openxmlformats.org/officeDocument/2006/relationships/image" Target="../media/image4.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tags" Target="../tags/tag81.xml"/><Relationship Id="rId4" Type="http://schemas.openxmlformats.org/officeDocument/2006/relationships/image" Target="../media/image9.png"/></Relationships>
</file>

<file path=ppt/slides/_rels/slide78.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notesSlide" Target="../notesSlides/notesSlide78.xml"/><Relationship Id="rId7" Type="http://schemas.openxmlformats.org/officeDocument/2006/relationships/diagramColors" Target="../diagrams/colors17.xml"/><Relationship Id="rId2" Type="http://schemas.openxmlformats.org/officeDocument/2006/relationships/slideLayout" Target="../slideLayouts/slideLayout2.xml"/><Relationship Id="rId1" Type="http://schemas.openxmlformats.org/officeDocument/2006/relationships/tags" Target="../tags/tag8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12.xml"/><Relationship Id="rId1" Type="http://schemas.openxmlformats.org/officeDocument/2006/relationships/tags" Target="../tags/tag84.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2.xml"/><Relationship Id="rId1" Type="http://schemas.openxmlformats.org/officeDocument/2006/relationships/tags" Target="../tags/tag85.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2.xml"/><Relationship Id="rId1" Type="http://schemas.openxmlformats.org/officeDocument/2006/relationships/tags" Target="../tags/tag86.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2.xml"/><Relationship Id="rId1" Type="http://schemas.openxmlformats.org/officeDocument/2006/relationships/tags" Target="../tags/tag87.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12.xml"/><Relationship Id="rId1" Type="http://schemas.openxmlformats.org/officeDocument/2006/relationships/tags" Target="../tags/tag88.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12.xml"/><Relationship Id="rId1" Type="http://schemas.openxmlformats.org/officeDocument/2006/relationships/tags" Target="../tags/tag89.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12.xml"/><Relationship Id="rId1" Type="http://schemas.openxmlformats.org/officeDocument/2006/relationships/tags" Target="../tags/tag90.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12.xml"/><Relationship Id="rId1" Type="http://schemas.openxmlformats.org/officeDocument/2006/relationships/tags" Target="../tags/tag91.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12.xml"/><Relationship Id="rId1" Type="http://schemas.openxmlformats.org/officeDocument/2006/relationships/tags" Target="../tags/tag92.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12.xml"/><Relationship Id="rId1" Type="http://schemas.openxmlformats.org/officeDocument/2006/relationships/tags" Target="../tags/tag93.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9.xml"/><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diagramLayout" Target="../diagrams/layout1.xml"/><Relationship Id="rId11" Type="http://schemas.openxmlformats.org/officeDocument/2006/relationships/image" Target="../media/image5.svg"/><Relationship Id="rId5" Type="http://schemas.openxmlformats.org/officeDocument/2006/relationships/diagramData" Target="../diagrams/data1.xml"/><Relationship Id="rId10" Type="http://schemas.openxmlformats.org/officeDocument/2006/relationships/image" Target="../media/image4.png"/><Relationship Id="rId4" Type="http://schemas.openxmlformats.org/officeDocument/2006/relationships/image" Target="../media/image6.png"/><Relationship Id="rId9" Type="http://schemas.microsoft.com/office/2007/relationships/diagramDrawing" Target="../diagrams/drawing1.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12.xml"/><Relationship Id="rId1" Type="http://schemas.openxmlformats.org/officeDocument/2006/relationships/tags" Target="../tags/tag94.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12.xml"/><Relationship Id="rId1" Type="http://schemas.openxmlformats.org/officeDocument/2006/relationships/tags" Target="../tags/tag95.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12.xml"/><Relationship Id="rId1" Type="http://schemas.openxmlformats.org/officeDocument/2006/relationships/tags" Target="../tags/tag96.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12.xml"/><Relationship Id="rId1" Type="http://schemas.openxmlformats.org/officeDocument/2006/relationships/tags" Target="../tags/tag97.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12.xml"/><Relationship Id="rId1" Type="http://schemas.openxmlformats.org/officeDocument/2006/relationships/tags" Target="../tags/tag98.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12.xml"/><Relationship Id="rId1" Type="http://schemas.openxmlformats.org/officeDocument/2006/relationships/tags" Target="../tags/tag99.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12.xml"/><Relationship Id="rId1" Type="http://schemas.openxmlformats.org/officeDocument/2006/relationships/tags" Target="../tags/tag100.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12.xml"/><Relationship Id="rId1" Type="http://schemas.openxmlformats.org/officeDocument/2006/relationships/tags" Target="../tags/tag101.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12.xml"/><Relationship Id="rId1" Type="http://schemas.openxmlformats.org/officeDocument/2006/relationships/tags" Target="../tags/tag102.xml"/><Relationship Id="rId4" Type="http://schemas.openxmlformats.org/officeDocument/2006/relationships/image" Target="../media/image10.pn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12.xml"/><Relationship Id="rId1" Type="http://schemas.openxmlformats.org/officeDocument/2006/relationships/tags" Target="../tags/tag10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65DCBB-42B8-48ED-8AE4-BE9D458941EE}"/>
              </a:ext>
            </a:extLst>
          </p:cNvPr>
          <p:cNvPicPr>
            <a:picLocks noChangeAspect="1"/>
          </p:cNvPicPr>
          <p:nvPr/>
        </p:nvPicPr>
        <p:blipFill>
          <a:blip r:embed="rId4"/>
          <a:stretch>
            <a:fillRect/>
          </a:stretch>
        </p:blipFill>
        <p:spPr>
          <a:xfrm>
            <a:off x="1488818" y="178689"/>
            <a:ext cx="3158512" cy="4494654"/>
          </a:xfrm>
          <a:prstGeom prst="rect">
            <a:avLst/>
          </a:prstGeom>
        </p:spPr>
      </p:pic>
      <p:pic>
        <p:nvPicPr>
          <p:cNvPr id="3" name="Picture 2" descr="A close up of a map&#10;&#10;Description generated with very high confidence">
            <a:extLst>
              <a:ext uri="{FF2B5EF4-FFF2-40B4-BE49-F238E27FC236}">
                <a16:creationId xmlns:a16="http://schemas.microsoft.com/office/drawing/2014/main" id="{5E29FE0F-2380-45FF-A343-578ABCAB02C9}"/>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321253" y="638077"/>
            <a:ext cx="3962181" cy="2816745"/>
          </a:xfrm>
          <a:prstGeom prst="rect">
            <a:avLst/>
          </a:prstGeom>
        </p:spPr>
      </p:pic>
    </p:spTree>
    <p:custDataLst>
      <p:tags r:id="rId1"/>
    </p:custDataLst>
    <p:extLst>
      <p:ext uri="{BB962C8B-B14F-4D97-AF65-F5344CB8AC3E}">
        <p14:creationId xmlns:p14="http://schemas.microsoft.com/office/powerpoint/2010/main" val="2303576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673" y="264463"/>
            <a:ext cx="7616770" cy="960112"/>
          </a:xfrm>
        </p:spPr>
        <p:txBody>
          <a:bodyPr/>
          <a:lstStyle/>
          <a:p>
            <a:r>
              <a:rPr lang="en-GB" dirty="0"/>
              <a:t>Client brief</a:t>
            </a:r>
          </a:p>
        </p:txBody>
      </p:sp>
      <p:sp>
        <p:nvSpPr>
          <p:cNvPr id="3" name="Content Placeholder 2"/>
          <p:cNvSpPr>
            <a:spLocks noGrp="1"/>
          </p:cNvSpPr>
          <p:nvPr>
            <p:ph idx="1"/>
          </p:nvPr>
        </p:nvSpPr>
        <p:spPr>
          <a:xfrm>
            <a:off x="656398" y="1083901"/>
            <a:ext cx="9334890" cy="3618924"/>
          </a:xfrm>
        </p:spPr>
        <p:txBody>
          <a:bodyPr>
            <a:noAutofit/>
          </a:bodyPr>
          <a:lstStyle/>
          <a:p>
            <a:pPr marL="0" indent="0">
              <a:buNone/>
            </a:pPr>
            <a:r>
              <a:rPr lang="en-GB" sz="2400" dirty="0"/>
              <a:t>Did you listen carefully to what your client said? </a:t>
            </a:r>
            <a:endParaRPr lang="en-ZA" sz="2400"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10" name="Rectangle 9">
            <a:extLst>
              <a:ext uri="{FF2B5EF4-FFF2-40B4-BE49-F238E27FC236}">
                <a16:creationId xmlns:a16="http://schemas.microsoft.com/office/drawing/2014/main" id="{FBA00E95-435B-44AF-AE90-7A73C4284F65}"/>
              </a:ext>
            </a:extLst>
          </p:cNvPr>
          <p:cNvSpPr/>
          <p:nvPr/>
        </p:nvSpPr>
        <p:spPr>
          <a:xfrm>
            <a:off x="4217758" y="3333633"/>
            <a:ext cx="2212169" cy="82861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Go to list of details</a:t>
            </a:r>
          </a:p>
        </p:txBody>
      </p:sp>
      <p:pic>
        <p:nvPicPr>
          <p:cNvPr id="5" name="Graphic 4" descr="User">
            <a:extLst>
              <a:ext uri="{FF2B5EF4-FFF2-40B4-BE49-F238E27FC236}">
                <a16:creationId xmlns:a16="http://schemas.microsoft.com/office/drawing/2014/main" id="{4C996CBA-86B9-484E-80F8-CA34E95EC64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4389" y="1668224"/>
            <a:ext cx="854046" cy="854046"/>
          </a:xfrm>
          <a:prstGeom prst="rect">
            <a:avLst/>
          </a:prstGeom>
        </p:spPr>
      </p:pic>
      <p:sp>
        <p:nvSpPr>
          <p:cNvPr id="6" name="Rectangle 5">
            <a:extLst>
              <a:ext uri="{FF2B5EF4-FFF2-40B4-BE49-F238E27FC236}">
                <a16:creationId xmlns:a16="http://schemas.microsoft.com/office/drawing/2014/main" id="{E51C6E08-C5EB-4948-B23A-06B4FDA71BC7}"/>
              </a:ext>
            </a:extLst>
          </p:cNvPr>
          <p:cNvSpPr/>
          <p:nvPr/>
        </p:nvSpPr>
        <p:spPr>
          <a:xfrm>
            <a:off x="1510444" y="1668224"/>
            <a:ext cx="8134542" cy="1200329"/>
          </a:xfrm>
          <a:prstGeom prst="rect">
            <a:avLst/>
          </a:prstGeom>
          <a:solidFill>
            <a:schemeClr val="tx2">
              <a:lumMod val="40000"/>
              <a:lumOff val="60000"/>
            </a:schemeClr>
          </a:solidFill>
        </p:spPr>
        <p:txBody>
          <a:bodyPr wrap="square">
            <a:spAutoFit/>
          </a:bodyPr>
          <a:lstStyle/>
          <a:p>
            <a:r>
              <a:rPr lang="en-GB" sz="2400" dirty="0"/>
              <a:t>You will be given a list of details from the conversation</a:t>
            </a:r>
            <a:r>
              <a:rPr lang="en-ZA" sz="2400" dirty="0"/>
              <a:t>. Choose </a:t>
            </a:r>
            <a:r>
              <a:rPr lang="en-ZA" sz="2400" b="1" dirty="0"/>
              <a:t>all the correct </a:t>
            </a:r>
            <a:r>
              <a:rPr lang="en-ZA" sz="2400" dirty="0"/>
              <a:t>details from this list and click </a:t>
            </a:r>
            <a:r>
              <a:rPr lang="en-ZA" sz="2400" b="1" dirty="0"/>
              <a:t>SUBMIT</a:t>
            </a:r>
            <a:r>
              <a:rPr lang="en-ZA" sz="2400" dirty="0"/>
              <a:t> when you are finished. </a:t>
            </a:r>
          </a:p>
        </p:txBody>
      </p:sp>
    </p:spTree>
    <p:custDataLst>
      <p:tags r:id="rId1"/>
    </p:custDataLst>
    <p:extLst>
      <p:ext uri="{BB962C8B-B14F-4D97-AF65-F5344CB8AC3E}">
        <p14:creationId xmlns:p14="http://schemas.microsoft.com/office/powerpoint/2010/main" val="12390966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20: Do the job</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fontAlgn="ctr">
              <a:buNone/>
            </a:pPr>
            <a:r>
              <a:rPr lang="en-ZA" dirty="0"/>
              <a:t>Demonstration Video showing: </a:t>
            </a:r>
          </a:p>
          <a:p>
            <a:pPr marL="228600" indent="-228600">
              <a:lnSpc>
                <a:spcPct val="100000"/>
              </a:lnSpc>
              <a:spcBef>
                <a:spcPts val="0"/>
              </a:spcBef>
            </a:pPr>
            <a:r>
              <a:rPr lang="en-US" sz="2400" dirty="0"/>
              <a:t>Install PVC multicore cable onto concrete or brick wall </a:t>
            </a:r>
            <a:r>
              <a:rPr lang="en-GB" sz="2400" dirty="0"/>
              <a:t>down the outside of the garage wall (Module 7)</a:t>
            </a:r>
          </a:p>
          <a:p>
            <a:pPr marL="0" indent="0" fontAlgn="ctr">
              <a:buNone/>
            </a:pPr>
            <a:endParaRPr lang="en-ZA" dirty="0"/>
          </a:p>
        </p:txBody>
      </p:sp>
      <p:pic>
        <p:nvPicPr>
          <p:cNvPr id="4" name="Picture 3">
            <a:extLst>
              <a:ext uri="{FF2B5EF4-FFF2-40B4-BE49-F238E27FC236}">
                <a16:creationId xmlns:a16="http://schemas.microsoft.com/office/drawing/2014/main" id="{6F825C77-ED34-47E1-A003-00F70E3352A6}"/>
              </a:ext>
            </a:extLst>
          </p:cNvPr>
          <p:cNvPicPr>
            <a:picLocks noChangeAspect="1"/>
          </p:cNvPicPr>
          <p:nvPr/>
        </p:nvPicPr>
        <p:blipFill>
          <a:blip r:embed="rId4"/>
          <a:stretch>
            <a:fillRect/>
          </a:stretch>
        </p:blipFill>
        <p:spPr>
          <a:xfrm>
            <a:off x="1096182" y="2182055"/>
            <a:ext cx="5329784" cy="9194510"/>
          </a:xfrm>
          <a:prstGeom prst="rect">
            <a:avLst/>
          </a:prstGeom>
        </p:spPr>
      </p:pic>
    </p:spTree>
    <p:custDataLst>
      <p:tags r:id="rId1"/>
    </p:custDataLst>
    <p:extLst>
      <p:ext uri="{BB962C8B-B14F-4D97-AF65-F5344CB8AC3E}">
        <p14:creationId xmlns:p14="http://schemas.microsoft.com/office/powerpoint/2010/main" val="51055974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21: Do the job</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fontAlgn="ctr">
              <a:buNone/>
            </a:pPr>
            <a:r>
              <a:rPr lang="en-ZA" dirty="0"/>
              <a:t>Demonstration Video showing: </a:t>
            </a:r>
          </a:p>
          <a:p>
            <a:pPr marL="228600" indent="-228600">
              <a:lnSpc>
                <a:spcPct val="100000"/>
              </a:lnSpc>
              <a:spcBef>
                <a:spcPts val="0"/>
              </a:spcBef>
            </a:pPr>
            <a:r>
              <a:rPr lang="en-GB" sz="2400" dirty="0"/>
              <a:t>Trench (Module 6) from the garage down through the garden to the gate to where we plan to install the socket outlet and </a:t>
            </a:r>
            <a:r>
              <a:rPr lang="en-US" sz="2400" dirty="0"/>
              <a:t>install multicore cable underground or in a trench (Module 12)</a:t>
            </a:r>
            <a:endParaRPr lang="en-GB" sz="2400" dirty="0"/>
          </a:p>
          <a:p>
            <a:pPr marL="0" indent="0" fontAlgn="ctr">
              <a:buNone/>
            </a:pPr>
            <a:endParaRPr lang="en-ZA" dirty="0"/>
          </a:p>
        </p:txBody>
      </p:sp>
      <p:pic>
        <p:nvPicPr>
          <p:cNvPr id="4" name="Picture 3">
            <a:extLst>
              <a:ext uri="{FF2B5EF4-FFF2-40B4-BE49-F238E27FC236}">
                <a16:creationId xmlns:a16="http://schemas.microsoft.com/office/drawing/2014/main" id="{727BA686-BA8A-4842-B27C-8D1E6B44882E}"/>
              </a:ext>
            </a:extLst>
          </p:cNvPr>
          <p:cNvPicPr>
            <a:picLocks noChangeAspect="1"/>
          </p:cNvPicPr>
          <p:nvPr/>
        </p:nvPicPr>
        <p:blipFill>
          <a:blip r:embed="rId4"/>
          <a:stretch>
            <a:fillRect/>
          </a:stretch>
        </p:blipFill>
        <p:spPr>
          <a:xfrm>
            <a:off x="6444459" y="2632330"/>
            <a:ext cx="3176594" cy="4967288"/>
          </a:xfrm>
          <a:prstGeom prst="rect">
            <a:avLst/>
          </a:prstGeom>
        </p:spPr>
      </p:pic>
      <p:pic>
        <p:nvPicPr>
          <p:cNvPr id="5" name="Picture 4">
            <a:extLst>
              <a:ext uri="{FF2B5EF4-FFF2-40B4-BE49-F238E27FC236}">
                <a16:creationId xmlns:a16="http://schemas.microsoft.com/office/drawing/2014/main" id="{ACFAD996-C4CE-47F1-B374-A53E26E4CC1A}"/>
              </a:ext>
            </a:extLst>
          </p:cNvPr>
          <p:cNvPicPr>
            <a:picLocks noChangeAspect="1"/>
          </p:cNvPicPr>
          <p:nvPr/>
        </p:nvPicPr>
        <p:blipFill>
          <a:blip r:embed="rId5"/>
          <a:stretch>
            <a:fillRect/>
          </a:stretch>
        </p:blipFill>
        <p:spPr>
          <a:xfrm>
            <a:off x="1222329" y="2483644"/>
            <a:ext cx="4575092" cy="7169624"/>
          </a:xfrm>
          <a:prstGeom prst="rect">
            <a:avLst/>
          </a:prstGeom>
        </p:spPr>
      </p:pic>
    </p:spTree>
    <p:custDataLst>
      <p:tags r:id="rId1"/>
    </p:custDataLst>
    <p:extLst>
      <p:ext uri="{BB962C8B-B14F-4D97-AF65-F5344CB8AC3E}">
        <p14:creationId xmlns:p14="http://schemas.microsoft.com/office/powerpoint/2010/main" val="148979097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22: Do the job</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fontAlgn="ctr">
              <a:buNone/>
            </a:pPr>
            <a:r>
              <a:rPr lang="en-ZA" dirty="0"/>
              <a:t>Demonstration Video showing: </a:t>
            </a:r>
          </a:p>
          <a:p>
            <a:pPr lvl="0"/>
            <a:r>
              <a:rPr lang="en-US" dirty="0"/>
              <a:t>Measure, mark and mount a flush mount enclosure (Module 4) that is </a:t>
            </a:r>
            <a:r>
              <a:rPr lang="en-GB" dirty="0"/>
              <a:t> weather-proof for a socket outlet on the boundary wall</a:t>
            </a:r>
            <a:endParaRPr lang="en-ZA" dirty="0"/>
          </a:p>
          <a:p>
            <a:pPr marL="0" indent="0" fontAlgn="ctr">
              <a:buNone/>
            </a:pPr>
            <a:endParaRPr lang="en-ZA" dirty="0"/>
          </a:p>
        </p:txBody>
      </p:sp>
      <p:pic>
        <p:nvPicPr>
          <p:cNvPr id="4" name="Picture 3">
            <a:extLst>
              <a:ext uri="{FF2B5EF4-FFF2-40B4-BE49-F238E27FC236}">
                <a16:creationId xmlns:a16="http://schemas.microsoft.com/office/drawing/2014/main" id="{9BE434F4-4DA5-46C9-9FEC-2916517A44FC}"/>
              </a:ext>
            </a:extLst>
          </p:cNvPr>
          <p:cNvPicPr>
            <a:picLocks noChangeAspect="1"/>
          </p:cNvPicPr>
          <p:nvPr/>
        </p:nvPicPr>
        <p:blipFill>
          <a:blip r:embed="rId4"/>
          <a:stretch>
            <a:fillRect/>
          </a:stretch>
        </p:blipFill>
        <p:spPr>
          <a:xfrm>
            <a:off x="1222329" y="2147581"/>
            <a:ext cx="3194674" cy="4967288"/>
          </a:xfrm>
          <a:prstGeom prst="rect">
            <a:avLst/>
          </a:prstGeom>
        </p:spPr>
      </p:pic>
    </p:spTree>
    <p:custDataLst>
      <p:tags r:id="rId1"/>
    </p:custDataLst>
    <p:extLst>
      <p:ext uri="{BB962C8B-B14F-4D97-AF65-F5344CB8AC3E}">
        <p14:creationId xmlns:p14="http://schemas.microsoft.com/office/powerpoint/2010/main" val="387473895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23: Do the job</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fontAlgn="ctr">
              <a:buNone/>
            </a:pPr>
            <a:r>
              <a:rPr lang="en-ZA" dirty="0"/>
              <a:t>Demonstration Video showing: </a:t>
            </a:r>
          </a:p>
          <a:p>
            <a:pPr lvl="0"/>
            <a:r>
              <a:rPr lang="en-GB" dirty="0"/>
              <a:t>We will draw </a:t>
            </a:r>
            <a:r>
              <a:rPr lang="en-US" dirty="0"/>
              <a:t>in conductors into conduit using a fish tape (Module 18) </a:t>
            </a:r>
            <a:endParaRPr lang="en-ZA" dirty="0"/>
          </a:p>
          <a:p>
            <a:pPr marL="0" indent="0" fontAlgn="ctr">
              <a:buNone/>
            </a:pPr>
            <a:endParaRPr lang="en-ZA" dirty="0"/>
          </a:p>
        </p:txBody>
      </p:sp>
      <p:pic>
        <p:nvPicPr>
          <p:cNvPr id="4" name="Picture 3">
            <a:extLst>
              <a:ext uri="{FF2B5EF4-FFF2-40B4-BE49-F238E27FC236}">
                <a16:creationId xmlns:a16="http://schemas.microsoft.com/office/drawing/2014/main" id="{739CBACE-8126-4F82-9588-D25683493E28}"/>
              </a:ext>
            </a:extLst>
          </p:cNvPr>
          <p:cNvPicPr>
            <a:picLocks noChangeAspect="1"/>
          </p:cNvPicPr>
          <p:nvPr/>
        </p:nvPicPr>
        <p:blipFill>
          <a:blip r:embed="rId4"/>
          <a:stretch>
            <a:fillRect/>
          </a:stretch>
        </p:blipFill>
        <p:spPr>
          <a:xfrm>
            <a:off x="1222329" y="1803633"/>
            <a:ext cx="3381095" cy="4967288"/>
          </a:xfrm>
          <a:prstGeom prst="rect">
            <a:avLst/>
          </a:prstGeom>
        </p:spPr>
      </p:pic>
    </p:spTree>
    <p:custDataLst>
      <p:tags r:id="rId1"/>
    </p:custDataLst>
    <p:extLst>
      <p:ext uri="{BB962C8B-B14F-4D97-AF65-F5344CB8AC3E}">
        <p14:creationId xmlns:p14="http://schemas.microsoft.com/office/powerpoint/2010/main" val="62469223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24: Do the job</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fontAlgn="ctr">
              <a:buNone/>
            </a:pPr>
            <a:r>
              <a:rPr lang="en-ZA" dirty="0"/>
              <a:t>Demonstration Video showing: </a:t>
            </a:r>
          </a:p>
          <a:p>
            <a:pPr marL="228600" indent="-228600">
              <a:lnSpc>
                <a:spcPct val="100000"/>
              </a:lnSpc>
              <a:spcBef>
                <a:spcPts val="0"/>
              </a:spcBef>
            </a:pPr>
            <a:r>
              <a:rPr lang="en-US" sz="2400" dirty="0"/>
              <a:t>Connect GP conductors to socket outlet (Module 24)</a:t>
            </a:r>
          </a:p>
          <a:p>
            <a:pPr marL="0" indent="0" fontAlgn="ctr">
              <a:buNone/>
            </a:pPr>
            <a:endParaRPr lang="en-ZA" dirty="0"/>
          </a:p>
        </p:txBody>
      </p:sp>
      <p:pic>
        <p:nvPicPr>
          <p:cNvPr id="4" name="Picture 3">
            <a:extLst>
              <a:ext uri="{FF2B5EF4-FFF2-40B4-BE49-F238E27FC236}">
                <a16:creationId xmlns:a16="http://schemas.microsoft.com/office/drawing/2014/main" id="{6B427C11-AA99-470D-86E1-94F2A2DAAB3C}"/>
              </a:ext>
            </a:extLst>
          </p:cNvPr>
          <p:cNvPicPr>
            <a:picLocks noChangeAspect="1"/>
          </p:cNvPicPr>
          <p:nvPr/>
        </p:nvPicPr>
        <p:blipFill>
          <a:blip r:embed="rId4"/>
          <a:stretch>
            <a:fillRect/>
          </a:stretch>
        </p:blipFill>
        <p:spPr>
          <a:xfrm>
            <a:off x="1034624" y="1812022"/>
            <a:ext cx="3220621" cy="4967288"/>
          </a:xfrm>
          <a:prstGeom prst="rect">
            <a:avLst/>
          </a:prstGeom>
        </p:spPr>
      </p:pic>
    </p:spTree>
    <p:custDataLst>
      <p:tags r:id="rId1"/>
    </p:custDataLst>
    <p:extLst>
      <p:ext uri="{BB962C8B-B14F-4D97-AF65-F5344CB8AC3E}">
        <p14:creationId xmlns:p14="http://schemas.microsoft.com/office/powerpoint/2010/main" val="401081609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25: Do the job</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fontAlgn="ctr">
              <a:buNone/>
            </a:pPr>
            <a:r>
              <a:rPr lang="en-ZA" dirty="0"/>
              <a:t>Demonstration Video showing: </a:t>
            </a:r>
          </a:p>
          <a:p>
            <a:pPr marL="228600" indent="-228600">
              <a:lnSpc>
                <a:spcPct val="100000"/>
              </a:lnSpc>
              <a:spcBef>
                <a:spcPts val="0"/>
              </a:spcBef>
            </a:pPr>
            <a:r>
              <a:rPr lang="en-GB" sz="2400" dirty="0"/>
              <a:t>Switch off supply to DB2 and t</a:t>
            </a:r>
            <a:r>
              <a:rPr lang="en-US" sz="2400" dirty="0" err="1"/>
              <a:t>est</a:t>
            </a:r>
            <a:r>
              <a:rPr lang="en-US" sz="2400" dirty="0"/>
              <a:t> to ensure safe and isolated (Module 25) </a:t>
            </a:r>
            <a:r>
              <a:rPr lang="en-GB" sz="2400" dirty="0"/>
              <a:t>to work</a:t>
            </a:r>
          </a:p>
          <a:p>
            <a:pPr marL="0" indent="0" fontAlgn="ctr">
              <a:buNone/>
            </a:pPr>
            <a:endParaRPr lang="en-ZA" dirty="0"/>
          </a:p>
        </p:txBody>
      </p:sp>
      <p:pic>
        <p:nvPicPr>
          <p:cNvPr id="4" name="Picture 3">
            <a:extLst>
              <a:ext uri="{FF2B5EF4-FFF2-40B4-BE49-F238E27FC236}">
                <a16:creationId xmlns:a16="http://schemas.microsoft.com/office/drawing/2014/main" id="{6FA3F670-7A5A-46A8-82D7-CD4100A038F3}"/>
              </a:ext>
            </a:extLst>
          </p:cNvPr>
          <p:cNvPicPr>
            <a:picLocks noChangeAspect="1"/>
          </p:cNvPicPr>
          <p:nvPr/>
        </p:nvPicPr>
        <p:blipFill>
          <a:blip r:embed="rId4"/>
          <a:stretch>
            <a:fillRect/>
          </a:stretch>
        </p:blipFill>
        <p:spPr>
          <a:xfrm>
            <a:off x="1095729" y="2219180"/>
            <a:ext cx="3115190" cy="4967288"/>
          </a:xfrm>
          <a:prstGeom prst="rect">
            <a:avLst/>
          </a:prstGeom>
        </p:spPr>
      </p:pic>
    </p:spTree>
    <p:custDataLst>
      <p:tags r:id="rId1"/>
    </p:custDataLst>
    <p:extLst>
      <p:ext uri="{BB962C8B-B14F-4D97-AF65-F5344CB8AC3E}">
        <p14:creationId xmlns:p14="http://schemas.microsoft.com/office/powerpoint/2010/main" val="167640157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26: Do the job</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fontAlgn="ctr">
              <a:buNone/>
            </a:pPr>
            <a:r>
              <a:rPr lang="en-ZA" dirty="0"/>
              <a:t>Demonstration Video showing: </a:t>
            </a:r>
          </a:p>
          <a:p>
            <a:pPr lvl="0"/>
            <a:r>
              <a:rPr lang="en-US" dirty="0"/>
              <a:t>Install PVC conduit from one available space in the DB1 (Module 10)</a:t>
            </a:r>
            <a:r>
              <a:rPr lang="en-GB" dirty="0"/>
              <a:t>1 at the bottom</a:t>
            </a:r>
            <a:endParaRPr lang="en-ZA" dirty="0"/>
          </a:p>
          <a:p>
            <a:pPr marL="0" indent="0" fontAlgn="ctr">
              <a:buNone/>
            </a:pPr>
            <a:endParaRPr lang="en-ZA" dirty="0"/>
          </a:p>
        </p:txBody>
      </p:sp>
      <p:pic>
        <p:nvPicPr>
          <p:cNvPr id="4" name="Picture 3">
            <a:extLst>
              <a:ext uri="{FF2B5EF4-FFF2-40B4-BE49-F238E27FC236}">
                <a16:creationId xmlns:a16="http://schemas.microsoft.com/office/drawing/2014/main" id="{1586D22D-CE03-4D13-9860-3C9CD4C4CF51}"/>
              </a:ext>
            </a:extLst>
          </p:cNvPr>
          <p:cNvPicPr>
            <a:picLocks noChangeAspect="1"/>
          </p:cNvPicPr>
          <p:nvPr/>
        </p:nvPicPr>
        <p:blipFill>
          <a:blip r:embed="rId4"/>
          <a:stretch>
            <a:fillRect/>
          </a:stretch>
        </p:blipFill>
        <p:spPr>
          <a:xfrm>
            <a:off x="1139891" y="2046914"/>
            <a:ext cx="3077198" cy="4967288"/>
          </a:xfrm>
          <a:prstGeom prst="rect">
            <a:avLst/>
          </a:prstGeom>
        </p:spPr>
      </p:pic>
    </p:spTree>
    <p:custDataLst>
      <p:tags r:id="rId1"/>
    </p:custDataLst>
    <p:extLst>
      <p:ext uri="{BB962C8B-B14F-4D97-AF65-F5344CB8AC3E}">
        <p14:creationId xmlns:p14="http://schemas.microsoft.com/office/powerpoint/2010/main" val="66795445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27: Do the job</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fontAlgn="ctr">
              <a:buNone/>
            </a:pPr>
            <a:r>
              <a:rPr lang="en-ZA" dirty="0"/>
              <a:t>Demonstration Video showing: </a:t>
            </a:r>
          </a:p>
          <a:p>
            <a:pPr lvl="0"/>
            <a:r>
              <a:rPr lang="en-GB" dirty="0"/>
              <a:t>Fit a circuit breaker in a DB (Module 28) and </a:t>
            </a:r>
            <a:r>
              <a:rPr lang="en-US" dirty="0"/>
              <a:t>connect supply from earth leakage supply to circuit breaker (Module 28)</a:t>
            </a:r>
            <a:endParaRPr lang="en-ZA" dirty="0"/>
          </a:p>
          <a:p>
            <a:pPr marL="0" indent="0" fontAlgn="ctr">
              <a:buNone/>
            </a:pPr>
            <a:endParaRPr lang="en-ZA" dirty="0"/>
          </a:p>
        </p:txBody>
      </p:sp>
      <p:pic>
        <p:nvPicPr>
          <p:cNvPr id="4" name="Picture 3">
            <a:extLst>
              <a:ext uri="{FF2B5EF4-FFF2-40B4-BE49-F238E27FC236}">
                <a16:creationId xmlns:a16="http://schemas.microsoft.com/office/drawing/2014/main" id="{95EBB1B6-A152-4879-A907-B20045DD9CF4}"/>
              </a:ext>
            </a:extLst>
          </p:cNvPr>
          <p:cNvPicPr>
            <a:picLocks noChangeAspect="1"/>
          </p:cNvPicPr>
          <p:nvPr/>
        </p:nvPicPr>
        <p:blipFill>
          <a:blip r:embed="rId4"/>
          <a:stretch>
            <a:fillRect/>
          </a:stretch>
        </p:blipFill>
        <p:spPr>
          <a:xfrm>
            <a:off x="1160536" y="2055302"/>
            <a:ext cx="3304358" cy="4967288"/>
          </a:xfrm>
          <a:prstGeom prst="rect">
            <a:avLst/>
          </a:prstGeom>
        </p:spPr>
      </p:pic>
    </p:spTree>
    <p:custDataLst>
      <p:tags r:id="rId1"/>
    </p:custDataLst>
    <p:extLst>
      <p:ext uri="{BB962C8B-B14F-4D97-AF65-F5344CB8AC3E}">
        <p14:creationId xmlns:p14="http://schemas.microsoft.com/office/powerpoint/2010/main" val="259540631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28: Do the job</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fontAlgn="ctr">
              <a:buNone/>
            </a:pPr>
            <a:r>
              <a:rPr lang="en-ZA" dirty="0"/>
              <a:t>Demonstration Video showing: </a:t>
            </a:r>
          </a:p>
          <a:p>
            <a:pPr marL="228600" indent="-228600">
              <a:lnSpc>
                <a:spcPct val="100000"/>
              </a:lnSpc>
              <a:spcBef>
                <a:spcPts val="0"/>
              </a:spcBef>
            </a:pPr>
            <a:r>
              <a:rPr lang="en-GB" sz="2400" dirty="0"/>
              <a:t>Connect new gate socket outlet supply conductors in BD </a:t>
            </a:r>
          </a:p>
          <a:p>
            <a:pPr marL="0" indent="0" fontAlgn="ctr">
              <a:buNone/>
            </a:pPr>
            <a:endParaRPr lang="en-ZA" dirty="0"/>
          </a:p>
        </p:txBody>
      </p:sp>
    </p:spTree>
    <p:custDataLst>
      <p:tags r:id="rId1"/>
    </p:custDataLst>
    <p:extLst>
      <p:ext uri="{BB962C8B-B14F-4D97-AF65-F5344CB8AC3E}">
        <p14:creationId xmlns:p14="http://schemas.microsoft.com/office/powerpoint/2010/main" val="397429434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29: Do the job</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fontAlgn="ctr">
              <a:buNone/>
            </a:pPr>
            <a:r>
              <a:rPr lang="en-ZA" dirty="0"/>
              <a:t>Demonstration Video showing: </a:t>
            </a:r>
          </a:p>
          <a:p>
            <a:pPr lvl="0"/>
            <a:r>
              <a:rPr lang="en-US" dirty="0"/>
              <a:t>Conduct relevant tests (Module 44)</a:t>
            </a:r>
            <a:endParaRPr lang="en-ZA" dirty="0"/>
          </a:p>
          <a:p>
            <a:pPr marL="0" indent="0" fontAlgn="ctr">
              <a:buNone/>
            </a:pPr>
            <a:endParaRPr lang="en-ZA" dirty="0"/>
          </a:p>
        </p:txBody>
      </p:sp>
      <p:pic>
        <p:nvPicPr>
          <p:cNvPr id="4" name="Picture 3">
            <a:extLst>
              <a:ext uri="{FF2B5EF4-FFF2-40B4-BE49-F238E27FC236}">
                <a16:creationId xmlns:a16="http://schemas.microsoft.com/office/drawing/2014/main" id="{BAECBFC6-BAA4-4A60-A002-A49930AC06E9}"/>
              </a:ext>
            </a:extLst>
          </p:cNvPr>
          <p:cNvPicPr>
            <a:picLocks noChangeAspect="1"/>
          </p:cNvPicPr>
          <p:nvPr/>
        </p:nvPicPr>
        <p:blipFill>
          <a:blip r:embed="rId4"/>
          <a:stretch>
            <a:fillRect/>
          </a:stretch>
        </p:blipFill>
        <p:spPr>
          <a:xfrm>
            <a:off x="1222329" y="1853967"/>
            <a:ext cx="3406548" cy="4967288"/>
          </a:xfrm>
          <a:prstGeom prst="rect">
            <a:avLst/>
          </a:prstGeom>
        </p:spPr>
      </p:pic>
    </p:spTree>
    <p:custDataLst>
      <p:tags r:id="rId1"/>
    </p:custDataLst>
    <p:extLst>
      <p:ext uri="{BB962C8B-B14F-4D97-AF65-F5344CB8AC3E}">
        <p14:creationId xmlns:p14="http://schemas.microsoft.com/office/powerpoint/2010/main" val="3652415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293" y="264463"/>
            <a:ext cx="7616770" cy="960112"/>
          </a:xfrm>
        </p:spPr>
        <p:txBody>
          <a:bodyPr/>
          <a:lstStyle/>
          <a:p>
            <a:r>
              <a:rPr lang="en-GB" dirty="0"/>
              <a:t>Client brief</a:t>
            </a:r>
          </a:p>
        </p:txBody>
      </p:sp>
      <p:sp>
        <p:nvSpPr>
          <p:cNvPr id="3" name="Content Placeholder 2"/>
          <p:cNvSpPr>
            <a:spLocks noGrp="1"/>
          </p:cNvSpPr>
          <p:nvPr>
            <p:ph idx="1"/>
          </p:nvPr>
        </p:nvSpPr>
        <p:spPr>
          <a:xfrm>
            <a:off x="664018" y="1083901"/>
            <a:ext cx="9411160" cy="3618924"/>
          </a:xfrm>
        </p:spPr>
        <p:txBody>
          <a:bodyPr>
            <a:noAutofit/>
          </a:bodyPr>
          <a:lstStyle/>
          <a:p>
            <a:pPr>
              <a:buSzPct val="50000"/>
              <a:buFont typeface="Wingdings" panose="05000000000000000000" pitchFamily="2" charset="2"/>
              <a:buChar char="q"/>
            </a:pPr>
            <a:r>
              <a:rPr lang="en-US" sz="2400" i="1" dirty="0"/>
              <a:t> </a:t>
            </a:r>
            <a:r>
              <a:rPr lang="en-US" sz="2200" i="1" dirty="0"/>
              <a:t>You must follow all regulations and standards</a:t>
            </a:r>
          </a:p>
          <a:p>
            <a:pPr>
              <a:buSzPct val="50000"/>
              <a:buFont typeface="Wingdings" panose="05000000000000000000" pitchFamily="2" charset="2"/>
              <a:buChar char="q"/>
            </a:pPr>
            <a:r>
              <a:rPr lang="en-US" sz="2200" dirty="0" err="1"/>
              <a:t>Mr</a:t>
            </a:r>
            <a:r>
              <a:rPr lang="en-US" sz="2200" dirty="0"/>
              <a:t> </a:t>
            </a:r>
            <a:r>
              <a:rPr lang="en-US" sz="2200" dirty="0" err="1"/>
              <a:t>Mabuzo</a:t>
            </a:r>
            <a:r>
              <a:rPr lang="en-US" sz="2200" dirty="0"/>
              <a:t> doesn’t need a certificate of compliance </a:t>
            </a:r>
          </a:p>
          <a:p>
            <a:pPr>
              <a:buSzPct val="50000"/>
              <a:buFont typeface="Wingdings" panose="05000000000000000000" pitchFamily="2" charset="2"/>
              <a:buChar char="q"/>
            </a:pPr>
            <a:r>
              <a:rPr lang="en-US" sz="2200" i="1" dirty="0"/>
              <a:t>All health and safety must be complied to at all times</a:t>
            </a:r>
          </a:p>
          <a:p>
            <a:pPr>
              <a:buSzPct val="50000"/>
              <a:buFont typeface="Wingdings" panose="05000000000000000000" pitchFamily="2" charset="2"/>
              <a:buChar char="q"/>
            </a:pPr>
            <a:r>
              <a:rPr lang="en-US" sz="2200" i="1" dirty="0"/>
              <a:t>Activities must not damage the walls and must not look unsightly</a:t>
            </a:r>
          </a:p>
          <a:p>
            <a:pPr>
              <a:buSzPct val="50000"/>
              <a:buFont typeface="Wingdings" panose="05000000000000000000" pitchFamily="2" charset="2"/>
              <a:buChar char="q"/>
            </a:pPr>
            <a:r>
              <a:rPr lang="en-US" sz="2200" i="1" dirty="0"/>
              <a:t>You can dig in the garden but you must put the lawn and garden back to its original state as best as possible</a:t>
            </a:r>
          </a:p>
          <a:p>
            <a:pPr>
              <a:buSzPct val="50000"/>
              <a:buFont typeface="Wingdings" panose="05000000000000000000" pitchFamily="2" charset="2"/>
              <a:buChar char="q"/>
            </a:pPr>
            <a:r>
              <a:rPr lang="en-US" sz="2200" i="1" dirty="0"/>
              <a:t>You can get the supply from any point in the installation as long as it is compliant</a:t>
            </a:r>
          </a:p>
          <a:p>
            <a:pPr>
              <a:buSzPct val="50000"/>
              <a:buFont typeface="Wingdings" panose="05000000000000000000" pitchFamily="2" charset="2"/>
              <a:buChar char="q"/>
            </a:pPr>
            <a:r>
              <a:rPr lang="en-US" sz="2200" dirty="0"/>
              <a:t>You must finish all your work in 4 days</a:t>
            </a:r>
          </a:p>
          <a:p>
            <a:pPr>
              <a:buSzPct val="50000"/>
              <a:buFont typeface="Wingdings" panose="05000000000000000000" pitchFamily="2" charset="2"/>
              <a:buChar char="q"/>
            </a:pPr>
            <a:r>
              <a:rPr lang="en-US" sz="2200" i="1" dirty="0"/>
              <a:t>Finances are limited and you need to do the project as cheaply as possible</a:t>
            </a:r>
          </a:p>
          <a:p>
            <a:pPr marL="147876" indent="-147876"/>
            <a:endParaRPr lang="en-US" sz="2200"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6191982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37: Client Handover</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fontAlgn="ctr">
              <a:buNone/>
            </a:pPr>
            <a:r>
              <a:rPr lang="en-ZA" dirty="0"/>
              <a:t>Demonstration Video showing the electrician interacting with the client: </a:t>
            </a:r>
          </a:p>
          <a:p>
            <a:pPr marL="0" indent="0">
              <a:buNone/>
            </a:pPr>
            <a:r>
              <a:rPr lang="en-GB" dirty="0"/>
              <a:t>The route of the wire way and the depth of installation</a:t>
            </a:r>
          </a:p>
          <a:p>
            <a:pPr marL="0" indent="0">
              <a:buNone/>
            </a:pPr>
            <a:r>
              <a:rPr lang="en-GB" dirty="0"/>
              <a:t>Indicate the positioning of the breaker and where it is installed.</a:t>
            </a:r>
          </a:p>
          <a:p>
            <a:pPr marL="0" indent="0">
              <a:buNone/>
            </a:pPr>
            <a:r>
              <a:rPr lang="en-GB" dirty="0"/>
              <a:t>Provide the client with the certificate of compliance (COC) as per legislation explaining its purpose as well clients responsibility in terms of maintain the electrical installation</a:t>
            </a:r>
          </a:p>
          <a:p>
            <a:pPr marL="0" indent="0" fontAlgn="ctr">
              <a:buNone/>
            </a:pPr>
            <a:r>
              <a:rPr lang="en-ZA" dirty="0"/>
              <a:t> </a:t>
            </a:r>
          </a:p>
        </p:txBody>
      </p:sp>
    </p:spTree>
    <p:custDataLst>
      <p:tags r:id="rId1"/>
    </p:custDataLst>
    <p:extLst>
      <p:ext uri="{BB962C8B-B14F-4D97-AF65-F5344CB8AC3E}">
        <p14:creationId xmlns:p14="http://schemas.microsoft.com/office/powerpoint/2010/main" val="364732120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Voiceover 01- Option 1- Choice 1</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US" sz="1100" i="1" dirty="0"/>
              <a:t>Voice recording </a:t>
            </a:r>
          </a:p>
          <a:p>
            <a:pPr marL="0" indent="0">
              <a:buNone/>
            </a:pPr>
            <a:r>
              <a:rPr lang="en-US" sz="1000" dirty="0"/>
              <a:t>Well done! You are correct in saying that this option was the cheapest way to do the job. This is important because </a:t>
            </a:r>
            <a:r>
              <a:rPr lang="en-US" sz="1000" dirty="0" err="1"/>
              <a:t>Mr</a:t>
            </a:r>
            <a:r>
              <a:rPr lang="en-US" sz="1000" dirty="0"/>
              <a:t> </a:t>
            </a:r>
            <a:r>
              <a:rPr lang="en-US" sz="1000" dirty="0" err="1"/>
              <a:t>Mabuzo</a:t>
            </a:r>
            <a:r>
              <a:rPr lang="en-US" sz="1000" dirty="0"/>
              <a:t> wanted you to a quality job but it needed to be done as cheaply as possible. </a:t>
            </a:r>
          </a:p>
          <a:p>
            <a:pPr marL="0" indent="0">
              <a:buNone/>
            </a:pPr>
            <a:endParaRPr lang="en-US" sz="906" dirty="0"/>
          </a:p>
        </p:txBody>
      </p:sp>
    </p:spTree>
    <p:custDataLst>
      <p:tags r:id="rId1"/>
    </p:custDataLst>
    <p:extLst>
      <p:ext uri="{BB962C8B-B14F-4D97-AF65-F5344CB8AC3E}">
        <p14:creationId xmlns:p14="http://schemas.microsoft.com/office/powerpoint/2010/main" val="66382976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Voiceover 02- Option 1 Choice 2</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US" sz="906" dirty="0"/>
              <a:t>Voice over</a:t>
            </a:r>
          </a:p>
          <a:p>
            <a:pPr marL="0" indent="0">
              <a:buNone/>
            </a:pPr>
            <a:endParaRPr lang="en-US" sz="906" dirty="0"/>
          </a:p>
          <a:p>
            <a:pPr marL="0" indent="0">
              <a:buNone/>
            </a:pPr>
            <a:r>
              <a:rPr lang="en-US" sz="1000" dirty="0"/>
              <a:t>While you are correct about Option 1 being the best option, it’s not because it’s the quickest. Option 2 would have taken 5 hours to do while Option 1 would have taken an hour longer. The reason Option 1 is the best one is because </a:t>
            </a:r>
            <a:r>
              <a:rPr lang="en-US" sz="1000" dirty="0" err="1"/>
              <a:t>Mr</a:t>
            </a:r>
            <a:r>
              <a:rPr lang="en-US" sz="1000" dirty="0"/>
              <a:t> </a:t>
            </a:r>
            <a:r>
              <a:rPr lang="en-US" sz="1000" dirty="0" err="1"/>
              <a:t>Mabuzo</a:t>
            </a:r>
            <a:r>
              <a:rPr lang="en-US" sz="1000" dirty="0"/>
              <a:t> wanted you to a quality job but it needed to be done as cheaply as possible. </a:t>
            </a:r>
            <a:endParaRPr lang="en-US" sz="1000" b="1" dirty="0"/>
          </a:p>
          <a:p>
            <a:pPr marL="0" indent="0">
              <a:buNone/>
            </a:pPr>
            <a:endParaRPr lang="en-US" sz="906" dirty="0"/>
          </a:p>
        </p:txBody>
      </p:sp>
    </p:spTree>
    <p:custDataLst>
      <p:tags r:id="rId1"/>
    </p:custDataLst>
    <p:extLst>
      <p:ext uri="{BB962C8B-B14F-4D97-AF65-F5344CB8AC3E}">
        <p14:creationId xmlns:p14="http://schemas.microsoft.com/office/powerpoint/2010/main" val="256648940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Voiceover 03- Option 1 Choice 3</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US" sz="906" i="1" dirty="0"/>
              <a:t>Voice recording</a:t>
            </a:r>
          </a:p>
          <a:p>
            <a:pPr marL="0" indent="0">
              <a:buNone/>
            </a:pPr>
            <a:r>
              <a:rPr lang="en-US" sz="1000" i="1" dirty="0"/>
              <a:t>While you are correct about Option 1 being the best option its not because of the high quality of cables being used. The cables used in Option 1 are of a lower quality than Option 2 but were still good enough for this job. Using more expensive cables would have gone against </a:t>
            </a:r>
            <a:r>
              <a:rPr lang="en-US" sz="1000" i="1" dirty="0" err="1"/>
              <a:t>Mr</a:t>
            </a:r>
            <a:r>
              <a:rPr lang="en-US" sz="1000" i="1" dirty="0"/>
              <a:t> </a:t>
            </a:r>
            <a:r>
              <a:rPr lang="en-US" sz="1000" i="1" dirty="0" err="1"/>
              <a:t>Mabuzo’s</a:t>
            </a:r>
            <a:r>
              <a:rPr lang="en-US" sz="1000" i="1" dirty="0"/>
              <a:t> request that the job be done as cheaply as possible. </a:t>
            </a:r>
            <a:endParaRPr lang="en-US" sz="906" i="1" dirty="0"/>
          </a:p>
        </p:txBody>
      </p:sp>
    </p:spTree>
    <p:custDataLst>
      <p:tags r:id="rId1"/>
    </p:custDataLst>
    <p:extLst>
      <p:ext uri="{BB962C8B-B14F-4D97-AF65-F5344CB8AC3E}">
        <p14:creationId xmlns:p14="http://schemas.microsoft.com/office/powerpoint/2010/main" val="155737249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Voiceover 04- Option 2- Choice 1</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US" sz="1100" i="1" dirty="0"/>
              <a:t>Voice recording </a:t>
            </a:r>
          </a:p>
          <a:p>
            <a:pPr marL="0" lvl="0" indent="0" defTabSz="914400">
              <a:lnSpc>
                <a:spcPct val="100000"/>
              </a:lnSpc>
              <a:spcBef>
                <a:spcPts val="0"/>
              </a:spcBef>
              <a:buNone/>
              <a:defRPr/>
            </a:pPr>
            <a:r>
              <a:rPr lang="en-US" sz="1000" dirty="0"/>
              <a:t>While Option 2 is a good choice, it’s not the cheapest or  most cost effective Option as the cables used were more expensive that the cables used in Option 1. Since </a:t>
            </a:r>
            <a:r>
              <a:rPr lang="en-US" sz="1000" dirty="0" err="1"/>
              <a:t>Mr</a:t>
            </a:r>
            <a:r>
              <a:rPr lang="en-US" sz="1000" dirty="0"/>
              <a:t> </a:t>
            </a:r>
            <a:r>
              <a:rPr lang="en-US" sz="1000" dirty="0" err="1"/>
              <a:t>Mabuzo</a:t>
            </a:r>
            <a:r>
              <a:rPr lang="en-US" sz="1000" dirty="0"/>
              <a:t> wanted you to a quality job but it needed to be done as cheaply as possible Option 1 is the best choice. </a:t>
            </a:r>
          </a:p>
          <a:p>
            <a:pPr marL="0" lvl="0" indent="0" defTabSz="914400">
              <a:lnSpc>
                <a:spcPct val="100000"/>
              </a:lnSpc>
              <a:spcBef>
                <a:spcPts val="0"/>
              </a:spcBef>
              <a:buNone/>
              <a:defRPr/>
            </a:pPr>
            <a:endParaRPr lang="en-US" sz="1000" b="1" dirty="0"/>
          </a:p>
          <a:p>
            <a:pPr marL="0" indent="0">
              <a:buNone/>
            </a:pPr>
            <a:endParaRPr lang="en-US" sz="906" dirty="0"/>
          </a:p>
        </p:txBody>
      </p:sp>
    </p:spTree>
    <p:custDataLst>
      <p:tags r:id="rId1"/>
    </p:custDataLst>
    <p:extLst>
      <p:ext uri="{BB962C8B-B14F-4D97-AF65-F5344CB8AC3E}">
        <p14:creationId xmlns:p14="http://schemas.microsoft.com/office/powerpoint/2010/main" val="312707323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Voiceover 05- Option 2 Choice 2</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US" sz="906" dirty="0"/>
              <a:t>Voice over</a:t>
            </a:r>
          </a:p>
          <a:p>
            <a:pPr marL="0" lvl="0" indent="0" defTabSz="914400">
              <a:lnSpc>
                <a:spcPct val="100000"/>
              </a:lnSpc>
              <a:spcBef>
                <a:spcPts val="0"/>
              </a:spcBef>
              <a:buNone/>
              <a:defRPr/>
            </a:pPr>
            <a:endParaRPr lang="en-US" sz="1000" dirty="0"/>
          </a:p>
          <a:p>
            <a:pPr marL="0" lvl="0" indent="0" defTabSz="914400">
              <a:lnSpc>
                <a:spcPct val="100000"/>
              </a:lnSpc>
              <a:spcBef>
                <a:spcPts val="0"/>
              </a:spcBef>
              <a:buNone/>
              <a:defRPr/>
            </a:pPr>
            <a:r>
              <a:rPr lang="en-US" sz="1000" dirty="0"/>
              <a:t>While you are correct in saying that Option 2 is the quickest way of doing the job, Option1 is actually the best option because </a:t>
            </a:r>
            <a:r>
              <a:rPr lang="en-US" sz="1000" dirty="0" err="1"/>
              <a:t>Mr</a:t>
            </a:r>
            <a:r>
              <a:rPr lang="en-US" sz="1000" dirty="0"/>
              <a:t> </a:t>
            </a:r>
            <a:r>
              <a:rPr lang="en-US" sz="1000" dirty="0" err="1"/>
              <a:t>Mabuzo</a:t>
            </a:r>
            <a:r>
              <a:rPr lang="en-US" sz="1000" dirty="0"/>
              <a:t> wanted you to a quality job but it needed to be done as cheaply as possible. The cables used for Option 1 were still of a high enough quality. </a:t>
            </a:r>
            <a:endParaRPr lang="en-US" sz="1000" b="1" dirty="0"/>
          </a:p>
          <a:p>
            <a:pPr marL="0" lvl="0" indent="0" defTabSz="914400">
              <a:lnSpc>
                <a:spcPct val="100000"/>
              </a:lnSpc>
              <a:spcBef>
                <a:spcPts val="0"/>
              </a:spcBef>
              <a:buNone/>
              <a:defRPr/>
            </a:pPr>
            <a:endParaRPr lang="en-US" sz="1000" b="1" dirty="0"/>
          </a:p>
          <a:p>
            <a:pPr marL="0" lvl="0" indent="0" defTabSz="914400">
              <a:lnSpc>
                <a:spcPct val="100000"/>
              </a:lnSpc>
              <a:spcBef>
                <a:spcPts val="0"/>
              </a:spcBef>
              <a:buNone/>
              <a:defRPr/>
            </a:pPr>
            <a:endParaRPr lang="en-US" sz="1000" b="1" dirty="0"/>
          </a:p>
          <a:p>
            <a:pPr marL="0" indent="0">
              <a:buNone/>
            </a:pPr>
            <a:endParaRPr lang="en-US" sz="906" dirty="0"/>
          </a:p>
        </p:txBody>
      </p:sp>
    </p:spTree>
    <p:custDataLst>
      <p:tags r:id="rId1"/>
    </p:custDataLst>
    <p:extLst>
      <p:ext uri="{BB962C8B-B14F-4D97-AF65-F5344CB8AC3E}">
        <p14:creationId xmlns:p14="http://schemas.microsoft.com/office/powerpoint/2010/main" val="108459817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Voiceover 06- Option 3 Choice 3</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US" sz="906" i="1" dirty="0"/>
              <a:t>Voice recording</a:t>
            </a:r>
          </a:p>
          <a:p>
            <a:pPr marL="0" lvl="0" indent="0" defTabSz="914400">
              <a:lnSpc>
                <a:spcPct val="100000"/>
              </a:lnSpc>
              <a:spcBef>
                <a:spcPts val="0"/>
              </a:spcBef>
              <a:buNone/>
              <a:defRPr/>
            </a:pPr>
            <a:endParaRPr lang="en-US" sz="1000" b="1" dirty="0"/>
          </a:p>
          <a:p>
            <a:pPr marL="0" lvl="0" indent="0" defTabSz="914400">
              <a:lnSpc>
                <a:spcPct val="100000"/>
              </a:lnSpc>
              <a:spcBef>
                <a:spcPts val="0"/>
              </a:spcBef>
              <a:buNone/>
              <a:defRPr/>
            </a:pPr>
            <a:r>
              <a:rPr lang="en-US" sz="1000" dirty="0"/>
              <a:t>Not quite. The cables used in Option 1 were of a lower quality than Option 2 but were still good enough for this job. Using more expensive cables would have gone against </a:t>
            </a:r>
            <a:r>
              <a:rPr lang="en-US" sz="1000" dirty="0" err="1"/>
              <a:t>Mr</a:t>
            </a:r>
            <a:r>
              <a:rPr lang="en-US" sz="1000" dirty="0"/>
              <a:t> </a:t>
            </a:r>
            <a:r>
              <a:rPr lang="en-US" sz="1000" dirty="0" err="1"/>
              <a:t>Mabuzo’s</a:t>
            </a:r>
            <a:r>
              <a:rPr lang="en-US" sz="1000" dirty="0"/>
              <a:t> request that the job be done as cheaply as possible.  </a:t>
            </a:r>
          </a:p>
        </p:txBody>
      </p:sp>
    </p:spTree>
    <p:custDataLst>
      <p:tags r:id="rId1"/>
    </p:custDataLst>
    <p:extLst>
      <p:ext uri="{BB962C8B-B14F-4D97-AF65-F5344CB8AC3E}">
        <p14:creationId xmlns:p14="http://schemas.microsoft.com/office/powerpoint/2010/main" val="138906634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Simulation 1- No Voltage </a:t>
            </a:r>
            <a:r>
              <a:rPr lang="en-GB" sz="2400" dirty="0" err="1"/>
              <a:t>Test_Continuity</a:t>
            </a:r>
            <a:r>
              <a:rPr lang="en-GB" sz="2400" dirty="0"/>
              <a:t> of earth conductor </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US" sz="1000" dirty="0"/>
              <a:t>Simulation whereby learner is able to conduct a continuity of earth conductor test. Screen must look the same as a real life tester. Learner should get the opportunity test and see voltage (which is a problem) and then they should be able to test and see no voltage.  </a:t>
            </a:r>
          </a:p>
        </p:txBody>
      </p:sp>
    </p:spTree>
    <p:custDataLst>
      <p:tags r:id="rId1"/>
    </p:custDataLst>
    <p:extLst>
      <p:ext uri="{BB962C8B-B14F-4D97-AF65-F5344CB8AC3E}">
        <p14:creationId xmlns:p14="http://schemas.microsoft.com/office/powerpoint/2010/main" val="134350466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Simulation 2- No Voltage </a:t>
            </a:r>
            <a:r>
              <a:rPr lang="en-GB" sz="2400" dirty="0" err="1"/>
              <a:t>Tests_Insulation</a:t>
            </a:r>
            <a:r>
              <a:rPr lang="en-GB" sz="2400" dirty="0"/>
              <a:t> Resistance Test</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US" sz="1000" dirty="0"/>
              <a:t>Device used to do Insulation Resistance Test should be simulated. Users should have the opportunity to ‘preform’ tests according to a set of guidelines. </a:t>
            </a:r>
          </a:p>
        </p:txBody>
      </p:sp>
    </p:spTree>
    <p:custDataLst>
      <p:tags r:id="rId1"/>
    </p:custDataLst>
    <p:extLst>
      <p:ext uri="{BB962C8B-B14F-4D97-AF65-F5344CB8AC3E}">
        <p14:creationId xmlns:p14="http://schemas.microsoft.com/office/powerpoint/2010/main" val="318066256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Simulation 1- Voltage on </a:t>
            </a:r>
            <a:r>
              <a:rPr lang="en-GB" dirty="0" err="1"/>
              <a:t>Tests_Voltage</a:t>
            </a:r>
            <a:r>
              <a:rPr lang="en-GB" dirty="0"/>
              <a:t> Test </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US" sz="1000" dirty="0"/>
              <a:t>Simulations </a:t>
            </a:r>
          </a:p>
        </p:txBody>
      </p:sp>
    </p:spTree>
    <p:custDataLst>
      <p:tags r:id="rId1"/>
    </p:custDataLst>
    <p:extLst>
      <p:ext uri="{BB962C8B-B14F-4D97-AF65-F5344CB8AC3E}">
        <p14:creationId xmlns:p14="http://schemas.microsoft.com/office/powerpoint/2010/main" val="2340696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Client brief</a:t>
            </a:r>
          </a:p>
        </p:txBody>
      </p:sp>
      <p:sp>
        <p:nvSpPr>
          <p:cNvPr id="3" name="Content Placeholder 2"/>
          <p:cNvSpPr>
            <a:spLocks noGrp="1"/>
          </p:cNvSpPr>
          <p:nvPr>
            <p:ph idx="1"/>
          </p:nvPr>
        </p:nvSpPr>
        <p:spPr>
          <a:xfrm>
            <a:off x="610677" y="1083901"/>
            <a:ext cx="9456111" cy="3618924"/>
          </a:xfrm>
        </p:spPr>
        <p:txBody>
          <a:bodyPr>
            <a:noAutofit/>
          </a:bodyPr>
          <a:lstStyle/>
          <a:p>
            <a:pPr marL="0" indent="0">
              <a:buNone/>
            </a:pPr>
            <a:r>
              <a:rPr lang="en-US" sz="2400" dirty="0"/>
              <a:t>Let’s review the details that Mr Mabuzo gave you over the phone. </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4" name="Rectangle 3">
            <a:extLst>
              <a:ext uri="{FF2B5EF4-FFF2-40B4-BE49-F238E27FC236}">
                <a16:creationId xmlns:a16="http://schemas.microsoft.com/office/drawing/2014/main" id="{B5716E48-6B30-426E-A52D-D1904EE07C91}"/>
              </a:ext>
            </a:extLst>
          </p:cNvPr>
          <p:cNvSpPr/>
          <p:nvPr/>
        </p:nvSpPr>
        <p:spPr>
          <a:xfrm>
            <a:off x="1852459" y="2622507"/>
            <a:ext cx="1445827"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Detail 1</a:t>
            </a:r>
          </a:p>
        </p:txBody>
      </p:sp>
      <p:sp>
        <p:nvSpPr>
          <p:cNvPr id="5" name="Rectangle 4">
            <a:extLst>
              <a:ext uri="{FF2B5EF4-FFF2-40B4-BE49-F238E27FC236}">
                <a16:creationId xmlns:a16="http://schemas.microsoft.com/office/drawing/2014/main" id="{ABB9BF93-2E30-44D7-9BCE-32BCC998BBE8}"/>
              </a:ext>
            </a:extLst>
          </p:cNvPr>
          <p:cNvSpPr/>
          <p:nvPr/>
        </p:nvSpPr>
        <p:spPr>
          <a:xfrm>
            <a:off x="3548019" y="2622506"/>
            <a:ext cx="1445827"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Detail 2</a:t>
            </a:r>
          </a:p>
        </p:txBody>
      </p:sp>
      <p:sp>
        <p:nvSpPr>
          <p:cNvPr id="6" name="Rectangle 5">
            <a:extLst>
              <a:ext uri="{FF2B5EF4-FFF2-40B4-BE49-F238E27FC236}">
                <a16:creationId xmlns:a16="http://schemas.microsoft.com/office/drawing/2014/main" id="{6A1C2A75-E36D-4EE4-8F44-A613A5C08410}"/>
              </a:ext>
            </a:extLst>
          </p:cNvPr>
          <p:cNvSpPr/>
          <p:nvPr/>
        </p:nvSpPr>
        <p:spPr>
          <a:xfrm>
            <a:off x="5262471" y="2622506"/>
            <a:ext cx="1445827"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Detail 3</a:t>
            </a:r>
          </a:p>
        </p:txBody>
      </p:sp>
      <p:sp>
        <p:nvSpPr>
          <p:cNvPr id="7" name="Rectangle 6">
            <a:extLst>
              <a:ext uri="{FF2B5EF4-FFF2-40B4-BE49-F238E27FC236}">
                <a16:creationId xmlns:a16="http://schemas.microsoft.com/office/drawing/2014/main" id="{67904DF5-99C6-4AD5-913D-F5BF71071E45}"/>
              </a:ext>
            </a:extLst>
          </p:cNvPr>
          <p:cNvSpPr/>
          <p:nvPr/>
        </p:nvSpPr>
        <p:spPr>
          <a:xfrm>
            <a:off x="6958030" y="2622505"/>
            <a:ext cx="1445827"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Detail 4</a:t>
            </a:r>
          </a:p>
        </p:txBody>
      </p:sp>
      <p:sp>
        <p:nvSpPr>
          <p:cNvPr id="8" name="Rectangle 7">
            <a:extLst>
              <a:ext uri="{FF2B5EF4-FFF2-40B4-BE49-F238E27FC236}">
                <a16:creationId xmlns:a16="http://schemas.microsoft.com/office/drawing/2014/main" id="{D405D884-3106-4868-A458-8A2A63ACC6F2}"/>
              </a:ext>
            </a:extLst>
          </p:cNvPr>
          <p:cNvSpPr/>
          <p:nvPr/>
        </p:nvSpPr>
        <p:spPr>
          <a:xfrm>
            <a:off x="1852459" y="3883388"/>
            <a:ext cx="1445827"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Detail 5</a:t>
            </a:r>
          </a:p>
        </p:txBody>
      </p:sp>
      <p:sp>
        <p:nvSpPr>
          <p:cNvPr id="9" name="Rectangle 8">
            <a:extLst>
              <a:ext uri="{FF2B5EF4-FFF2-40B4-BE49-F238E27FC236}">
                <a16:creationId xmlns:a16="http://schemas.microsoft.com/office/drawing/2014/main" id="{A767ED02-ABAF-4FCC-80B8-28CECF3E99DE}"/>
              </a:ext>
            </a:extLst>
          </p:cNvPr>
          <p:cNvSpPr/>
          <p:nvPr/>
        </p:nvSpPr>
        <p:spPr>
          <a:xfrm>
            <a:off x="3548019" y="3883388"/>
            <a:ext cx="1445827"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Detail 6</a:t>
            </a:r>
          </a:p>
        </p:txBody>
      </p:sp>
      <p:sp>
        <p:nvSpPr>
          <p:cNvPr id="10" name="Rectangle 9">
            <a:extLst>
              <a:ext uri="{FF2B5EF4-FFF2-40B4-BE49-F238E27FC236}">
                <a16:creationId xmlns:a16="http://schemas.microsoft.com/office/drawing/2014/main" id="{D0827D88-9269-4479-84E1-0BBB6D2961A9}"/>
              </a:ext>
            </a:extLst>
          </p:cNvPr>
          <p:cNvSpPr/>
          <p:nvPr/>
        </p:nvSpPr>
        <p:spPr>
          <a:xfrm>
            <a:off x="5262471" y="3883388"/>
            <a:ext cx="1445827"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Detail 7</a:t>
            </a:r>
          </a:p>
        </p:txBody>
      </p:sp>
      <p:sp>
        <p:nvSpPr>
          <p:cNvPr id="11" name="Rectangle 10">
            <a:extLst>
              <a:ext uri="{FF2B5EF4-FFF2-40B4-BE49-F238E27FC236}">
                <a16:creationId xmlns:a16="http://schemas.microsoft.com/office/drawing/2014/main" id="{50D94822-70B6-4EFC-BCC3-FCAAE12A418C}"/>
              </a:ext>
            </a:extLst>
          </p:cNvPr>
          <p:cNvSpPr/>
          <p:nvPr/>
        </p:nvSpPr>
        <p:spPr>
          <a:xfrm>
            <a:off x="6958030" y="3883387"/>
            <a:ext cx="1445827"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Detail 8</a:t>
            </a:r>
          </a:p>
        </p:txBody>
      </p:sp>
      <p:pic>
        <p:nvPicPr>
          <p:cNvPr id="12" name="Graphic 11" descr="User">
            <a:extLst>
              <a:ext uri="{FF2B5EF4-FFF2-40B4-BE49-F238E27FC236}">
                <a16:creationId xmlns:a16="http://schemas.microsoft.com/office/drawing/2014/main" id="{7B1CED30-EC4D-4BCD-9BE6-90B53952DE3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500" y="1617906"/>
            <a:ext cx="854046" cy="854046"/>
          </a:xfrm>
          <a:prstGeom prst="rect">
            <a:avLst/>
          </a:prstGeom>
        </p:spPr>
      </p:pic>
      <p:sp>
        <p:nvSpPr>
          <p:cNvPr id="13" name="Rectangle 12">
            <a:extLst>
              <a:ext uri="{FF2B5EF4-FFF2-40B4-BE49-F238E27FC236}">
                <a16:creationId xmlns:a16="http://schemas.microsoft.com/office/drawing/2014/main" id="{E560BBB4-7A7C-4370-A5AF-0399AA671DB2}"/>
              </a:ext>
            </a:extLst>
          </p:cNvPr>
          <p:cNvSpPr/>
          <p:nvPr/>
        </p:nvSpPr>
        <p:spPr>
          <a:xfrm>
            <a:off x="991555" y="1617906"/>
            <a:ext cx="8134542" cy="830997"/>
          </a:xfrm>
          <a:prstGeom prst="rect">
            <a:avLst/>
          </a:prstGeom>
          <a:solidFill>
            <a:schemeClr val="tx2">
              <a:lumMod val="40000"/>
              <a:lumOff val="60000"/>
            </a:schemeClr>
          </a:solidFill>
        </p:spPr>
        <p:txBody>
          <a:bodyPr wrap="square">
            <a:spAutoFit/>
          </a:bodyPr>
          <a:lstStyle/>
          <a:p>
            <a:r>
              <a:rPr lang="en-US" sz="2400" b="1" i="1" dirty="0"/>
              <a:t>Click on each of the blocks to find out more.  You will need this information for the rest of the steps in this scenario. </a:t>
            </a:r>
          </a:p>
        </p:txBody>
      </p:sp>
    </p:spTree>
    <p:custDataLst>
      <p:tags r:id="rId1"/>
    </p:custDataLst>
    <p:extLst>
      <p:ext uri="{BB962C8B-B14F-4D97-AF65-F5344CB8AC3E}">
        <p14:creationId xmlns:p14="http://schemas.microsoft.com/office/powerpoint/2010/main" val="325738701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Simulation 1- Voltage on </a:t>
            </a:r>
            <a:r>
              <a:rPr lang="en-GB" dirty="0" err="1"/>
              <a:t>Tests_Polarity</a:t>
            </a:r>
            <a:r>
              <a:rPr lang="en-GB" dirty="0"/>
              <a:t> Test</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US" sz="1000" dirty="0"/>
              <a:t>Simulations </a:t>
            </a:r>
          </a:p>
        </p:txBody>
      </p:sp>
    </p:spTree>
    <p:custDataLst>
      <p:tags r:id="rId1"/>
    </p:custDataLst>
    <p:extLst>
      <p:ext uri="{BB962C8B-B14F-4D97-AF65-F5344CB8AC3E}">
        <p14:creationId xmlns:p14="http://schemas.microsoft.com/office/powerpoint/2010/main" val="355906673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Simulation 1- Voltage on </a:t>
            </a:r>
            <a:r>
              <a:rPr lang="en-GB" dirty="0" err="1"/>
              <a:t>Tests_Neutral</a:t>
            </a:r>
            <a:r>
              <a:rPr lang="en-GB" dirty="0"/>
              <a:t> Test </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US" sz="1000" dirty="0"/>
              <a:t>Simulations </a:t>
            </a:r>
          </a:p>
        </p:txBody>
      </p:sp>
    </p:spTree>
    <p:custDataLst>
      <p:tags r:id="rId1"/>
    </p:custDataLst>
    <p:extLst>
      <p:ext uri="{BB962C8B-B14F-4D97-AF65-F5344CB8AC3E}">
        <p14:creationId xmlns:p14="http://schemas.microsoft.com/office/powerpoint/2010/main" val="248981375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Resource 01: Client brief and property details </a:t>
            </a:r>
          </a:p>
        </p:txBody>
      </p:sp>
      <p:sp>
        <p:nvSpPr>
          <p:cNvPr id="3" name="Content Placeholder 2"/>
          <p:cNvSpPr>
            <a:spLocks noGrp="1"/>
          </p:cNvSpPr>
          <p:nvPr>
            <p:ph sz="quarter" idx="10"/>
          </p:nvPr>
        </p:nvSpPr>
        <p:spPr>
          <a:xfrm>
            <a:off x="1311302" y="916519"/>
            <a:ext cx="8223904" cy="3915089"/>
          </a:xfrm>
        </p:spPr>
        <p:txBody>
          <a:bodyPr>
            <a:noAutofit/>
          </a:bodyPr>
          <a:lstStyle/>
          <a:p>
            <a:pPr marL="0" indent="0">
              <a:buNone/>
            </a:pPr>
            <a:r>
              <a:rPr lang="en-US" sz="1380" dirty="0"/>
              <a:t>Downloadable information sheet should be created with the following information: </a:t>
            </a:r>
          </a:p>
          <a:p>
            <a:pPr marL="0" indent="0">
              <a:buNone/>
            </a:pPr>
            <a:endParaRPr lang="en-US" sz="906" dirty="0"/>
          </a:p>
        </p:txBody>
      </p:sp>
      <p:sp>
        <p:nvSpPr>
          <p:cNvPr id="4" name="Rectangle 3">
            <a:extLst>
              <a:ext uri="{FF2B5EF4-FFF2-40B4-BE49-F238E27FC236}">
                <a16:creationId xmlns:a16="http://schemas.microsoft.com/office/drawing/2014/main" id="{50602797-F696-4A8F-BFA5-82E6F420DB3D}"/>
              </a:ext>
            </a:extLst>
          </p:cNvPr>
          <p:cNvSpPr/>
          <p:nvPr/>
        </p:nvSpPr>
        <p:spPr>
          <a:xfrm>
            <a:off x="1311303" y="1387384"/>
            <a:ext cx="3815275" cy="24831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35" dirty="0"/>
              <a:t>Client Brief: </a:t>
            </a:r>
          </a:p>
          <a:p>
            <a:pPr marL="147876" indent="-147876">
              <a:buFont typeface="Arial" panose="020B0604020202020204" pitchFamily="34" charset="0"/>
              <a:buChar char="•"/>
            </a:pPr>
            <a:r>
              <a:rPr lang="en-US" sz="1035" dirty="0"/>
              <a:t>The project must follow all regulations and standards</a:t>
            </a:r>
          </a:p>
          <a:p>
            <a:pPr marL="147876" indent="-147876">
              <a:buFont typeface="Arial" panose="020B0604020202020204" pitchFamily="34" charset="0"/>
              <a:buChar char="•"/>
            </a:pPr>
            <a:r>
              <a:rPr lang="en-US" sz="1035" dirty="0"/>
              <a:t>You must give Mr Mabuzo a certificate of compliance once you have finished the job. </a:t>
            </a:r>
          </a:p>
          <a:p>
            <a:pPr marL="147876" indent="-147876">
              <a:buFont typeface="Arial" panose="020B0604020202020204" pitchFamily="34" charset="0"/>
              <a:buChar char="•"/>
            </a:pPr>
            <a:r>
              <a:rPr lang="en-US" sz="1035" dirty="0"/>
              <a:t>You must make sure that you and your team follow the health and safety standards at all times</a:t>
            </a:r>
          </a:p>
          <a:p>
            <a:pPr marL="147876" indent="-147876">
              <a:buFont typeface="Arial" panose="020B0604020202020204" pitchFamily="34" charset="0"/>
              <a:buChar char="•"/>
            </a:pPr>
            <a:r>
              <a:rPr lang="en-US" sz="1035" dirty="0"/>
              <a:t>Activities must not damage the walls and must not look unsightly (bad)</a:t>
            </a:r>
          </a:p>
          <a:p>
            <a:pPr marL="147876" indent="-147876">
              <a:buFont typeface="Arial" panose="020B0604020202020204" pitchFamily="34" charset="0"/>
              <a:buChar char="•"/>
            </a:pPr>
            <a:r>
              <a:rPr lang="en-US" sz="1035" dirty="0"/>
              <a:t>You are allowed to dig in the garden but you must put the lawn and garden back to its original state as best as possible</a:t>
            </a:r>
          </a:p>
          <a:p>
            <a:pPr marL="147876" indent="-147876">
              <a:buFont typeface="Arial" panose="020B0604020202020204" pitchFamily="34" charset="0"/>
              <a:buChar char="•"/>
            </a:pPr>
            <a:r>
              <a:rPr lang="en-US" sz="1035" dirty="0"/>
              <a:t>You can get the supply from any point in the installation as long as it is compliant</a:t>
            </a:r>
          </a:p>
          <a:p>
            <a:pPr marL="147876" indent="-147876">
              <a:buFont typeface="Arial" panose="020B0604020202020204" pitchFamily="34" charset="0"/>
              <a:buChar char="•"/>
            </a:pPr>
            <a:r>
              <a:rPr lang="en-US" sz="1035" dirty="0"/>
              <a:t>You must finish all your work in 2 days</a:t>
            </a:r>
          </a:p>
          <a:p>
            <a:pPr marL="147876" indent="-147876">
              <a:buFont typeface="Arial" panose="020B0604020202020204" pitchFamily="34" charset="0"/>
              <a:buChar char="•"/>
            </a:pPr>
            <a:r>
              <a:rPr lang="en-US" sz="1035" dirty="0"/>
              <a:t>Finances are limited and you need to do the project as cheaply as possible</a:t>
            </a:r>
          </a:p>
        </p:txBody>
      </p:sp>
      <p:sp>
        <p:nvSpPr>
          <p:cNvPr id="5" name="Rectangle 4">
            <a:extLst>
              <a:ext uri="{FF2B5EF4-FFF2-40B4-BE49-F238E27FC236}">
                <a16:creationId xmlns:a16="http://schemas.microsoft.com/office/drawing/2014/main" id="{CAA773AB-5CB3-4EFC-9F69-578CFBA4CF92}"/>
              </a:ext>
            </a:extLst>
          </p:cNvPr>
          <p:cNvSpPr/>
          <p:nvPr/>
        </p:nvSpPr>
        <p:spPr>
          <a:xfrm>
            <a:off x="5286429" y="1224576"/>
            <a:ext cx="4156638" cy="38482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35" dirty="0"/>
              <a:t>Property details: </a:t>
            </a:r>
          </a:p>
          <a:p>
            <a:pPr marL="147876" indent="-147876">
              <a:buFont typeface="Arial" panose="020B0604020202020204" pitchFamily="34" charset="0"/>
              <a:buChar char="•"/>
            </a:pPr>
            <a:r>
              <a:rPr lang="en-US" sz="1035" dirty="0"/>
              <a:t>There are dogs on the property</a:t>
            </a:r>
          </a:p>
          <a:p>
            <a:pPr marL="147876" indent="-147876">
              <a:buFont typeface="Arial" panose="020B0604020202020204" pitchFamily="34" charset="0"/>
              <a:buChar char="•"/>
            </a:pPr>
            <a:r>
              <a:rPr lang="en-ZA" sz="1035" dirty="0"/>
              <a:t>There are toilet facilities for staff</a:t>
            </a:r>
          </a:p>
          <a:p>
            <a:pPr marL="147876" indent="-147876">
              <a:buFont typeface="Arial" panose="020B0604020202020204" pitchFamily="34" charset="0"/>
              <a:buChar char="•"/>
            </a:pPr>
            <a:r>
              <a:rPr lang="en-US" sz="1035" dirty="0"/>
              <a:t>The ground is a rich dark brown which indicates that digging will be relatively easy</a:t>
            </a:r>
          </a:p>
          <a:p>
            <a:pPr marL="147876" indent="-147876">
              <a:buFont typeface="Arial" panose="020B0604020202020204" pitchFamily="34" charset="0"/>
              <a:buChar char="•"/>
            </a:pPr>
            <a:r>
              <a:rPr lang="en-US" sz="1035" dirty="0"/>
              <a:t>There is paving from the garage to the gate</a:t>
            </a:r>
          </a:p>
          <a:p>
            <a:pPr marL="147876" indent="-147876">
              <a:buFont typeface="Arial" panose="020B0604020202020204" pitchFamily="34" charset="0"/>
              <a:buChar char="•"/>
            </a:pPr>
            <a:r>
              <a:rPr lang="en-ZA" sz="1035" dirty="0"/>
              <a:t>There are flowerbeds along the driveway</a:t>
            </a:r>
          </a:p>
          <a:p>
            <a:pPr marL="147876" indent="-147876">
              <a:buFont typeface="Arial" panose="020B0604020202020204" pitchFamily="34" charset="0"/>
              <a:buChar char="•"/>
            </a:pPr>
            <a:r>
              <a:rPr lang="en-ZA" sz="1035" dirty="0"/>
              <a:t>The boundary wall is single brick and painted grey</a:t>
            </a:r>
          </a:p>
          <a:p>
            <a:pPr marL="147876" indent="-147876">
              <a:buFont typeface="Arial" panose="020B0604020202020204" pitchFamily="34" charset="0"/>
              <a:buChar char="•"/>
            </a:pPr>
            <a:r>
              <a:rPr lang="en-ZA" sz="1035" dirty="0"/>
              <a:t>The distance from the garage to the boundary wall is 5 meters</a:t>
            </a:r>
          </a:p>
          <a:p>
            <a:pPr marL="147876" indent="-147876">
              <a:buFont typeface="Arial" panose="020B0604020202020204" pitchFamily="34" charset="0"/>
              <a:buChar char="•"/>
            </a:pPr>
            <a:r>
              <a:rPr lang="en-ZA" sz="1035" dirty="0"/>
              <a:t>There is grass between the garage and the boundary wall to the gate</a:t>
            </a:r>
          </a:p>
          <a:p>
            <a:pPr marL="147876" indent="-147876">
              <a:buFont typeface="Arial" panose="020B0604020202020204" pitchFamily="34" charset="0"/>
              <a:buChar char="•"/>
            </a:pPr>
            <a:r>
              <a:rPr lang="en-ZA" sz="1035" dirty="0"/>
              <a:t>No visible water points or pipes between garage and boundary wall</a:t>
            </a:r>
          </a:p>
          <a:p>
            <a:pPr marL="147876" indent="-147876">
              <a:buFont typeface="Arial" panose="020B0604020202020204" pitchFamily="34" charset="0"/>
              <a:buChar char="•"/>
            </a:pPr>
            <a:r>
              <a:rPr lang="en-ZA" sz="1035" dirty="0"/>
              <a:t>There is no ceiling in the garage</a:t>
            </a:r>
          </a:p>
          <a:p>
            <a:pPr marL="147876" indent="-147876">
              <a:buFont typeface="Arial" panose="020B0604020202020204" pitchFamily="34" charset="0"/>
              <a:buChar char="•"/>
            </a:pPr>
            <a:r>
              <a:rPr lang="en-US" sz="1035" dirty="0"/>
              <a:t>There are 2 distribution boards or DB’s  1 in the main house. </a:t>
            </a:r>
          </a:p>
          <a:p>
            <a:pPr marL="147876" indent="-147876">
              <a:buFont typeface="Arial" panose="020B0604020202020204" pitchFamily="34" charset="0"/>
              <a:buChar char="•"/>
            </a:pPr>
            <a:r>
              <a:rPr lang="en-US" sz="1035" dirty="0"/>
              <a:t>The first DB, let’s call it DB 1 is flush mounted. This means that has been installed inside of the wall. (show image flush mount)</a:t>
            </a:r>
          </a:p>
          <a:p>
            <a:pPr marL="147876" indent="-147876">
              <a:buFont typeface="Arial" panose="020B0604020202020204" pitchFamily="34" charset="0"/>
              <a:buChar char="•"/>
            </a:pPr>
            <a:r>
              <a:rPr lang="en-US" sz="1035" dirty="0"/>
              <a:t>The distance to the gate is 29 meters from the gate to the DB1 and there are 4 slots available in the DB for new circuit breakers and there is an earth leakage in board</a:t>
            </a:r>
          </a:p>
          <a:p>
            <a:pPr marL="147876" indent="-147876">
              <a:buFont typeface="Arial" panose="020B0604020202020204" pitchFamily="34" charset="0"/>
              <a:buChar char="•"/>
            </a:pPr>
            <a:r>
              <a:rPr lang="en-US" sz="1035" dirty="0"/>
              <a:t>The second DB, let’s call it DB2, is in the garage and surface mounted. This means that it has been installed on the wall (show image of surface mount) </a:t>
            </a:r>
          </a:p>
          <a:p>
            <a:pPr marL="147876" indent="-147876">
              <a:buFont typeface="Arial" panose="020B0604020202020204" pitchFamily="34" charset="0"/>
              <a:buChar char="•"/>
            </a:pPr>
            <a:r>
              <a:rPr lang="en-US" sz="1035" dirty="0"/>
              <a:t>The distance to the gate is 22 meters from the gate to the DB2 and there are 9 slots available in the DB for new circuit breakers and there is an earth leakage in board</a:t>
            </a:r>
          </a:p>
        </p:txBody>
      </p:sp>
    </p:spTree>
    <p:custDataLst>
      <p:tags r:id="rId1"/>
    </p:custDataLst>
    <p:extLst>
      <p:ext uri="{BB962C8B-B14F-4D97-AF65-F5344CB8AC3E}">
        <p14:creationId xmlns:p14="http://schemas.microsoft.com/office/powerpoint/2010/main" val="344548168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List of images required for this scenario:</a:t>
            </a:r>
          </a:p>
        </p:txBody>
      </p:sp>
      <p:sp>
        <p:nvSpPr>
          <p:cNvPr id="3" name="Content Placeholder 2"/>
          <p:cNvSpPr>
            <a:spLocks noGrp="1"/>
          </p:cNvSpPr>
          <p:nvPr>
            <p:ph sz="quarter" idx="10"/>
          </p:nvPr>
        </p:nvSpPr>
        <p:spPr>
          <a:xfrm>
            <a:off x="839354" y="1052199"/>
            <a:ext cx="8223904" cy="3915089"/>
          </a:xfrm>
        </p:spPr>
        <p:txBody>
          <a:bodyPr>
            <a:noAutofit/>
          </a:bodyPr>
          <a:lstStyle/>
          <a:p>
            <a:pPr marL="0" indent="0">
              <a:buNone/>
            </a:pPr>
            <a:endParaRPr lang="en-US" sz="906" dirty="0"/>
          </a:p>
        </p:txBody>
      </p:sp>
    </p:spTree>
    <p:custDataLst>
      <p:tags r:id="rId1"/>
    </p:custDataLst>
    <p:extLst>
      <p:ext uri="{BB962C8B-B14F-4D97-AF65-F5344CB8AC3E}">
        <p14:creationId xmlns:p14="http://schemas.microsoft.com/office/powerpoint/2010/main" val="1839193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193" y="264463"/>
            <a:ext cx="7616770" cy="960112"/>
          </a:xfrm>
        </p:spPr>
        <p:txBody>
          <a:bodyPr/>
          <a:lstStyle/>
          <a:p>
            <a:r>
              <a:rPr lang="en-GB" dirty="0"/>
              <a:t>Mr </a:t>
            </a:r>
            <a:r>
              <a:rPr lang="en-GB" dirty="0" err="1"/>
              <a:t>Mabuzo’s</a:t>
            </a:r>
            <a:r>
              <a:rPr lang="en-GB" dirty="0"/>
              <a:t> property</a:t>
            </a:r>
          </a:p>
        </p:txBody>
      </p:sp>
      <p:sp>
        <p:nvSpPr>
          <p:cNvPr id="3" name="Content Placeholder 2"/>
          <p:cNvSpPr>
            <a:spLocks noGrp="1"/>
          </p:cNvSpPr>
          <p:nvPr>
            <p:ph idx="1"/>
          </p:nvPr>
        </p:nvSpPr>
        <p:spPr>
          <a:xfrm>
            <a:off x="625918" y="1083901"/>
            <a:ext cx="9122089" cy="808817"/>
          </a:xfrm>
        </p:spPr>
        <p:txBody>
          <a:bodyPr>
            <a:noAutofit/>
          </a:bodyPr>
          <a:lstStyle/>
          <a:p>
            <a:pPr marL="0" indent="0">
              <a:buNone/>
            </a:pPr>
            <a:r>
              <a:rPr lang="en-GB" sz="2400" dirty="0"/>
              <a:t>Now that you know what the client wants, you need to know more specific details about his property. This will help you with your planning. </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4" name="Rectangle 3">
            <a:extLst>
              <a:ext uri="{FF2B5EF4-FFF2-40B4-BE49-F238E27FC236}">
                <a16:creationId xmlns:a16="http://schemas.microsoft.com/office/drawing/2014/main" id="{7945B0CB-7A9B-4093-898C-6EFD0F8B8B11}"/>
              </a:ext>
            </a:extLst>
          </p:cNvPr>
          <p:cNvSpPr/>
          <p:nvPr/>
        </p:nvSpPr>
        <p:spPr>
          <a:xfrm>
            <a:off x="4941116" y="1979802"/>
            <a:ext cx="4672341" cy="282809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for Vid01: Property Details </a:t>
            </a:r>
          </a:p>
        </p:txBody>
      </p:sp>
      <p:pic>
        <p:nvPicPr>
          <p:cNvPr id="6" name="Graphic 5" descr="User">
            <a:extLst>
              <a:ext uri="{FF2B5EF4-FFF2-40B4-BE49-F238E27FC236}">
                <a16:creationId xmlns:a16="http://schemas.microsoft.com/office/drawing/2014/main" id="{15315E9D-C5D6-4C8A-B100-436F8300E9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1193" y="2359123"/>
            <a:ext cx="854046" cy="854046"/>
          </a:xfrm>
          <a:prstGeom prst="rect">
            <a:avLst/>
          </a:prstGeom>
        </p:spPr>
      </p:pic>
      <p:sp>
        <p:nvSpPr>
          <p:cNvPr id="7" name="Rectangle 6">
            <a:extLst>
              <a:ext uri="{FF2B5EF4-FFF2-40B4-BE49-F238E27FC236}">
                <a16:creationId xmlns:a16="http://schemas.microsoft.com/office/drawing/2014/main" id="{A55CDFB7-AA56-4614-B646-A92FFC348673}"/>
              </a:ext>
            </a:extLst>
          </p:cNvPr>
          <p:cNvSpPr/>
          <p:nvPr/>
        </p:nvSpPr>
        <p:spPr>
          <a:xfrm>
            <a:off x="1477248" y="2359123"/>
            <a:ext cx="3174295" cy="1569660"/>
          </a:xfrm>
          <a:prstGeom prst="rect">
            <a:avLst/>
          </a:prstGeom>
          <a:solidFill>
            <a:schemeClr val="tx2">
              <a:lumMod val="40000"/>
              <a:lumOff val="60000"/>
            </a:schemeClr>
          </a:solidFill>
        </p:spPr>
        <p:txBody>
          <a:bodyPr wrap="square">
            <a:spAutoFit/>
          </a:bodyPr>
          <a:lstStyle/>
          <a:p>
            <a:r>
              <a:rPr lang="en-GB" sz="2400" b="1" i="1" dirty="0"/>
              <a:t>Watch this video to learn more information about Mr </a:t>
            </a:r>
            <a:r>
              <a:rPr lang="en-GB" sz="2400" b="1" i="1" dirty="0" err="1"/>
              <a:t>Mabuzo’s</a:t>
            </a:r>
            <a:r>
              <a:rPr lang="en-GB" sz="2400" b="1" i="1" dirty="0"/>
              <a:t> property. </a:t>
            </a:r>
          </a:p>
        </p:txBody>
      </p:sp>
    </p:spTree>
    <p:custDataLst>
      <p:tags r:id="rId1"/>
    </p:custDataLst>
    <p:extLst>
      <p:ext uri="{BB962C8B-B14F-4D97-AF65-F5344CB8AC3E}">
        <p14:creationId xmlns:p14="http://schemas.microsoft.com/office/powerpoint/2010/main" val="1677444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8AF5-6B60-4557-AEF3-AFDB5014FC12}"/>
              </a:ext>
            </a:extLst>
          </p:cNvPr>
          <p:cNvSpPr>
            <a:spLocks noGrp="1"/>
          </p:cNvSpPr>
          <p:nvPr>
            <p:ph type="title"/>
          </p:nvPr>
        </p:nvSpPr>
        <p:spPr>
          <a:xfrm>
            <a:off x="528697" y="264462"/>
            <a:ext cx="8831461" cy="960113"/>
          </a:xfrm>
        </p:spPr>
        <p:txBody>
          <a:bodyPr/>
          <a:lstStyle/>
          <a:p>
            <a:r>
              <a:rPr lang="en-ZA" dirty="0"/>
              <a:t>Summary of property details </a:t>
            </a:r>
          </a:p>
        </p:txBody>
      </p:sp>
      <p:sp>
        <p:nvSpPr>
          <p:cNvPr id="3" name="Content Placeholder 2">
            <a:extLst>
              <a:ext uri="{FF2B5EF4-FFF2-40B4-BE49-F238E27FC236}">
                <a16:creationId xmlns:a16="http://schemas.microsoft.com/office/drawing/2014/main" id="{F6D06B1A-756A-4578-A630-B8F2FEEDB020}"/>
              </a:ext>
            </a:extLst>
          </p:cNvPr>
          <p:cNvSpPr>
            <a:spLocks noGrp="1"/>
          </p:cNvSpPr>
          <p:nvPr>
            <p:ph idx="1"/>
          </p:nvPr>
        </p:nvSpPr>
        <p:spPr>
          <a:xfrm>
            <a:off x="528697" y="1322310"/>
            <a:ext cx="8831461" cy="3151699"/>
          </a:xfrm>
        </p:spPr>
        <p:txBody>
          <a:bodyPr>
            <a:normAutofit/>
          </a:bodyPr>
          <a:lstStyle/>
          <a:p>
            <a:pPr marL="0" indent="0">
              <a:buNone/>
            </a:pPr>
            <a:r>
              <a:rPr lang="en-ZA" sz="2400" dirty="0"/>
              <a:t>Not sure you can remember all the property details? </a:t>
            </a: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p:txBody>
      </p:sp>
      <p:sp>
        <p:nvSpPr>
          <p:cNvPr id="4" name="Rectangle 3">
            <a:extLst>
              <a:ext uri="{FF2B5EF4-FFF2-40B4-BE49-F238E27FC236}">
                <a16:creationId xmlns:a16="http://schemas.microsoft.com/office/drawing/2014/main" id="{B66A4A80-791F-4165-B5C3-248CC683A0AF}"/>
              </a:ext>
            </a:extLst>
          </p:cNvPr>
          <p:cNvSpPr/>
          <p:nvPr/>
        </p:nvSpPr>
        <p:spPr>
          <a:xfrm>
            <a:off x="4017429" y="3277956"/>
            <a:ext cx="1853996"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Mr </a:t>
            </a:r>
            <a:r>
              <a:rPr lang="en-ZA" sz="2000" dirty="0" err="1"/>
              <a:t>Mabuzo’s</a:t>
            </a:r>
            <a:r>
              <a:rPr lang="en-ZA" sz="2000" dirty="0"/>
              <a:t> property details</a:t>
            </a:r>
          </a:p>
        </p:txBody>
      </p:sp>
      <p:pic>
        <p:nvPicPr>
          <p:cNvPr id="5" name="Graphic 4" descr="User">
            <a:extLst>
              <a:ext uri="{FF2B5EF4-FFF2-40B4-BE49-F238E27FC236}">
                <a16:creationId xmlns:a16="http://schemas.microsoft.com/office/drawing/2014/main" id="{F798B992-406E-418B-80D6-D562FC35D3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5083" y="1981619"/>
            <a:ext cx="854046" cy="854046"/>
          </a:xfrm>
          <a:prstGeom prst="rect">
            <a:avLst/>
          </a:prstGeom>
        </p:spPr>
      </p:pic>
      <p:sp>
        <p:nvSpPr>
          <p:cNvPr id="6" name="Rectangle 5">
            <a:extLst>
              <a:ext uri="{FF2B5EF4-FFF2-40B4-BE49-F238E27FC236}">
                <a16:creationId xmlns:a16="http://schemas.microsoft.com/office/drawing/2014/main" id="{ACAB5AAD-11B9-48F4-9D0F-ECFE93FF3AF4}"/>
              </a:ext>
            </a:extLst>
          </p:cNvPr>
          <p:cNvSpPr/>
          <p:nvPr/>
        </p:nvSpPr>
        <p:spPr>
          <a:xfrm>
            <a:off x="1561138" y="1981619"/>
            <a:ext cx="7373137" cy="830997"/>
          </a:xfrm>
          <a:prstGeom prst="rect">
            <a:avLst/>
          </a:prstGeom>
          <a:solidFill>
            <a:schemeClr val="tx2">
              <a:lumMod val="40000"/>
              <a:lumOff val="60000"/>
            </a:schemeClr>
          </a:solidFill>
        </p:spPr>
        <p:txBody>
          <a:bodyPr wrap="square">
            <a:spAutoFit/>
          </a:bodyPr>
          <a:lstStyle/>
          <a:p>
            <a:r>
              <a:rPr lang="en-GB" sz="2400" b="1" i="1" dirty="0"/>
              <a:t>Click on the button to download Mr </a:t>
            </a:r>
            <a:r>
              <a:rPr lang="en-GB" sz="2400" b="1" i="1" dirty="0" err="1"/>
              <a:t>Mabuzo’s</a:t>
            </a:r>
            <a:r>
              <a:rPr lang="en-GB" sz="2400" b="1" i="1" dirty="0"/>
              <a:t> property details. Keep this list handy for Step 2 coming up next. </a:t>
            </a:r>
          </a:p>
        </p:txBody>
      </p:sp>
    </p:spTree>
    <p:custDataLst>
      <p:tags r:id="rId1"/>
    </p:custDataLst>
    <p:extLst>
      <p:ext uri="{BB962C8B-B14F-4D97-AF65-F5344CB8AC3E}">
        <p14:creationId xmlns:p14="http://schemas.microsoft.com/office/powerpoint/2010/main" val="2417663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573" y="264463"/>
            <a:ext cx="7616770" cy="960112"/>
          </a:xfrm>
        </p:spPr>
        <p:txBody>
          <a:bodyPr/>
          <a:lstStyle/>
          <a:p>
            <a:r>
              <a:rPr lang="en-GB" dirty="0"/>
              <a:t>Step 2- Choose the best option</a:t>
            </a:r>
          </a:p>
        </p:txBody>
      </p:sp>
      <p:sp>
        <p:nvSpPr>
          <p:cNvPr id="3" name="Content Placeholder 2"/>
          <p:cNvSpPr>
            <a:spLocks noGrp="1"/>
          </p:cNvSpPr>
          <p:nvPr>
            <p:ph idx="1"/>
          </p:nvPr>
        </p:nvSpPr>
        <p:spPr>
          <a:xfrm>
            <a:off x="618298" y="1083901"/>
            <a:ext cx="8000703" cy="808817"/>
          </a:xfrm>
        </p:spPr>
        <p:txBody>
          <a:bodyPr>
            <a:noAutofit/>
          </a:bodyPr>
          <a:lstStyle/>
          <a:p>
            <a:pPr marL="0" indent="0">
              <a:buNone/>
            </a:pPr>
            <a:r>
              <a:rPr lang="en-GB" sz="2400" dirty="0"/>
              <a:t>It’s time to decide how you are going to install the gate motor supply for Mr </a:t>
            </a:r>
            <a:r>
              <a:rPr lang="en-GB" sz="2400" dirty="0" err="1"/>
              <a:t>Mabuzo</a:t>
            </a:r>
            <a:r>
              <a:rPr lang="en-GB" sz="2400" dirty="0"/>
              <a:t>. </a:t>
            </a: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4" name="Rectangle 3">
            <a:extLst>
              <a:ext uri="{FF2B5EF4-FFF2-40B4-BE49-F238E27FC236}">
                <a16:creationId xmlns:a16="http://schemas.microsoft.com/office/drawing/2014/main" id="{7945B0CB-7A9B-4093-898C-6EFD0F8B8B11}"/>
              </a:ext>
            </a:extLst>
          </p:cNvPr>
          <p:cNvSpPr/>
          <p:nvPr/>
        </p:nvSpPr>
        <p:spPr>
          <a:xfrm>
            <a:off x="3504792" y="3307726"/>
            <a:ext cx="2666327" cy="80881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Click here to see options</a:t>
            </a:r>
          </a:p>
        </p:txBody>
      </p:sp>
      <p:graphicFrame>
        <p:nvGraphicFramePr>
          <p:cNvPr id="5" name="Diagram 4">
            <a:extLst>
              <a:ext uri="{FF2B5EF4-FFF2-40B4-BE49-F238E27FC236}">
                <a16:creationId xmlns:a16="http://schemas.microsoft.com/office/drawing/2014/main" id="{69A2B039-EF5F-4EE4-B3A6-345087053A14}"/>
              </a:ext>
            </a:extLst>
          </p:cNvPr>
          <p:cNvGraphicFramePr/>
          <p:nvPr>
            <p:extLst>
              <p:ext uri="{D42A27DB-BD31-4B8C-83A1-F6EECF244321}">
                <p14:modId xmlns:p14="http://schemas.microsoft.com/office/powerpoint/2010/main" val="2840795011"/>
              </p:ext>
            </p:extLst>
          </p:nvPr>
        </p:nvGraphicFramePr>
        <p:xfrm>
          <a:off x="5217952" y="-1575824"/>
          <a:ext cx="4917157" cy="36805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Graphic 5" descr="User">
            <a:extLst>
              <a:ext uri="{FF2B5EF4-FFF2-40B4-BE49-F238E27FC236}">
                <a16:creationId xmlns:a16="http://schemas.microsoft.com/office/drawing/2014/main" id="{DA5B3178-C25A-40D1-A706-BB42FCEADB7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5083" y="1981619"/>
            <a:ext cx="854046" cy="854046"/>
          </a:xfrm>
          <a:prstGeom prst="rect">
            <a:avLst/>
          </a:prstGeom>
        </p:spPr>
      </p:pic>
      <p:sp>
        <p:nvSpPr>
          <p:cNvPr id="7" name="Rectangle 6">
            <a:extLst>
              <a:ext uri="{FF2B5EF4-FFF2-40B4-BE49-F238E27FC236}">
                <a16:creationId xmlns:a16="http://schemas.microsoft.com/office/drawing/2014/main" id="{EA52627D-BC19-4E3A-AF39-DD29E9089D5A}"/>
              </a:ext>
            </a:extLst>
          </p:cNvPr>
          <p:cNvSpPr/>
          <p:nvPr/>
        </p:nvSpPr>
        <p:spPr>
          <a:xfrm>
            <a:off x="1561138" y="1981619"/>
            <a:ext cx="7373137" cy="830997"/>
          </a:xfrm>
          <a:prstGeom prst="rect">
            <a:avLst/>
          </a:prstGeom>
          <a:solidFill>
            <a:schemeClr val="tx2">
              <a:lumMod val="40000"/>
              <a:lumOff val="60000"/>
            </a:schemeClr>
          </a:solidFill>
        </p:spPr>
        <p:txBody>
          <a:bodyPr wrap="square">
            <a:spAutoFit/>
          </a:bodyPr>
          <a:lstStyle/>
          <a:p>
            <a:r>
              <a:rPr lang="en-GB" sz="2400" b="1" i="1" dirty="0"/>
              <a:t>You have three options to choose from. You will need to decide which option is the best one for this job.</a:t>
            </a:r>
          </a:p>
        </p:txBody>
      </p:sp>
    </p:spTree>
    <p:custDataLst>
      <p:tags r:id="rId1"/>
    </p:custDataLst>
    <p:extLst>
      <p:ext uri="{BB962C8B-B14F-4D97-AF65-F5344CB8AC3E}">
        <p14:creationId xmlns:p14="http://schemas.microsoft.com/office/powerpoint/2010/main" val="2838439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Overview of options </a:t>
            </a:r>
          </a:p>
        </p:txBody>
      </p:sp>
      <p:sp>
        <p:nvSpPr>
          <p:cNvPr id="3" name="Content Placeholder 2"/>
          <p:cNvSpPr>
            <a:spLocks noGrp="1"/>
          </p:cNvSpPr>
          <p:nvPr>
            <p:ph idx="1"/>
          </p:nvPr>
        </p:nvSpPr>
        <p:spPr>
          <a:xfrm>
            <a:off x="715663" y="3979828"/>
            <a:ext cx="6987809" cy="808817"/>
          </a:xfrm>
          <a:solidFill>
            <a:schemeClr val="accent1">
              <a:lumMod val="20000"/>
              <a:lumOff val="80000"/>
            </a:schemeClr>
          </a:solidFill>
        </p:spPr>
        <p:txBody>
          <a:bodyPr>
            <a:noAutofit/>
          </a:bodyPr>
          <a:lstStyle/>
          <a:p>
            <a:pPr marL="0" indent="0">
              <a:buNone/>
            </a:pPr>
            <a:r>
              <a:rPr lang="en-GB" sz="2400" i="1" dirty="0"/>
              <a:t>Hint: Keep in mind the information  from Mr </a:t>
            </a:r>
            <a:r>
              <a:rPr lang="en-GB" sz="2400" i="1" dirty="0" err="1"/>
              <a:t>Mabuzo</a:t>
            </a:r>
            <a:r>
              <a:rPr lang="en-GB" sz="2400" i="1" dirty="0"/>
              <a:t> and also the details about his property. </a:t>
            </a:r>
          </a:p>
          <a:p>
            <a:pPr marL="0" indent="0">
              <a:buNone/>
            </a:pPr>
            <a:endParaRPr lang="en-GB" dirty="0"/>
          </a:p>
          <a:p>
            <a:pPr marL="0" indent="0">
              <a:buNone/>
            </a:pPr>
            <a:endParaRPr lang="en-GB" dirty="0"/>
          </a:p>
          <a:p>
            <a:pPr marL="0" indent="0">
              <a:buNone/>
            </a:pPr>
            <a:endParaRPr lang="en-GB" dirty="0"/>
          </a:p>
          <a:p>
            <a:endParaRPr lang="en-GB" dirty="0"/>
          </a:p>
          <a:p>
            <a:endParaRPr lang="en-GB" dirty="0"/>
          </a:p>
          <a:p>
            <a:pPr marL="0" indent="0">
              <a:buNone/>
            </a:pPr>
            <a:endParaRPr lang="en-GB" dirty="0"/>
          </a:p>
        </p:txBody>
      </p:sp>
      <p:sp>
        <p:nvSpPr>
          <p:cNvPr id="4" name="Rectangle 3">
            <a:extLst>
              <a:ext uri="{FF2B5EF4-FFF2-40B4-BE49-F238E27FC236}">
                <a16:creationId xmlns:a16="http://schemas.microsoft.com/office/drawing/2014/main" id="{7945B0CB-7A9B-4093-898C-6EFD0F8B8B11}"/>
              </a:ext>
            </a:extLst>
          </p:cNvPr>
          <p:cNvSpPr/>
          <p:nvPr/>
        </p:nvSpPr>
        <p:spPr>
          <a:xfrm>
            <a:off x="715663" y="2648948"/>
            <a:ext cx="2666327" cy="114725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Option 1</a:t>
            </a:r>
          </a:p>
        </p:txBody>
      </p:sp>
      <p:sp>
        <p:nvSpPr>
          <p:cNvPr id="6" name="Rectangle 5">
            <a:extLst>
              <a:ext uri="{FF2B5EF4-FFF2-40B4-BE49-F238E27FC236}">
                <a16:creationId xmlns:a16="http://schemas.microsoft.com/office/drawing/2014/main" id="{BC3A4030-81CC-4FCB-A25D-0E4B3F57D3B2}"/>
              </a:ext>
            </a:extLst>
          </p:cNvPr>
          <p:cNvSpPr/>
          <p:nvPr/>
        </p:nvSpPr>
        <p:spPr>
          <a:xfrm>
            <a:off x="3607453" y="2648947"/>
            <a:ext cx="2666327" cy="114725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Option 2</a:t>
            </a:r>
          </a:p>
        </p:txBody>
      </p:sp>
      <p:sp>
        <p:nvSpPr>
          <p:cNvPr id="7" name="Rectangle 6">
            <a:extLst>
              <a:ext uri="{FF2B5EF4-FFF2-40B4-BE49-F238E27FC236}">
                <a16:creationId xmlns:a16="http://schemas.microsoft.com/office/drawing/2014/main" id="{D748C312-A448-4471-AD85-608AA51B3A86}"/>
              </a:ext>
            </a:extLst>
          </p:cNvPr>
          <p:cNvSpPr/>
          <p:nvPr/>
        </p:nvSpPr>
        <p:spPr>
          <a:xfrm>
            <a:off x="6499243" y="2648948"/>
            <a:ext cx="2666327" cy="114725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Option 3</a:t>
            </a:r>
          </a:p>
        </p:txBody>
      </p:sp>
      <p:sp>
        <p:nvSpPr>
          <p:cNvPr id="8" name="Content Placeholder 2">
            <a:extLst>
              <a:ext uri="{FF2B5EF4-FFF2-40B4-BE49-F238E27FC236}">
                <a16:creationId xmlns:a16="http://schemas.microsoft.com/office/drawing/2014/main" id="{DDA891FE-0335-4150-BC76-FA209757CB35}"/>
              </a:ext>
            </a:extLst>
          </p:cNvPr>
          <p:cNvSpPr txBox="1">
            <a:spLocks/>
          </p:cNvSpPr>
          <p:nvPr/>
        </p:nvSpPr>
        <p:spPr>
          <a:xfrm>
            <a:off x="2273428" y="3739353"/>
            <a:ext cx="8000703" cy="808817"/>
          </a:xfrm>
          <a:prstGeom prst="rect">
            <a:avLst/>
          </a:prstGeom>
        </p:spPr>
        <p:txBody>
          <a:bodyPr vert="horz" lIns="91440" tIns="45720" rIns="91440" bIns="45720" rtlCol="0">
            <a:noAutofit/>
          </a:bodyPr>
          <a:lstStyle>
            <a:lvl1pPr marL="165575" indent="-165575" algn="l" defTabSz="662300" rtl="0" eaLnBrk="1" latinLnBrk="0" hangingPunct="1">
              <a:lnSpc>
                <a:spcPct val="90000"/>
              </a:lnSpc>
              <a:spcBef>
                <a:spcPts val="724"/>
              </a:spcBef>
              <a:buFont typeface="Arial" panose="020B0604020202020204" pitchFamily="34" charset="0"/>
              <a:buChar char="•"/>
              <a:defRPr sz="2028" kern="1200">
                <a:solidFill>
                  <a:schemeClr val="tx1"/>
                </a:solidFill>
                <a:latin typeface="+mn-lt"/>
                <a:ea typeface="+mn-ea"/>
                <a:cs typeface="+mn-cs"/>
              </a:defRPr>
            </a:lvl1pPr>
            <a:lvl2pPr marL="496725" indent="-165575" algn="l" defTabSz="662300" rtl="0" eaLnBrk="1" latinLnBrk="0" hangingPunct="1">
              <a:lnSpc>
                <a:spcPct val="90000"/>
              </a:lnSpc>
              <a:spcBef>
                <a:spcPts val="362"/>
              </a:spcBef>
              <a:buFont typeface="Arial" panose="020B0604020202020204" pitchFamily="34" charset="0"/>
              <a:buChar char="•"/>
              <a:defRPr sz="1738" kern="1200">
                <a:solidFill>
                  <a:schemeClr val="tx1"/>
                </a:solidFill>
                <a:latin typeface="+mn-lt"/>
                <a:ea typeface="+mn-ea"/>
                <a:cs typeface="+mn-cs"/>
              </a:defRPr>
            </a:lvl2pPr>
            <a:lvl3pPr marL="827875" indent="-165575" algn="l" defTabSz="662300" rtl="0" eaLnBrk="1" latinLnBrk="0" hangingPunct="1">
              <a:lnSpc>
                <a:spcPct val="90000"/>
              </a:lnSpc>
              <a:spcBef>
                <a:spcPts val="362"/>
              </a:spcBef>
              <a:buFont typeface="Arial" panose="020B0604020202020204" pitchFamily="34" charset="0"/>
              <a:buChar char="•"/>
              <a:defRPr sz="1449" kern="1200">
                <a:solidFill>
                  <a:schemeClr val="tx1"/>
                </a:solidFill>
                <a:latin typeface="+mn-lt"/>
                <a:ea typeface="+mn-ea"/>
                <a:cs typeface="+mn-cs"/>
              </a:defRPr>
            </a:lvl3pPr>
            <a:lvl4pPr marL="11590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4pPr>
            <a:lvl5pPr marL="14901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5pPr>
            <a:lvl6pPr marL="18213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6pPr>
            <a:lvl7pPr marL="21524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7pPr>
            <a:lvl8pPr marL="24836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8pPr>
            <a:lvl9pPr marL="28147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9pPr>
          </a:lstStyle>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endParaRPr lang="en-GB" dirty="0"/>
          </a:p>
          <a:p>
            <a:endParaRPr lang="en-GB" dirty="0"/>
          </a:p>
          <a:p>
            <a:pPr marL="0" indent="0">
              <a:buFont typeface="Arial" panose="020B0604020202020204" pitchFamily="34" charset="0"/>
              <a:buNone/>
            </a:pPr>
            <a:endParaRPr lang="en-GB" dirty="0"/>
          </a:p>
        </p:txBody>
      </p:sp>
      <p:sp>
        <p:nvSpPr>
          <p:cNvPr id="9" name="Content Placeholder 2">
            <a:extLst>
              <a:ext uri="{FF2B5EF4-FFF2-40B4-BE49-F238E27FC236}">
                <a16:creationId xmlns:a16="http://schemas.microsoft.com/office/drawing/2014/main" id="{86D37A48-11AF-4352-98A0-51D23827C772}"/>
              </a:ext>
            </a:extLst>
          </p:cNvPr>
          <p:cNvSpPr txBox="1">
            <a:spLocks/>
          </p:cNvSpPr>
          <p:nvPr/>
        </p:nvSpPr>
        <p:spPr>
          <a:xfrm>
            <a:off x="715663" y="3713535"/>
            <a:ext cx="8000703" cy="808817"/>
          </a:xfrm>
          <a:prstGeom prst="rect">
            <a:avLst/>
          </a:prstGeom>
        </p:spPr>
        <p:txBody>
          <a:bodyPr vert="horz" lIns="91440" tIns="45720" rIns="91440" bIns="45720" rtlCol="0">
            <a:noAutofit/>
          </a:bodyPr>
          <a:lstStyle>
            <a:lvl1pPr marL="165575" indent="-165575" algn="l" defTabSz="662300" rtl="0" eaLnBrk="1" latinLnBrk="0" hangingPunct="1">
              <a:lnSpc>
                <a:spcPct val="90000"/>
              </a:lnSpc>
              <a:spcBef>
                <a:spcPts val="724"/>
              </a:spcBef>
              <a:buFont typeface="Arial" panose="020B0604020202020204" pitchFamily="34" charset="0"/>
              <a:buChar char="•"/>
              <a:defRPr sz="2028" kern="1200">
                <a:solidFill>
                  <a:schemeClr val="tx1"/>
                </a:solidFill>
                <a:latin typeface="+mn-lt"/>
                <a:ea typeface="+mn-ea"/>
                <a:cs typeface="+mn-cs"/>
              </a:defRPr>
            </a:lvl1pPr>
            <a:lvl2pPr marL="496725" indent="-165575" algn="l" defTabSz="662300" rtl="0" eaLnBrk="1" latinLnBrk="0" hangingPunct="1">
              <a:lnSpc>
                <a:spcPct val="90000"/>
              </a:lnSpc>
              <a:spcBef>
                <a:spcPts val="362"/>
              </a:spcBef>
              <a:buFont typeface="Arial" panose="020B0604020202020204" pitchFamily="34" charset="0"/>
              <a:buChar char="•"/>
              <a:defRPr sz="1738" kern="1200">
                <a:solidFill>
                  <a:schemeClr val="tx1"/>
                </a:solidFill>
                <a:latin typeface="+mn-lt"/>
                <a:ea typeface="+mn-ea"/>
                <a:cs typeface="+mn-cs"/>
              </a:defRPr>
            </a:lvl2pPr>
            <a:lvl3pPr marL="827875" indent="-165575" algn="l" defTabSz="662300" rtl="0" eaLnBrk="1" latinLnBrk="0" hangingPunct="1">
              <a:lnSpc>
                <a:spcPct val="90000"/>
              </a:lnSpc>
              <a:spcBef>
                <a:spcPts val="362"/>
              </a:spcBef>
              <a:buFont typeface="Arial" panose="020B0604020202020204" pitchFamily="34" charset="0"/>
              <a:buChar char="•"/>
              <a:defRPr sz="1449" kern="1200">
                <a:solidFill>
                  <a:schemeClr val="tx1"/>
                </a:solidFill>
                <a:latin typeface="+mn-lt"/>
                <a:ea typeface="+mn-ea"/>
                <a:cs typeface="+mn-cs"/>
              </a:defRPr>
            </a:lvl3pPr>
            <a:lvl4pPr marL="11590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4pPr>
            <a:lvl5pPr marL="14901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5pPr>
            <a:lvl6pPr marL="18213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6pPr>
            <a:lvl7pPr marL="21524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7pPr>
            <a:lvl8pPr marL="24836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8pPr>
            <a:lvl9pPr marL="28147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9pPr>
          </a:lstStyle>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endParaRPr lang="en-GB" dirty="0"/>
          </a:p>
          <a:p>
            <a:endParaRPr lang="en-GB" dirty="0"/>
          </a:p>
          <a:p>
            <a:pPr marL="0" indent="0">
              <a:buFont typeface="Arial" panose="020B0604020202020204" pitchFamily="34" charset="0"/>
              <a:buNone/>
            </a:pPr>
            <a:endParaRPr lang="en-GB" dirty="0"/>
          </a:p>
        </p:txBody>
      </p:sp>
      <p:sp>
        <p:nvSpPr>
          <p:cNvPr id="10" name="Rectangle 9">
            <a:extLst>
              <a:ext uri="{FF2B5EF4-FFF2-40B4-BE49-F238E27FC236}">
                <a16:creationId xmlns:a16="http://schemas.microsoft.com/office/drawing/2014/main" id="{26CE77F4-B609-44AD-908D-67445346D5F7}"/>
              </a:ext>
            </a:extLst>
          </p:cNvPr>
          <p:cNvSpPr/>
          <p:nvPr/>
        </p:nvSpPr>
        <p:spPr>
          <a:xfrm>
            <a:off x="7965947" y="4118994"/>
            <a:ext cx="2045709" cy="6827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Share your thoughts</a:t>
            </a:r>
          </a:p>
        </p:txBody>
      </p:sp>
      <p:pic>
        <p:nvPicPr>
          <p:cNvPr id="11" name="Graphic 10" descr="User">
            <a:extLst>
              <a:ext uri="{FF2B5EF4-FFF2-40B4-BE49-F238E27FC236}">
                <a16:creationId xmlns:a16="http://schemas.microsoft.com/office/drawing/2014/main" id="{B0DABB00-838C-42E9-9632-186E2E85EA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7174" y="1184840"/>
            <a:ext cx="854046" cy="854046"/>
          </a:xfrm>
          <a:prstGeom prst="rect">
            <a:avLst/>
          </a:prstGeom>
        </p:spPr>
      </p:pic>
      <p:sp>
        <p:nvSpPr>
          <p:cNvPr id="12" name="Rectangle 11">
            <a:extLst>
              <a:ext uri="{FF2B5EF4-FFF2-40B4-BE49-F238E27FC236}">
                <a16:creationId xmlns:a16="http://schemas.microsoft.com/office/drawing/2014/main" id="{0DBD820F-E448-4C96-98E4-9B5F63381F8B}"/>
              </a:ext>
            </a:extLst>
          </p:cNvPr>
          <p:cNvSpPr/>
          <p:nvPr/>
        </p:nvSpPr>
        <p:spPr>
          <a:xfrm>
            <a:off x="1343229" y="1184840"/>
            <a:ext cx="8350193" cy="1200329"/>
          </a:xfrm>
          <a:prstGeom prst="rect">
            <a:avLst/>
          </a:prstGeom>
          <a:solidFill>
            <a:schemeClr val="tx2">
              <a:lumMod val="40000"/>
              <a:lumOff val="60000"/>
            </a:schemeClr>
          </a:solidFill>
        </p:spPr>
        <p:txBody>
          <a:bodyPr wrap="square">
            <a:spAutoFit/>
          </a:bodyPr>
          <a:lstStyle/>
          <a:p>
            <a:r>
              <a:rPr lang="en-GB" sz="2400" dirty="0"/>
              <a:t>Click on each of the options to see an overview. Once you’ve reviewed all three options, click on the ‘share your thoughts’ to move on. </a:t>
            </a:r>
          </a:p>
        </p:txBody>
      </p:sp>
    </p:spTree>
    <p:custDataLst>
      <p:tags r:id="rId1"/>
    </p:custDataLst>
    <p:extLst>
      <p:ext uri="{BB962C8B-B14F-4D97-AF65-F5344CB8AC3E}">
        <p14:creationId xmlns:p14="http://schemas.microsoft.com/office/powerpoint/2010/main" val="4010927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Option 1</a:t>
            </a:r>
          </a:p>
        </p:txBody>
      </p:sp>
      <p:sp>
        <p:nvSpPr>
          <p:cNvPr id="8" name="Rectangle 7">
            <a:extLst>
              <a:ext uri="{FF2B5EF4-FFF2-40B4-BE49-F238E27FC236}">
                <a16:creationId xmlns:a16="http://schemas.microsoft.com/office/drawing/2014/main" id="{60B46547-CC53-4E1E-9989-DBAC2B7EE10C}"/>
              </a:ext>
            </a:extLst>
          </p:cNvPr>
          <p:cNvSpPr/>
          <p:nvPr/>
        </p:nvSpPr>
        <p:spPr>
          <a:xfrm>
            <a:off x="2788921" y="1224575"/>
            <a:ext cx="4907280" cy="30346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for Video 02- Highlights reel </a:t>
            </a:r>
          </a:p>
        </p:txBody>
      </p:sp>
      <p:sp>
        <p:nvSpPr>
          <p:cNvPr id="9" name="Rectangle 8">
            <a:extLst>
              <a:ext uri="{FF2B5EF4-FFF2-40B4-BE49-F238E27FC236}">
                <a16:creationId xmlns:a16="http://schemas.microsoft.com/office/drawing/2014/main" id="{534DB6B4-D763-464E-8C5D-DB9C8AC33EF0}"/>
              </a:ext>
            </a:extLst>
          </p:cNvPr>
          <p:cNvSpPr/>
          <p:nvPr/>
        </p:nvSpPr>
        <p:spPr>
          <a:xfrm>
            <a:off x="7801761" y="4235952"/>
            <a:ext cx="2081379" cy="603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Go back to options menu</a:t>
            </a:r>
          </a:p>
        </p:txBody>
      </p:sp>
    </p:spTree>
    <p:custDataLst>
      <p:tags r:id="rId1"/>
    </p:custDataLst>
    <p:extLst>
      <p:ext uri="{BB962C8B-B14F-4D97-AF65-F5344CB8AC3E}">
        <p14:creationId xmlns:p14="http://schemas.microsoft.com/office/powerpoint/2010/main" val="964918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Option 2</a:t>
            </a:r>
          </a:p>
        </p:txBody>
      </p:sp>
      <p:sp>
        <p:nvSpPr>
          <p:cNvPr id="8" name="Rectangle 7">
            <a:extLst>
              <a:ext uri="{FF2B5EF4-FFF2-40B4-BE49-F238E27FC236}">
                <a16:creationId xmlns:a16="http://schemas.microsoft.com/office/drawing/2014/main" id="{60B46547-CC53-4E1E-9989-DBAC2B7EE10C}"/>
              </a:ext>
            </a:extLst>
          </p:cNvPr>
          <p:cNvSpPr/>
          <p:nvPr/>
        </p:nvSpPr>
        <p:spPr>
          <a:xfrm>
            <a:off x="2788921" y="1224575"/>
            <a:ext cx="4907280" cy="30346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for Video 03</a:t>
            </a:r>
          </a:p>
        </p:txBody>
      </p:sp>
      <p:sp>
        <p:nvSpPr>
          <p:cNvPr id="9" name="Rectangle 8">
            <a:extLst>
              <a:ext uri="{FF2B5EF4-FFF2-40B4-BE49-F238E27FC236}">
                <a16:creationId xmlns:a16="http://schemas.microsoft.com/office/drawing/2014/main" id="{534DB6B4-D763-464E-8C5D-DB9C8AC33EF0}"/>
              </a:ext>
            </a:extLst>
          </p:cNvPr>
          <p:cNvSpPr/>
          <p:nvPr/>
        </p:nvSpPr>
        <p:spPr>
          <a:xfrm>
            <a:off x="8282323" y="4235952"/>
            <a:ext cx="1600817" cy="603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Go back to options menu</a:t>
            </a:r>
          </a:p>
        </p:txBody>
      </p:sp>
      <p:sp>
        <p:nvSpPr>
          <p:cNvPr id="5" name="Rectangle 4">
            <a:extLst>
              <a:ext uri="{FF2B5EF4-FFF2-40B4-BE49-F238E27FC236}">
                <a16:creationId xmlns:a16="http://schemas.microsoft.com/office/drawing/2014/main" id="{D99A7824-6D03-4DCB-A1B7-526D5B8EC777}"/>
              </a:ext>
            </a:extLst>
          </p:cNvPr>
          <p:cNvSpPr/>
          <p:nvPr/>
        </p:nvSpPr>
        <p:spPr>
          <a:xfrm>
            <a:off x="7801761" y="4235952"/>
            <a:ext cx="2081379" cy="603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Go back to options menu</a:t>
            </a:r>
          </a:p>
        </p:txBody>
      </p:sp>
    </p:spTree>
    <p:custDataLst>
      <p:tags r:id="rId1"/>
    </p:custDataLst>
    <p:extLst>
      <p:ext uri="{BB962C8B-B14F-4D97-AF65-F5344CB8AC3E}">
        <p14:creationId xmlns:p14="http://schemas.microsoft.com/office/powerpoint/2010/main" val="3424017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Option 3</a:t>
            </a:r>
          </a:p>
        </p:txBody>
      </p:sp>
      <p:sp>
        <p:nvSpPr>
          <p:cNvPr id="8" name="Rectangle 7">
            <a:extLst>
              <a:ext uri="{FF2B5EF4-FFF2-40B4-BE49-F238E27FC236}">
                <a16:creationId xmlns:a16="http://schemas.microsoft.com/office/drawing/2014/main" id="{60B46547-CC53-4E1E-9989-DBAC2B7EE10C}"/>
              </a:ext>
            </a:extLst>
          </p:cNvPr>
          <p:cNvSpPr/>
          <p:nvPr/>
        </p:nvSpPr>
        <p:spPr>
          <a:xfrm>
            <a:off x="2788921" y="1224575"/>
            <a:ext cx="4907280" cy="30346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for Video 04</a:t>
            </a:r>
          </a:p>
        </p:txBody>
      </p:sp>
      <p:sp>
        <p:nvSpPr>
          <p:cNvPr id="9" name="Rectangle 8">
            <a:extLst>
              <a:ext uri="{FF2B5EF4-FFF2-40B4-BE49-F238E27FC236}">
                <a16:creationId xmlns:a16="http://schemas.microsoft.com/office/drawing/2014/main" id="{534DB6B4-D763-464E-8C5D-DB9C8AC33EF0}"/>
              </a:ext>
            </a:extLst>
          </p:cNvPr>
          <p:cNvSpPr/>
          <p:nvPr/>
        </p:nvSpPr>
        <p:spPr>
          <a:xfrm>
            <a:off x="8282323" y="4235952"/>
            <a:ext cx="1600817" cy="603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Go back to options menu</a:t>
            </a:r>
          </a:p>
        </p:txBody>
      </p:sp>
      <p:sp>
        <p:nvSpPr>
          <p:cNvPr id="5" name="Rectangle 4">
            <a:extLst>
              <a:ext uri="{FF2B5EF4-FFF2-40B4-BE49-F238E27FC236}">
                <a16:creationId xmlns:a16="http://schemas.microsoft.com/office/drawing/2014/main" id="{81CD94CF-4585-434D-A191-D4682B150028}"/>
              </a:ext>
            </a:extLst>
          </p:cNvPr>
          <p:cNvSpPr/>
          <p:nvPr/>
        </p:nvSpPr>
        <p:spPr>
          <a:xfrm>
            <a:off x="7801761" y="4235952"/>
            <a:ext cx="2081379" cy="603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Go back to options menu</a:t>
            </a:r>
          </a:p>
        </p:txBody>
      </p:sp>
    </p:spTree>
    <p:custDataLst>
      <p:tags r:id="rId1"/>
    </p:custDataLst>
    <p:extLst>
      <p:ext uri="{BB962C8B-B14F-4D97-AF65-F5344CB8AC3E}">
        <p14:creationId xmlns:p14="http://schemas.microsoft.com/office/powerpoint/2010/main" val="2858769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Wireways</a:t>
            </a:r>
          </a:p>
        </p:txBody>
      </p:sp>
      <p:sp>
        <p:nvSpPr>
          <p:cNvPr id="3" name="Subtitle 2"/>
          <p:cNvSpPr>
            <a:spLocks noGrp="1"/>
          </p:cNvSpPr>
          <p:nvPr>
            <p:ph type="subTitle" idx="1"/>
          </p:nvPr>
        </p:nvSpPr>
        <p:spPr/>
        <p:txBody>
          <a:bodyPr/>
          <a:lstStyle/>
          <a:p>
            <a:r>
              <a:rPr lang="en-GB" dirty="0"/>
              <a:t>Topic 1- Gate Motor Supply Scenario </a:t>
            </a:r>
          </a:p>
        </p:txBody>
      </p:sp>
      <p:sp>
        <p:nvSpPr>
          <p:cNvPr id="4" name="Rectangle 3">
            <a:extLst>
              <a:ext uri="{FF2B5EF4-FFF2-40B4-BE49-F238E27FC236}">
                <a16:creationId xmlns:a16="http://schemas.microsoft.com/office/drawing/2014/main" id="{1ED41CBA-B028-4564-A6D0-D0E65D05B724}"/>
              </a:ext>
            </a:extLst>
          </p:cNvPr>
          <p:cNvSpPr/>
          <p:nvPr/>
        </p:nvSpPr>
        <p:spPr>
          <a:xfrm>
            <a:off x="507111" y="4182458"/>
            <a:ext cx="9318813" cy="507831"/>
          </a:xfrm>
          <a:prstGeom prst="rect">
            <a:avLst/>
          </a:prstGeom>
        </p:spPr>
        <p:txBody>
          <a:bodyPr wrap="square">
            <a:spAutoFit/>
          </a:bodyPr>
          <a:lstStyle/>
          <a:p>
            <a:pPr lvl="0"/>
            <a:r>
              <a:rPr lang="en-ZA" sz="900" i="1" dirty="0">
                <a:solidFill>
                  <a:srgbClr val="43525A"/>
                </a:solidFill>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Share your thoughts</a:t>
            </a:r>
          </a:p>
        </p:txBody>
      </p:sp>
      <p:sp>
        <p:nvSpPr>
          <p:cNvPr id="9" name="Rectangle 8">
            <a:extLst>
              <a:ext uri="{FF2B5EF4-FFF2-40B4-BE49-F238E27FC236}">
                <a16:creationId xmlns:a16="http://schemas.microsoft.com/office/drawing/2014/main" id="{534DB6B4-D763-464E-8C5D-DB9C8AC33EF0}"/>
              </a:ext>
            </a:extLst>
          </p:cNvPr>
          <p:cNvSpPr/>
          <p:nvPr/>
        </p:nvSpPr>
        <p:spPr>
          <a:xfrm>
            <a:off x="8282323" y="4235952"/>
            <a:ext cx="1600817" cy="603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Submit</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10678" y="1083901"/>
            <a:ext cx="8000703" cy="808817"/>
          </a:xfrm>
        </p:spPr>
        <p:txBody>
          <a:bodyPr>
            <a:noAutofit/>
          </a:bodyPr>
          <a:lstStyle/>
          <a:p>
            <a:pPr marL="0" indent="0">
              <a:buNone/>
            </a:pPr>
            <a:r>
              <a:rPr lang="en-GB" sz="2400" dirty="0"/>
              <a:t>So far, which option do you think might be the best one for installing a gate motor supply at Mr </a:t>
            </a:r>
            <a:r>
              <a:rPr lang="en-GB" sz="2400" dirty="0" err="1"/>
              <a:t>Mabuzo’s</a:t>
            </a:r>
            <a:r>
              <a:rPr lang="en-GB" sz="2400" dirty="0"/>
              <a:t> house? </a:t>
            </a:r>
          </a:p>
          <a:p>
            <a:pPr marL="0" indent="0">
              <a:buNone/>
            </a:pPr>
            <a:endParaRPr lang="en-GB" dirty="0"/>
          </a:p>
          <a:p>
            <a:pPr marL="0" indent="0">
              <a:buNone/>
            </a:pPr>
            <a:endParaRPr lang="en-GB" dirty="0"/>
          </a:p>
          <a:p>
            <a:pPr marL="0" indent="0">
              <a:buNone/>
            </a:pPr>
            <a:endParaRPr lang="en-GB" dirty="0"/>
          </a:p>
          <a:p>
            <a:pPr>
              <a:buFont typeface="Courier New" panose="02070309020205020404" pitchFamily="49" charset="0"/>
              <a:buChar char="o"/>
            </a:pPr>
            <a:r>
              <a:rPr lang="en-GB" dirty="0"/>
              <a:t> Option 1</a:t>
            </a:r>
          </a:p>
          <a:p>
            <a:pPr>
              <a:buFont typeface="Courier New" panose="02070309020205020404" pitchFamily="49" charset="0"/>
              <a:buChar char="o"/>
            </a:pPr>
            <a:r>
              <a:rPr lang="en-GB" dirty="0"/>
              <a:t> Option 2</a:t>
            </a:r>
          </a:p>
          <a:p>
            <a:pPr>
              <a:buFont typeface="Courier New" panose="02070309020205020404" pitchFamily="49" charset="0"/>
              <a:buChar char="o"/>
            </a:pPr>
            <a:r>
              <a:rPr lang="en-GB" dirty="0"/>
              <a:t> Option 3</a:t>
            </a:r>
          </a:p>
          <a:p>
            <a:pPr marL="0" indent="0">
              <a:buNone/>
            </a:pPr>
            <a:endParaRPr lang="en-GB" dirty="0"/>
          </a:p>
          <a:p>
            <a:endParaRPr lang="en-GB" dirty="0"/>
          </a:p>
          <a:p>
            <a:endParaRPr lang="en-GB" dirty="0"/>
          </a:p>
          <a:p>
            <a:pPr marL="0" indent="0">
              <a:buNone/>
            </a:pPr>
            <a:endParaRPr lang="en-GB" dirty="0"/>
          </a:p>
        </p:txBody>
      </p:sp>
      <p:pic>
        <p:nvPicPr>
          <p:cNvPr id="6" name="Graphic 5" descr="User">
            <a:extLst>
              <a:ext uri="{FF2B5EF4-FFF2-40B4-BE49-F238E27FC236}">
                <a16:creationId xmlns:a16="http://schemas.microsoft.com/office/drawing/2014/main" id="{7D98ADED-D130-4B23-9A75-7D5F4460216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0678" y="1876939"/>
            <a:ext cx="854046" cy="854046"/>
          </a:xfrm>
          <a:prstGeom prst="rect">
            <a:avLst/>
          </a:prstGeom>
        </p:spPr>
      </p:pic>
      <p:sp>
        <p:nvSpPr>
          <p:cNvPr id="7" name="Rectangle 6">
            <a:extLst>
              <a:ext uri="{FF2B5EF4-FFF2-40B4-BE49-F238E27FC236}">
                <a16:creationId xmlns:a16="http://schemas.microsoft.com/office/drawing/2014/main" id="{2EB71C66-5AC1-4DAA-9739-FCB7ABE40EC3}"/>
              </a:ext>
            </a:extLst>
          </p:cNvPr>
          <p:cNvSpPr/>
          <p:nvPr/>
        </p:nvSpPr>
        <p:spPr>
          <a:xfrm>
            <a:off x="1398713" y="2103414"/>
            <a:ext cx="7373137" cy="461665"/>
          </a:xfrm>
          <a:prstGeom prst="rect">
            <a:avLst/>
          </a:prstGeom>
          <a:solidFill>
            <a:schemeClr val="tx2">
              <a:lumMod val="40000"/>
              <a:lumOff val="60000"/>
            </a:schemeClr>
          </a:solidFill>
        </p:spPr>
        <p:txBody>
          <a:bodyPr wrap="square">
            <a:spAutoFit/>
          </a:bodyPr>
          <a:lstStyle/>
          <a:p>
            <a:r>
              <a:rPr lang="en-GB" sz="2400" b="1" i="1" dirty="0"/>
              <a:t>Complete the question and click on the submit button.</a:t>
            </a:r>
          </a:p>
        </p:txBody>
      </p:sp>
    </p:spTree>
    <p:custDataLst>
      <p:tags r:id="rId1"/>
    </p:custDataLst>
    <p:extLst>
      <p:ext uri="{BB962C8B-B14F-4D97-AF65-F5344CB8AC3E}">
        <p14:creationId xmlns:p14="http://schemas.microsoft.com/office/powerpoint/2010/main" val="4265952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Share your thoughts</a:t>
            </a:r>
          </a:p>
        </p:txBody>
      </p:sp>
      <p:sp>
        <p:nvSpPr>
          <p:cNvPr id="9" name="Rectangle 8">
            <a:extLst>
              <a:ext uri="{FF2B5EF4-FFF2-40B4-BE49-F238E27FC236}">
                <a16:creationId xmlns:a16="http://schemas.microsoft.com/office/drawing/2014/main" id="{534DB6B4-D763-464E-8C5D-DB9C8AC33EF0}"/>
              </a:ext>
            </a:extLst>
          </p:cNvPr>
          <p:cNvSpPr/>
          <p:nvPr/>
        </p:nvSpPr>
        <p:spPr>
          <a:xfrm>
            <a:off x="8282323" y="4235952"/>
            <a:ext cx="1600817" cy="603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Submit</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1333988" y="1852146"/>
            <a:ext cx="8000703" cy="808817"/>
          </a:xfrm>
        </p:spPr>
        <p:txBody>
          <a:bodyPr>
            <a:noAutofit/>
          </a:bodyPr>
          <a:lstStyle/>
          <a:p>
            <a:pPr marL="0" indent="0">
              <a:buNone/>
            </a:pPr>
            <a:r>
              <a:rPr lang="en-GB" dirty="0"/>
              <a:t>Can you give some reasons for your answer? </a:t>
            </a:r>
          </a:p>
          <a:p>
            <a:endParaRPr lang="en-GB" dirty="0"/>
          </a:p>
          <a:p>
            <a:pPr marL="0" indent="0">
              <a:buNone/>
            </a:pPr>
            <a:endParaRPr lang="en-GB" dirty="0"/>
          </a:p>
        </p:txBody>
      </p:sp>
      <p:sp>
        <p:nvSpPr>
          <p:cNvPr id="6" name="Rectangle 5">
            <a:extLst>
              <a:ext uri="{FF2B5EF4-FFF2-40B4-BE49-F238E27FC236}">
                <a16:creationId xmlns:a16="http://schemas.microsoft.com/office/drawing/2014/main" id="{7844DFE6-3E38-4324-8F50-23EDA1088FC2}"/>
              </a:ext>
            </a:extLst>
          </p:cNvPr>
          <p:cNvSpPr/>
          <p:nvPr/>
        </p:nvSpPr>
        <p:spPr>
          <a:xfrm>
            <a:off x="1407924" y="2348861"/>
            <a:ext cx="7497463" cy="15687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Graphic 6" descr="User">
            <a:extLst>
              <a:ext uri="{FF2B5EF4-FFF2-40B4-BE49-F238E27FC236}">
                <a16:creationId xmlns:a16="http://schemas.microsoft.com/office/drawing/2014/main" id="{05BBC4DD-BC91-4503-A07E-47B51ACE32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5953" y="998100"/>
            <a:ext cx="854046" cy="854046"/>
          </a:xfrm>
          <a:prstGeom prst="rect">
            <a:avLst/>
          </a:prstGeom>
        </p:spPr>
      </p:pic>
      <p:sp>
        <p:nvSpPr>
          <p:cNvPr id="8" name="Rectangle 7">
            <a:extLst>
              <a:ext uri="{FF2B5EF4-FFF2-40B4-BE49-F238E27FC236}">
                <a16:creationId xmlns:a16="http://schemas.microsoft.com/office/drawing/2014/main" id="{06EC88D5-2C52-4803-93C6-3C8166743231}"/>
              </a:ext>
            </a:extLst>
          </p:cNvPr>
          <p:cNvSpPr/>
          <p:nvPr/>
        </p:nvSpPr>
        <p:spPr>
          <a:xfrm>
            <a:off x="1333988" y="1224575"/>
            <a:ext cx="7373137" cy="461665"/>
          </a:xfrm>
          <a:prstGeom prst="rect">
            <a:avLst/>
          </a:prstGeom>
          <a:solidFill>
            <a:schemeClr val="tx2">
              <a:lumMod val="40000"/>
              <a:lumOff val="60000"/>
            </a:schemeClr>
          </a:solidFill>
        </p:spPr>
        <p:txBody>
          <a:bodyPr wrap="square">
            <a:spAutoFit/>
          </a:bodyPr>
          <a:lstStyle/>
          <a:p>
            <a:r>
              <a:rPr lang="en-GB" sz="2400" b="1" i="1" dirty="0"/>
              <a:t>Complete the question and click on the submit button.</a:t>
            </a:r>
          </a:p>
        </p:txBody>
      </p:sp>
    </p:spTree>
    <p:custDataLst>
      <p:tags r:id="rId1"/>
    </p:custDataLst>
    <p:extLst>
      <p:ext uri="{BB962C8B-B14F-4D97-AF65-F5344CB8AC3E}">
        <p14:creationId xmlns:p14="http://schemas.microsoft.com/office/powerpoint/2010/main" val="1030439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Additional details for options  </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10678" y="1083901"/>
            <a:ext cx="8000703" cy="808817"/>
          </a:xfrm>
        </p:spPr>
        <p:txBody>
          <a:bodyPr>
            <a:noAutofit/>
          </a:bodyPr>
          <a:lstStyle/>
          <a:p>
            <a:pPr marL="0" indent="0">
              <a:buNone/>
            </a:pPr>
            <a:r>
              <a:rPr lang="en-GB" sz="2400" dirty="0"/>
              <a:t>Thanks for your responses. Now, what tools, materials, labour, time and regulations are needed for each of the options? </a:t>
            </a:r>
          </a:p>
          <a:p>
            <a:endParaRPr lang="en-GB" dirty="0"/>
          </a:p>
          <a:p>
            <a:pPr marL="0" indent="0">
              <a:buNone/>
            </a:pPr>
            <a:endParaRPr lang="en-GB" dirty="0"/>
          </a:p>
        </p:txBody>
      </p:sp>
      <p:sp>
        <p:nvSpPr>
          <p:cNvPr id="6" name="Rectangle 5">
            <a:extLst>
              <a:ext uri="{FF2B5EF4-FFF2-40B4-BE49-F238E27FC236}">
                <a16:creationId xmlns:a16="http://schemas.microsoft.com/office/drawing/2014/main" id="{78C12640-37CA-476B-9F2F-9B1BCE8A510B}"/>
              </a:ext>
            </a:extLst>
          </p:cNvPr>
          <p:cNvSpPr/>
          <p:nvPr/>
        </p:nvSpPr>
        <p:spPr>
          <a:xfrm>
            <a:off x="807942" y="3060009"/>
            <a:ext cx="2666327" cy="98348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Option 1</a:t>
            </a:r>
          </a:p>
        </p:txBody>
      </p:sp>
      <p:sp>
        <p:nvSpPr>
          <p:cNvPr id="7" name="Rectangle 6">
            <a:extLst>
              <a:ext uri="{FF2B5EF4-FFF2-40B4-BE49-F238E27FC236}">
                <a16:creationId xmlns:a16="http://schemas.microsoft.com/office/drawing/2014/main" id="{C873DBA4-CF3F-4276-9532-6C06E5CFFC09}"/>
              </a:ext>
            </a:extLst>
          </p:cNvPr>
          <p:cNvSpPr/>
          <p:nvPr/>
        </p:nvSpPr>
        <p:spPr>
          <a:xfrm>
            <a:off x="3699732" y="3060008"/>
            <a:ext cx="2666327" cy="98348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Option 2</a:t>
            </a:r>
          </a:p>
        </p:txBody>
      </p:sp>
      <p:sp>
        <p:nvSpPr>
          <p:cNvPr id="8" name="Rectangle 7">
            <a:extLst>
              <a:ext uri="{FF2B5EF4-FFF2-40B4-BE49-F238E27FC236}">
                <a16:creationId xmlns:a16="http://schemas.microsoft.com/office/drawing/2014/main" id="{7CF71938-23A2-47A6-BD7D-976F5BB25D3B}"/>
              </a:ext>
            </a:extLst>
          </p:cNvPr>
          <p:cNvSpPr/>
          <p:nvPr/>
        </p:nvSpPr>
        <p:spPr>
          <a:xfrm>
            <a:off x="6591522" y="3060009"/>
            <a:ext cx="2666327" cy="98348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Option 3</a:t>
            </a:r>
          </a:p>
        </p:txBody>
      </p:sp>
      <p:pic>
        <p:nvPicPr>
          <p:cNvPr id="9" name="Graphic 8" descr="User">
            <a:extLst>
              <a:ext uri="{FF2B5EF4-FFF2-40B4-BE49-F238E27FC236}">
                <a16:creationId xmlns:a16="http://schemas.microsoft.com/office/drawing/2014/main" id="{BF05D90B-3A97-429B-9E6F-407E5CA6EF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0678" y="1876939"/>
            <a:ext cx="854046" cy="854046"/>
          </a:xfrm>
          <a:prstGeom prst="rect">
            <a:avLst/>
          </a:prstGeom>
        </p:spPr>
      </p:pic>
      <p:sp>
        <p:nvSpPr>
          <p:cNvPr id="10" name="Rectangle 9">
            <a:extLst>
              <a:ext uri="{FF2B5EF4-FFF2-40B4-BE49-F238E27FC236}">
                <a16:creationId xmlns:a16="http://schemas.microsoft.com/office/drawing/2014/main" id="{C4FC5598-D337-4CE9-BF23-75C2A3D39D0D}"/>
              </a:ext>
            </a:extLst>
          </p:cNvPr>
          <p:cNvSpPr/>
          <p:nvPr/>
        </p:nvSpPr>
        <p:spPr>
          <a:xfrm>
            <a:off x="1398713" y="2103414"/>
            <a:ext cx="8000703" cy="830997"/>
          </a:xfrm>
          <a:prstGeom prst="rect">
            <a:avLst/>
          </a:prstGeom>
          <a:solidFill>
            <a:schemeClr val="tx2">
              <a:lumMod val="40000"/>
              <a:lumOff val="60000"/>
            </a:schemeClr>
          </a:solidFill>
        </p:spPr>
        <p:txBody>
          <a:bodyPr wrap="square">
            <a:spAutoFit/>
          </a:bodyPr>
          <a:lstStyle/>
          <a:p>
            <a:r>
              <a:rPr lang="en-GB" sz="2400" b="1" i="1" dirty="0"/>
              <a:t>Click on each block to find out more. When you are finished click on the “Remove option” button </a:t>
            </a:r>
          </a:p>
        </p:txBody>
      </p:sp>
      <p:sp>
        <p:nvSpPr>
          <p:cNvPr id="11" name="Rectangle 10">
            <a:extLst>
              <a:ext uri="{FF2B5EF4-FFF2-40B4-BE49-F238E27FC236}">
                <a16:creationId xmlns:a16="http://schemas.microsoft.com/office/drawing/2014/main" id="{C04603DF-00B9-460F-990D-AE615AD2E0E9}"/>
              </a:ext>
            </a:extLst>
          </p:cNvPr>
          <p:cNvSpPr/>
          <p:nvPr/>
        </p:nvSpPr>
        <p:spPr>
          <a:xfrm>
            <a:off x="8162723" y="4224331"/>
            <a:ext cx="1865419" cy="7049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Remove option</a:t>
            </a:r>
          </a:p>
        </p:txBody>
      </p:sp>
    </p:spTree>
    <p:custDataLst>
      <p:tags r:id="rId1"/>
    </p:custDataLst>
    <p:extLst>
      <p:ext uri="{BB962C8B-B14F-4D97-AF65-F5344CB8AC3E}">
        <p14:creationId xmlns:p14="http://schemas.microsoft.com/office/powerpoint/2010/main" val="1810279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Option 1 details </a:t>
            </a:r>
          </a:p>
        </p:txBody>
      </p:sp>
      <p:sp>
        <p:nvSpPr>
          <p:cNvPr id="7" name="Rectangle 6">
            <a:extLst>
              <a:ext uri="{FF2B5EF4-FFF2-40B4-BE49-F238E27FC236}">
                <a16:creationId xmlns:a16="http://schemas.microsoft.com/office/drawing/2014/main" id="{38CE86D6-C449-403F-9E28-917D200380E8}"/>
              </a:ext>
            </a:extLst>
          </p:cNvPr>
          <p:cNvSpPr/>
          <p:nvPr/>
        </p:nvSpPr>
        <p:spPr>
          <a:xfrm>
            <a:off x="211233" y="262509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Tools and equipment </a:t>
            </a:r>
          </a:p>
        </p:txBody>
      </p:sp>
      <p:sp>
        <p:nvSpPr>
          <p:cNvPr id="10" name="Content Placeholder 2">
            <a:extLst>
              <a:ext uri="{FF2B5EF4-FFF2-40B4-BE49-F238E27FC236}">
                <a16:creationId xmlns:a16="http://schemas.microsoft.com/office/drawing/2014/main" id="{171F511A-0A08-4249-9275-5DBDE2F3E914}"/>
              </a:ext>
            </a:extLst>
          </p:cNvPr>
          <p:cNvSpPr>
            <a:spLocks noGrp="1"/>
          </p:cNvSpPr>
          <p:nvPr>
            <p:ph idx="1"/>
          </p:nvPr>
        </p:nvSpPr>
        <p:spPr>
          <a:xfrm>
            <a:off x="643638" y="1032582"/>
            <a:ext cx="8164802" cy="414391"/>
          </a:xfrm>
        </p:spPr>
        <p:txBody>
          <a:bodyPr>
            <a:noAutofit/>
          </a:bodyPr>
          <a:lstStyle/>
          <a:p>
            <a:pPr marL="0" indent="0">
              <a:buNone/>
            </a:pPr>
            <a:r>
              <a:rPr lang="en-GB" sz="2400" b="1" dirty="0"/>
              <a:t>Use 20 mm conduit using GP wire to supply a weatherproof socket outlet that will allow the gate motor to be plugged into.</a:t>
            </a:r>
          </a:p>
          <a:p>
            <a:pPr marL="0" indent="0">
              <a:buNone/>
            </a:pPr>
            <a:endParaRPr lang="en-GB" dirty="0"/>
          </a:p>
        </p:txBody>
      </p:sp>
      <p:sp>
        <p:nvSpPr>
          <p:cNvPr id="12" name="Rectangle 11">
            <a:extLst>
              <a:ext uri="{FF2B5EF4-FFF2-40B4-BE49-F238E27FC236}">
                <a16:creationId xmlns:a16="http://schemas.microsoft.com/office/drawing/2014/main" id="{1E1AF5EA-A56E-434E-878A-83A2A3EA00E1}"/>
              </a:ext>
            </a:extLst>
          </p:cNvPr>
          <p:cNvSpPr/>
          <p:nvPr/>
        </p:nvSpPr>
        <p:spPr>
          <a:xfrm>
            <a:off x="2206774" y="263271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Materials</a:t>
            </a:r>
          </a:p>
        </p:txBody>
      </p:sp>
      <p:sp>
        <p:nvSpPr>
          <p:cNvPr id="13" name="Rectangle 12">
            <a:extLst>
              <a:ext uri="{FF2B5EF4-FFF2-40B4-BE49-F238E27FC236}">
                <a16:creationId xmlns:a16="http://schemas.microsoft.com/office/drawing/2014/main" id="{532D1202-9100-4576-A696-54466B85DDD8}"/>
              </a:ext>
            </a:extLst>
          </p:cNvPr>
          <p:cNvSpPr/>
          <p:nvPr/>
        </p:nvSpPr>
        <p:spPr>
          <a:xfrm>
            <a:off x="211233" y="386715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Time</a:t>
            </a:r>
          </a:p>
        </p:txBody>
      </p:sp>
      <p:sp>
        <p:nvSpPr>
          <p:cNvPr id="14" name="Rectangle 13">
            <a:extLst>
              <a:ext uri="{FF2B5EF4-FFF2-40B4-BE49-F238E27FC236}">
                <a16:creationId xmlns:a16="http://schemas.microsoft.com/office/drawing/2014/main" id="{9B336522-9327-445D-A149-EA33757E5009}"/>
              </a:ext>
            </a:extLst>
          </p:cNvPr>
          <p:cNvSpPr/>
          <p:nvPr/>
        </p:nvSpPr>
        <p:spPr>
          <a:xfrm>
            <a:off x="2206774" y="386715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Labour</a:t>
            </a:r>
          </a:p>
        </p:txBody>
      </p:sp>
      <p:sp>
        <p:nvSpPr>
          <p:cNvPr id="15" name="Rectangle 14">
            <a:extLst>
              <a:ext uri="{FF2B5EF4-FFF2-40B4-BE49-F238E27FC236}">
                <a16:creationId xmlns:a16="http://schemas.microsoft.com/office/drawing/2014/main" id="{984A7125-0E50-45C5-BF6B-B5AECE9F7CA7}"/>
              </a:ext>
            </a:extLst>
          </p:cNvPr>
          <p:cNvSpPr/>
          <p:nvPr/>
        </p:nvSpPr>
        <p:spPr>
          <a:xfrm>
            <a:off x="4202315" y="263271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Cost </a:t>
            </a:r>
          </a:p>
        </p:txBody>
      </p:sp>
      <p:sp>
        <p:nvSpPr>
          <p:cNvPr id="16" name="Rectangle 15">
            <a:extLst>
              <a:ext uri="{FF2B5EF4-FFF2-40B4-BE49-F238E27FC236}">
                <a16:creationId xmlns:a16="http://schemas.microsoft.com/office/drawing/2014/main" id="{3AC3F2D6-641D-4C39-8CF1-4D2FB635E74C}"/>
              </a:ext>
            </a:extLst>
          </p:cNvPr>
          <p:cNvSpPr/>
          <p:nvPr/>
        </p:nvSpPr>
        <p:spPr>
          <a:xfrm>
            <a:off x="4202315" y="386715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Environmental implications</a:t>
            </a:r>
          </a:p>
        </p:txBody>
      </p:sp>
      <p:sp>
        <p:nvSpPr>
          <p:cNvPr id="17" name="Rectangle 16">
            <a:extLst>
              <a:ext uri="{FF2B5EF4-FFF2-40B4-BE49-F238E27FC236}">
                <a16:creationId xmlns:a16="http://schemas.microsoft.com/office/drawing/2014/main" id="{0F013E95-7F9A-483C-889D-84AF0F690563}"/>
              </a:ext>
            </a:extLst>
          </p:cNvPr>
          <p:cNvSpPr/>
          <p:nvPr/>
        </p:nvSpPr>
        <p:spPr>
          <a:xfrm>
            <a:off x="6197856" y="263271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Regulations</a:t>
            </a:r>
          </a:p>
        </p:txBody>
      </p:sp>
      <p:sp>
        <p:nvSpPr>
          <p:cNvPr id="18" name="Rectangle 17">
            <a:extLst>
              <a:ext uri="{FF2B5EF4-FFF2-40B4-BE49-F238E27FC236}">
                <a16:creationId xmlns:a16="http://schemas.microsoft.com/office/drawing/2014/main" id="{D42FB6EE-422B-4F50-BFE0-7C79792ACAD2}"/>
              </a:ext>
            </a:extLst>
          </p:cNvPr>
          <p:cNvSpPr/>
          <p:nvPr/>
        </p:nvSpPr>
        <p:spPr>
          <a:xfrm>
            <a:off x="6197856" y="386715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Risk implications</a:t>
            </a:r>
          </a:p>
        </p:txBody>
      </p:sp>
      <p:sp>
        <p:nvSpPr>
          <p:cNvPr id="19" name="Rectangle 18">
            <a:extLst>
              <a:ext uri="{FF2B5EF4-FFF2-40B4-BE49-F238E27FC236}">
                <a16:creationId xmlns:a16="http://schemas.microsoft.com/office/drawing/2014/main" id="{FC91B0C9-B7AD-47AC-9DAB-80BFA3597297}"/>
              </a:ext>
            </a:extLst>
          </p:cNvPr>
          <p:cNvSpPr/>
          <p:nvPr/>
        </p:nvSpPr>
        <p:spPr>
          <a:xfrm>
            <a:off x="8602300" y="78230"/>
            <a:ext cx="1637075" cy="130595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dirty="0"/>
          </a:p>
          <a:p>
            <a:pPr algn="ctr"/>
            <a:r>
              <a:rPr lang="en-ZA" sz="1100" dirty="0"/>
              <a:t>Placeholder for image showing Option 1:Use 20 mm conduit using GP wire to supply a weatherproof socket outlet that will allow the gate motor to be plugged into.</a:t>
            </a:r>
          </a:p>
          <a:p>
            <a:pPr algn="ctr"/>
            <a:r>
              <a:rPr lang="en-ZA" sz="1100" dirty="0"/>
              <a:t> </a:t>
            </a:r>
          </a:p>
        </p:txBody>
      </p:sp>
      <p:pic>
        <p:nvPicPr>
          <p:cNvPr id="20" name="Graphic 19" descr="User">
            <a:extLst>
              <a:ext uri="{FF2B5EF4-FFF2-40B4-BE49-F238E27FC236}">
                <a16:creationId xmlns:a16="http://schemas.microsoft.com/office/drawing/2014/main" id="{BB19D205-7901-4019-907F-8266860C78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317" y="1718096"/>
            <a:ext cx="854046" cy="854046"/>
          </a:xfrm>
          <a:prstGeom prst="rect">
            <a:avLst/>
          </a:prstGeom>
        </p:spPr>
      </p:pic>
      <p:sp>
        <p:nvSpPr>
          <p:cNvPr id="21" name="Rectangle 20">
            <a:extLst>
              <a:ext uri="{FF2B5EF4-FFF2-40B4-BE49-F238E27FC236}">
                <a16:creationId xmlns:a16="http://schemas.microsoft.com/office/drawing/2014/main" id="{9D521C76-A543-4503-BE49-362542D651E8}"/>
              </a:ext>
            </a:extLst>
          </p:cNvPr>
          <p:cNvSpPr/>
          <p:nvPr/>
        </p:nvSpPr>
        <p:spPr>
          <a:xfrm>
            <a:off x="882352" y="1944571"/>
            <a:ext cx="7373137" cy="461665"/>
          </a:xfrm>
          <a:prstGeom prst="rect">
            <a:avLst/>
          </a:prstGeom>
          <a:solidFill>
            <a:schemeClr val="tx2">
              <a:lumMod val="40000"/>
              <a:lumOff val="60000"/>
            </a:schemeClr>
          </a:solidFill>
        </p:spPr>
        <p:txBody>
          <a:bodyPr wrap="square">
            <a:spAutoFit/>
          </a:bodyPr>
          <a:lstStyle/>
          <a:p>
            <a:r>
              <a:rPr lang="en-GB" sz="2400" b="1" i="1" dirty="0"/>
              <a:t>Click on each block to find out more information.</a:t>
            </a:r>
          </a:p>
        </p:txBody>
      </p:sp>
      <p:sp>
        <p:nvSpPr>
          <p:cNvPr id="22" name="Rectangle 21">
            <a:extLst>
              <a:ext uri="{FF2B5EF4-FFF2-40B4-BE49-F238E27FC236}">
                <a16:creationId xmlns:a16="http://schemas.microsoft.com/office/drawing/2014/main" id="{DDE1F59C-691D-4865-A0E6-D776B55B93AD}"/>
              </a:ext>
            </a:extLst>
          </p:cNvPr>
          <p:cNvSpPr/>
          <p:nvPr/>
        </p:nvSpPr>
        <p:spPr>
          <a:xfrm>
            <a:off x="8294817" y="4110605"/>
            <a:ext cx="1733325" cy="7049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Back to options menu</a:t>
            </a:r>
          </a:p>
        </p:txBody>
      </p:sp>
    </p:spTree>
    <p:custDataLst>
      <p:tags r:id="rId1"/>
    </p:custDataLst>
    <p:extLst>
      <p:ext uri="{BB962C8B-B14F-4D97-AF65-F5344CB8AC3E}">
        <p14:creationId xmlns:p14="http://schemas.microsoft.com/office/powerpoint/2010/main" val="3086950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3C188CFC-A444-48DE-8C01-BAA3E707D4DD}"/>
              </a:ext>
            </a:extLst>
          </p:cNvPr>
          <p:cNvSpPr>
            <a:spLocks noGrp="1"/>
          </p:cNvSpPr>
          <p:nvPr>
            <p:ph type="title"/>
          </p:nvPr>
        </p:nvSpPr>
        <p:spPr>
          <a:xfrm>
            <a:off x="545953" y="264463"/>
            <a:ext cx="7616770" cy="960112"/>
          </a:xfrm>
        </p:spPr>
        <p:txBody>
          <a:bodyPr/>
          <a:lstStyle/>
          <a:p>
            <a:r>
              <a:rPr lang="en-GB" dirty="0"/>
              <a:t>Option 2 details </a:t>
            </a:r>
          </a:p>
        </p:txBody>
      </p:sp>
      <p:sp>
        <p:nvSpPr>
          <p:cNvPr id="35" name="Content Placeholder 2">
            <a:extLst>
              <a:ext uri="{FF2B5EF4-FFF2-40B4-BE49-F238E27FC236}">
                <a16:creationId xmlns:a16="http://schemas.microsoft.com/office/drawing/2014/main" id="{7979B27B-2AF9-43FB-BA7F-3D8CF9DAB99A}"/>
              </a:ext>
            </a:extLst>
          </p:cNvPr>
          <p:cNvSpPr>
            <a:spLocks noGrp="1"/>
          </p:cNvSpPr>
          <p:nvPr>
            <p:ph idx="1"/>
          </p:nvPr>
        </p:nvSpPr>
        <p:spPr>
          <a:xfrm>
            <a:off x="643638" y="1032582"/>
            <a:ext cx="8164802" cy="414391"/>
          </a:xfrm>
        </p:spPr>
        <p:txBody>
          <a:bodyPr>
            <a:noAutofit/>
          </a:bodyPr>
          <a:lstStyle/>
          <a:p>
            <a:pPr marL="0" lvl="0" indent="0" defTabSz="914400">
              <a:lnSpc>
                <a:spcPct val="100000"/>
              </a:lnSpc>
              <a:spcBef>
                <a:spcPts val="0"/>
              </a:spcBef>
              <a:buNone/>
              <a:defRPr/>
            </a:pPr>
            <a:r>
              <a:rPr lang="en-GB" sz="2400" b="1" dirty="0"/>
              <a:t>Use </a:t>
            </a:r>
            <a:r>
              <a:rPr lang="en-US" sz="2400" b="1" dirty="0"/>
              <a:t>a 2.5 mm</a:t>
            </a:r>
            <a:r>
              <a:rPr lang="en-US" sz="2800" b="1" baseline="30000" dirty="0"/>
              <a:t>2</a:t>
            </a:r>
            <a:r>
              <a:rPr lang="en-US" sz="2400" b="1" dirty="0"/>
              <a:t> 3 core SWA cable </a:t>
            </a:r>
            <a:r>
              <a:rPr lang="en-GB" sz="2400" b="1" dirty="0"/>
              <a:t>to supply a weatherproof socket outlet that will allow the gate motor to be plugged into.</a:t>
            </a:r>
          </a:p>
          <a:p>
            <a:pPr marL="0" indent="0">
              <a:buNone/>
            </a:pPr>
            <a:endParaRPr lang="en-GB" dirty="0"/>
          </a:p>
        </p:txBody>
      </p:sp>
      <p:sp>
        <p:nvSpPr>
          <p:cNvPr id="43" name="Rectangle 42">
            <a:extLst>
              <a:ext uri="{FF2B5EF4-FFF2-40B4-BE49-F238E27FC236}">
                <a16:creationId xmlns:a16="http://schemas.microsoft.com/office/drawing/2014/main" id="{D99D8AEA-52DC-407F-81D6-360AB5B5D735}"/>
              </a:ext>
            </a:extLst>
          </p:cNvPr>
          <p:cNvSpPr/>
          <p:nvPr/>
        </p:nvSpPr>
        <p:spPr>
          <a:xfrm>
            <a:off x="8602300" y="78230"/>
            <a:ext cx="1637075" cy="130595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dirty="0"/>
          </a:p>
          <a:p>
            <a:pPr lvl="0" defTabSz="914400">
              <a:defRPr/>
            </a:pPr>
            <a:r>
              <a:rPr lang="en-ZA" sz="1100" dirty="0"/>
              <a:t>Placeholder for image showing Option 2:</a:t>
            </a:r>
            <a:r>
              <a:rPr lang="en-GB" sz="1100" dirty="0"/>
              <a:t>Use </a:t>
            </a:r>
            <a:r>
              <a:rPr lang="en-US" sz="1100" dirty="0"/>
              <a:t>a 2.5 mm</a:t>
            </a:r>
            <a:r>
              <a:rPr lang="en-US" sz="1200" baseline="30000" dirty="0"/>
              <a:t>2</a:t>
            </a:r>
            <a:r>
              <a:rPr lang="en-US" sz="1100" dirty="0"/>
              <a:t> 3 core SWA cable </a:t>
            </a:r>
            <a:r>
              <a:rPr lang="en-GB" sz="1100" dirty="0"/>
              <a:t>to supply a weatherproof socket outlet that will allow the gate motor to be plugged into</a:t>
            </a:r>
          </a:p>
          <a:p>
            <a:pPr algn="ctr"/>
            <a:r>
              <a:rPr lang="en-ZA" sz="1100" dirty="0"/>
              <a:t> </a:t>
            </a:r>
          </a:p>
        </p:txBody>
      </p:sp>
      <p:pic>
        <p:nvPicPr>
          <p:cNvPr id="44" name="Graphic 43" descr="User">
            <a:extLst>
              <a:ext uri="{FF2B5EF4-FFF2-40B4-BE49-F238E27FC236}">
                <a16:creationId xmlns:a16="http://schemas.microsoft.com/office/drawing/2014/main" id="{E898618F-1F68-4A5E-8537-1B42496449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317" y="1718096"/>
            <a:ext cx="854046" cy="854046"/>
          </a:xfrm>
          <a:prstGeom prst="rect">
            <a:avLst/>
          </a:prstGeom>
        </p:spPr>
      </p:pic>
      <p:sp>
        <p:nvSpPr>
          <p:cNvPr id="45" name="Rectangle 44">
            <a:extLst>
              <a:ext uri="{FF2B5EF4-FFF2-40B4-BE49-F238E27FC236}">
                <a16:creationId xmlns:a16="http://schemas.microsoft.com/office/drawing/2014/main" id="{28152618-9E5B-4B66-B15B-50F28BA2F549}"/>
              </a:ext>
            </a:extLst>
          </p:cNvPr>
          <p:cNvSpPr/>
          <p:nvPr/>
        </p:nvSpPr>
        <p:spPr>
          <a:xfrm>
            <a:off x="882352" y="1944571"/>
            <a:ext cx="7373137" cy="461665"/>
          </a:xfrm>
          <a:prstGeom prst="rect">
            <a:avLst/>
          </a:prstGeom>
          <a:solidFill>
            <a:schemeClr val="tx2">
              <a:lumMod val="40000"/>
              <a:lumOff val="60000"/>
            </a:schemeClr>
          </a:solidFill>
        </p:spPr>
        <p:txBody>
          <a:bodyPr wrap="square">
            <a:spAutoFit/>
          </a:bodyPr>
          <a:lstStyle/>
          <a:p>
            <a:r>
              <a:rPr lang="en-GB" sz="2400" b="1" i="1" dirty="0"/>
              <a:t>Click on each block to find out more information.</a:t>
            </a:r>
          </a:p>
        </p:txBody>
      </p:sp>
      <p:sp>
        <p:nvSpPr>
          <p:cNvPr id="46" name="Rectangle 45">
            <a:extLst>
              <a:ext uri="{FF2B5EF4-FFF2-40B4-BE49-F238E27FC236}">
                <a16:creationId xmlns:a16="http://schemas.microsoft.com/office/drawing/2014/main" id="{B3D255E9-D923-419C-A0DF-37B889BC8F61}"/>
              </a:ext>
            </a:extLst>
          </p:cNvPr>
          <p:cNvSpPr/>
          <p:nvPr/>
        </p:nvSpPr>
        <p:spPr>
          <a:xfrm>
            <a:off x="211233" y="262509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Tools and equipment </a:t>
            </a:r>
          </a:p>
        </p:txBody>
      </p:sp>
      <p:sp>
        <p:nvSpPr>
          <p:cNvPr id="47" name="Rectangle 46">
            <a:extLst>
              <a:ext uri="{FF2B5EF4-FFF2-40B4-BE49-F238E27FC236}">
                <a16:creationId xmlns:a16="http://schemas.microsoft.com/office/drawing/2014/main" id="{08C7B9D1-F19F-4A4A-86A8-72ED9D971B90}"/>
              </a:ext>
            </a:extLst>
          </p:cNvPr>
          <p:cNvSpPr/>
          <p:nvPr/>
        </p:nvSpPr>
        <p:spPr>
          <a:xfrm>
            <a:off x="2206774" y="263271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Materials</a:t>
            </a:r>
          </a:p>
        </p:txBody>
      </p:sp>
      <p:sp>
        <p:nvSpPr>
          <p:cNvPr id="48" name="Rectangle 47">
            <a:extLst>
              <a:ext uri="{FF2B5EF4-FFF2-40B4-BE49-F238E27FC236}">
                <a16:creationId xmlns:a16="http://schemas.microsoft.com/office/drawing/2014/main" id="{70324CD8-F403-4689-9C63-3C3033D8F14C}"/>
              </a:ext>
            </a:extLst>
          </p:cNvPr>
          <p:cNvSpPr/>
          <p:nvPr/>
        </p:nvSpPr>
        <p:spPr>
          <a:xfrm>
            <a:off x="211233" y="386715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Time</a:t>
            </a:r>
          </a:p>
        </p:txBody>
      </p:sp>
      <p:sp>
        <p:nvSpPr>
          <p:cNvPr id="49" name="Rectangle 48">
            <a:extLst>
              <a:ext uri="{FF2B5EF4-FFF2-40B4-BE49-F238E27FC236}">
                <a16:creationId xmlns:a16="http://schemas.microsoft.com/office/drawing/2014/main" id="{CE6F6C89-1A7E-452C-AD05-A84643D0235D}"/>
              </a:ext>
            </a:extLst>
          </p:cNvPr>
          <p:cNvSpPr/>
          <p:nvPr/>
        </p:nvSpPr>
        <p:spPr>
          <a:xfrm>
            <a:off x="2206774" y="386715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Labour</a:t>
            </a:r>
          </a:p>
        </p:txBody>
      </p:sp>
      <p:sp>
        <p:nvSpPr>
          <p:cNvPr id="50" name="Rectangle 49">
            <a:extLst>
              <a:ext uri="{FF2B5EF4-FFF2-40B4-BE49-F238E27FC236}">
                <a16:creationId xmlns:a16="http://schemas.microsoft.com/office/drawing/2014/main" id="{B484E0E3-6BB6-4C72-A022-4B15A726D4ED}"/>
              </a:ext>
            </a:extLst>
          </p:cNvPr>
          <p:cNvSpPr/>
          <p:nvPr/>
        </p:nvSpPr>
        <p:spPr>
          <a:xfrm>
            <a:off x="4202315" y="263271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Cost </a:t>
            </a:r>
          </a:p>
        </p:txBody>
      </p:sp>
      <p:sp>
        <p:nvSpPr>
          <p:cNvPr id="51" name="Rectangle 50">
            <a:extLst>
              <a:ext uri="{FF2B5EF4-FFF2-40B4-BE49-F238E27FC236}">
                <a16:creationId xmlns:a16="http://schemas.microsoft.com/office/drawing/2014/main" id="{9D21E7B1-4F95-4BAE-AEA8-CAF37DC143FF}"/>
              </a:ext>
            </a:extLst>
          </p:cNvPr>
          <p:cNvSpPr/>
          <p:nvPr/>
        </p:nvSpPr>
        <p:spPr>
          <a:xfrm>
            <a:off x="4202315" y="386715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Environmental implications</a:t>
            </a:r>
          </a:p>
        </p:txBody>
      </p:sp>
      <p:sp>
        <p:nvSpPr>
          <p:cNvPr id="52" name="Rectangle 51">
            <a:extLst>
              <a:ext uri="{FF2B5EF4-FFF2-40B4-BE49-F238E27FC236}">
                <a16:creationId xmlns:a16="http://schemas.microsoft.com/office/drawing/2014/main" id="{A938EBC7-810D-4A0B-A0EF-91D5C33E8BCA}"/>
              </a:ext>
            </a:extLst>
          </p:cNvPr>
          <p:cNvSpPr/>
          <p:nvPr/>
        </p:nvSpPr>
        <p:spPr>
          <a:xfrm>
            <a:off x="6197856" y="263271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Regulations</a:t>
            </a:r>
          </a:p>
        </p:txBody>
      </p:sp>
      <p:sp>
        <p:nvSpPr>
          <p:cNvPr id="53" name="Rectangle 52">
            <a:extLst>
              <a:ext uri="{FF2B5EF4-FFF2-40B4-BE49-F238E27FC236}">
                <a16:creationId xmlns:a16="http://schemas.microsoft.com/office/drawing/2014/main" id="{EB9AEB05-37AD-4FF1-A84C-DF52440CE67E}"/>
              </a:ext>
            </a:extLst>
          </p:cNvPr>
          <p:cNvSpPr/>
          <p:nvPr/>
        </p:nvSpPr>
        <p:spPr>
          <a:xfrm>
            <a:off x="6197856" y="386715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Risk implications</a:t>
            </a:r>
          </a:p>
        </p:txBody>
      </p:sp>
      <p:sp>
        <p:nvSpPr>
          <p:cNvPr id="54" name="Rectangle 53">
            <a:extLst>
              <a:ext uri="{FF2B5EF4-FFF2-40B4-BE49-F238E27FC236}">
                <a16:creationId xmlns:a16="http://schemas.microsoft.com/office/drawing/2014/main" id="{746B6DD5-9E6A-4BD0-82B6-DD151E28AC93}"/>
              </a:ext>
            </a:extLst>
          </p:cNvPr>
          <p:cNvSpPr/>
          <p:nvPr/>
        </p:nvSpPr>
        <p:spPr>
          <a:xfrm>
            <a:off x="8294817" y="4110605"/>
            <a:ext cx="1733325" cy="7049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Back to options menu</a:t>
            </a:r>
          </a:p>
        </p:txBody>
      </p:sp>
    </p:spTree>
    <p:custDataLst>
      <p:tags r:id="rId1"/>
    </p:custDataLst>
    <p:extLst>
      <p:ext uri="{BB962C8B-B14F-4D97-AF65-F5344CB8AC3E}">
        <p14:creationId xmlns:p14="http://schemas.microsoft.com/office/powerpoint/2010/main" val="339470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A0BC7D9E-5159-4224-8063-4182370C4B3E}"/>
              </a:ext>
            </a:extLst>
          </p:cNvPr>
          <p:cNvSpPr>
            <a:spLocks noGrp="1"/>
          </p:cNvSpPr>
          <p:nvPr>
            <p:ph type="title"/>
          </p:nvPr>
        </p:nvSpPr>
        <p:spPr>
          <a:xfrm>
            <a:off x="545953" y="264463"/>
            <a:ext cx="7616770" cy="960112"/>
          </a:xfrm>
        </p:spPr>
        <p:txBody>
          <a:bodyPr/>
          <a:lstStyle/>
          <a:p>
            <a:r>
              <a:rPr lang="en-GB" dirty="0"/>
              <a:t>Option 3 details </a:t>
            </a:r>
          </a:p>
        </p:txBody>
      </p:sp>
      <p:sp>
        <p:nvSpPr>
          <p:cNvPr id="22" name="Content Placeholder 2">
            <a:extLst>
              <a:ext uri="{FF2B5EF4-FFF2-40B4-BE49-F238E27FC236}">
                <a16:creationId xmlns:a16="http://schemas.microsoft.com/office/drawing/2014/main" id="{428479F6-1A67-4043-8C1A-0949FDA1CE2B}"/>
              </a:ext>
            </a:extLst>
          </p:cNvPr>
          <p:cNvSpPr>
            <a:spLocks noGrp="1"/>
          </p:cNvSpPr>
          <p:nvPr>
            <p:ph idx="1"/>
          </p:nvPr>
        </p:nvSpPr>
        <p:spPr>
          <a:xfrm>
            <a:off x="643638" y="1032582"/>
            <a:ext cx="9154704" cy="414391"/>
          </a:xfrm>
        </p:spPr>
        <p:txBody>
          <a:bodyPr>
            <a:noAutofit/>
          </a:bodyPr>
          <a:lstStyle/>
          <a:p>
            <a:pPr marL="0" lvl="0" indent="0" defTabSz="914400">
              <a:lnSpc>
                <a:spcPct val="100000"/>
              </a:lnSpc>
              <a:spcBef>
                <a:spcPts val="0"/>
              </a:spcBef>
              <a:buNone/>
              <a:defRPr/>
            </a:pPr>
            <a:r>
              <a:rPr lang="en-GB" sz="2400" b="1" dirty="0"/>
              <a:t>Use </a:t>
            </a:r>
            <a:r>
              <a:rPr lang="en-US" sz="2400" b="1" dirty="0"/>
              <a:t>a 2.5 mm</a:t>
            </a:r>
            <a:r>
              <a:rPr lang="en-US" sz="2800" b="1" baseline="30000" dirty="0"/>
              <a:t>2</a:t>
            </a:r>
            <a:r>
              <a:rPr lang="en-US" sz="2400" b="1" dirty="0"/>
              <a:t> 3 core flat twin and earth cable </a:t>
            </a:r>
            <a:r>
              <a:rPr lang="en-GB" sz="2400" b="1" dirty="0"/>
              <a:t>to supply a weatherproof socket outlet allowing the gate motor to be plugged into</a:t>
            </a:r>
          </a:p>
          <a:p>
            <a:pPr marL="0" lvl="0" indent="0" defTabSz="914400">
              <a:lnSpc>
                <a:spcPct val="100000"/>
              </a:lnSpc>
              <a:spcBef>
                <a:spcPts val="0"/>
              </a:spcBef>
              <a:buNone/>
              <a:defRPr/>
            </a:pPr>
            <a:endParaRPr lang="en-US" sz="2400" b="1" dirty="0"/>
          </a:p>
          <a:p>
            <a:pPr marL="0" indent="0">
              <a:buNone/>
            </a:pPr>
            <a:endParaRPr lang="en-GB" dirty="0"/>
          </a:p>
        </p:txBody>
      </p:sp>
      <p:sp>
        <p:nvSpPr>
          <p:cNvPr id="30" name="Rectangle 29">
            <a:extLst>
              <a:ext uri="{FF2B5EF4-FFF2-40B4-BE49-F238E27FC236}">
                <a16:creationId xmlns:a16="http://schemas.microsoft.com/office/drawing/2014/main" id="{45A880CC-C5A2-4D1F-8CF6-DDD870F56B73}"/>
              </a:ext>
            </a:extLst>
          </p:cNvPr>
          <p:cNvSpPr/>
          <p:nvPr/>
        </p:nvSpPr>
        <p:spPr>
          <a:xfrm>
            <a:off x="8602300" y="-62519"/>
            <a:ext cx="1637075" cy="144670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dirty="0"/>
          </a:p>
          <a:p>
            <a:pPr lvl="0" defTabSz="914400">
              <a:defRPr/>
            </a:pPr>
            <a:r>
              <a:rPr lang="en-ZA" sz="1100" dirty="0"/>
              <a:t>Placeholder for image showing Option3:  </a:t>
            </a:r>
            <a:r>
              <a:rPr lang="en-GB" sz="1100" b="1" dirty="0"/>
              <a:t>Use </a:t>
            </a:r>
            <a:r>
              <a:rPr lang="en-US" sz="1100" b="1" dirty="0"/>
              <a:t>a 2.5 mm</a:t>
            </a:r>
            <a:r>
              <a:rPr lang="en-US" sz="1200" b="1" baseline="30000" dirty="0"/>
              <a:t>2</a:t>
            </a:r>
            <a:r>
              <a:rPr lang="en-US" sz="1100" b="1" dirty="0"/>
              <a:t> 3 core flat twin and earth cable </a:t>
            </a:r>
            <a:r>
              <a:rPr lang="en-GB" sz="1100" b="1" dirty="0"/>
              <a:t>to supply a weatherproof socket outlet that will allow the gate motor to be plugged into</a:t>
            </a:r>
          </a:p>
          <a:p>
            <a:pPr lvl="0" defTabSz="914400">
              <a:defRPr/>
            </a:pPr>
            <a:endParaRPr lang="en-US" sz="1100" b="1" dirty="0"/>
          </a:p>
          <a:p>
            <a:pPr algn="ctr"/>
            <a:r>
              <a:rPr lang="en-ZA" sz="1100" dirty="0"/>
              <a:t> </a:t>
            </a:r>
          </a:p>
        </p:txBody>
      </p:sp>
      <p:pic>
        <p:nvPicPr>
          <p:cNvPr id="31" name="Graphic 30" descr="User">
            <a:extLst>
              <a:ext uri="{FF2B5EF4-FFF2-40B4-BE49-F238E27FC236}">
                <a16:creationId xmlns:a16="http://schemas.microsoft.com/office/drawing/2014/main" id="{15F04F89-965F-47AC-8AD4-6CF40D0973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317" y="1688028"/>
            <a:ext cx="854046" cy="854046"/>
          </a:xfrm>
          <a:prstGeom prst="rect">
            <a:avLst/>
          </a:prstGeom>
        </p:spPr>
      </p:pic>
      <p:sp>
        <p:nvSpPr>
          <p:cNvPr id="32" name="Rectangle 31">
            <a:extLst>
              <a:ext uri="{FF2B5EF4-FFF2-40B4-BE49-F238E27FC236}">
                <a16:creationId xmlns:a16="http://schemas.microsoft.com/office/drawing/2014/main" id="{13845FC5-8BCD-4E42-B92E-1D7BD7FD03EE}"/>
              </a:ext>
            </a:extLst>
          </p:cNvPr>
          <p:cNvSpPr/>
          <p:nvPr/>
        </p:nvSpPr>
        <p:spPr>
          <a:xfrm>
            <a:off x="882352" y="1944571"/>
            <a:ext cx="7373137" cy="461665"/>
          </a:xfrm>
          <a:prstGeom prst="rect">
            <a:avLst/>
          </a:prstGeom>
          <a:solidFill>
            <a:schemeClr val="tx2">
              <a:lumMod val="40000"/>
              <a:lumOff val="60000"/>
            </a:schemeClr>
          </a:solidFill>
        </p:spPr>
        <p:txBody>
          <a:bodyPr wrap="square">
            <a:spAutoFit/>
          </a:bodyPr>
          <a:lstStyle/>
          <a:p>
            <a:r>
              <a:rPr lang="en-GB" sz="2400" b="1" i="1" dirty="0"/>
              <a:t>Click on each block to find out more information.</a:t>
            </a:r>
          </a:p>
        </p:txBody>
      </p:sp>
      <p:sp>
        <p:nvSpPr>
          <p:cNvPr id="33" name="Rectangle 32">
            <a:extLst>
              <a:ext uri="{FF2B5EF4-FFF2-40B4-BE49-F238E27FC236}">
                <a16:creationId xmlns:a16="http://schemas.microsoft.com/office/drawing/2014/main" id="{C36C0B73-B026-49E9-93C0-0F2AB22F697B}"/>
              </a:ext>
            </a:extLst>
          </p:cNvPr>
          <p:cNvSpPr/>
          <p:nvPr/>
        </p:nvSpPr>
        <p:spPr>
          <a:xfrm>
            <a:off x="211233" y="262509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Tools and equipment </a:t>
            </a:r>
          </a:p>
        </p:txBody>
      </p:sp>
      <p:sp>
        <p:nvSpPr>
          <p:cNvPr id="34" name="Rectangle 33">
            <a:extLst>
              <a:ext uri="{FF2B5EF4-FFF2-40B4-BE49-F238E27FC236}">
                <a16:creationId xmlns:a16="http://schemas.microsoft.com/office/drawing/2014/main" id="{5C91E3FA-341D-4A54-9AF2-CEDFC6D7BC98}"/>
              </a:ext>
            </a:extLst>
          </p:cNvPr>
          <p:cNvSpPr/>
          <p:nvPr/>
        </p:nvSpPr>
        <p:spPr>
          <a:xfrm>
            <a:off x="2206774" y="263271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Materials</a:t>
            </a:r>
          </a:p>
        </p:txBody>
      </p:sp>
      <p:sp>
        <p:nvSpPr>
          <p:cNvPr id="35" name="Rectangle 34">
            <a:extLst>
              <a:ext uri="{FF2B5EF4-FFF2-40B4-BE49-F238E27FC236}">
                <a16:creationId xmlns:a16="http://schemas.microsoft.com/office/drawing/2014/main" id="{621732ED-7F8D-4DEC-918F-C56BA4D7F89E}"/>
              </a:ext>
            </a:extLst>
          </p:cNvPr>
          <p:cNvSpPr/>
          <p:nvPr/>
        </p:nvSpPr>
        <p:spPr>
          <a:xfrm>
            <a:off x="211233" y="386715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Time</a:t>
            </a:r>
          </a:p>
        </p:txBody>
      </p:sp>
      <p:sp>
        <p:nvSpPr>
          <p:cNvPr id="36" name="Rectangle 35">
            <a:extLst>
              <a:ext uri="{FF2B5EF4-FFF2-40B4-BE49-F238E27FC236}">
                <a16:creationId xmlns:a16="http://schemas.microsoft.com/office/drawing/2014/main" id="{8DC4F3FD-D824-4B9B-9D5E-0B6BAA2AA2BF}"/>
              </a:ext>
            </a:extLst>
          </p:cNvPr>
          <p:cNvSpPr/>
          <p:nvPr/>
        </p:nvSpPr>
        <p:spPr>
          <a:xfrm>
            <a:off x="2206774" y="386715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Labour</a:t>
            </a:r>
          </a:p>
        </p:txBody>
      </p:sp>
      <p:sp>
        <p:nvSpPr>
          <p:cNvPr id="37" name="Rectangle 36">
            <a:extLst>
              <a:ext uri="{FF2B5EF4-FFF2-40B4-BE49-F238E27FC236}">
                <a16:creationId xmlns:a16="http://schemas.microsoft.com/office/drawing/2014/main" id="{A2F37D3B-DCEF-45F5-A031-85CBFCF7BC40}"/>
              </a:ext>
            </a:extLst>
          </p:cNvPr>
          <p:cNvSpPr/>
          <p:nvPr/>
        </p:nvSpPr>
        <p:spPr>
          <a:xfrm>
            <a:off x="4202315" y="263271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Cost </a:t>
            </a:r>
          </a:p>
        </p:txBody>
      </p:sp>
      <p:sp>
        <p:nvSpPr>
          <p:cNvPr id="38" name="Rectangle 37">
            <a:extLst>
              <a:ext uri="{FF2B5EF4-FFF2-40B4-BE49-F238E27FC236}">
                <a16:creationId xmlns:a16="http://schemas.microsoft.com/office/drawing/2014/main" id="{65DF6925-2AA1-4E11-ADB6-5F73AC989B24}"/>
              </a:ext>
            </a:extLst>
          </p:cNvPr>
          <p:cNvSpPr/>
          <p:nvPr/>
        </p:nvSpPr>
        <p:spPr>
          <a:xfrm>
            <a:off x="4202315" y="386715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Environmental implications</a:t>
            </a:r>
          </a:p>
        </p:txBody>
      </p:sp>
      <p:sp>
        <p:nvSpPr>
          <p:cNvPr id="39" name="Rectangle 38">
            <a:extLst>
              <a:ext uri="{FF2B5EF4-FFF2-40B4-BE49-F238E27FC236}">
                <a16:creationId xmlns:a16="http://schemas.microsoft.com/office/drawing/2014/main" id="{77D08BB1-1559-49B0-B3E7-85605FED5FA1}"/>
              </a:ext>
            </a:extLst>
          </p:cNvPr>
          <p:cNvSpPr/>
          <p:nvPr/>
        </p:nvSpPr>
        <p:spPr>
          <a:xfrm>
            <a:off x="6197856" y="263271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Regulations</a:t>
            </a:r>
          </a:p>
        </p:txBody>
      </p:sp>
      <p:sp>
        <p:nvSpPr>
          <p:cNvPr id="40" name="Rectangle 39">
            <a:extLst>
              <a:ext uri="{FF2B5EF4-FFF2-40B4-BE49-F238E27FC236}">
                <a16:creationId xmlns:a16="http://schemas.microsoft.com/office/drawing/2014/main" id="{2C157832-EFA3-4F6E-8ECA-122B4CC5B5C2}"/>
              </a:ext>
            </a:extLst>
          </p:cNvPr>
          <p:cNvSpPr/>
          <p:nvPr/>
        </p:nvSpPr>
        <p:spPr>
          <a:xfrm>
            <a:off x="6197856" y="386715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Risk implications</a:t>
            </a:r>
          </a:p>
        </p:txBody>
      </p:sp>
      <p:sp>
        <p:nvSpPr>
          <p:cNvPr id="41" name="Rectangle 40">
            <a:extLst>
              <a:ext uri="{FF2B5EF4-FFF2-40B4-BE49-F238E27FC236}">
                <a16:creationId xmlns:a16="http://schemas.microsoft.com/office/drawing/2014/main" id="{06048CD0-64EB-4B77-B687-9425EDD31675}"/>
              </a:ext>
            </a:extLst>
          </p:cNvPr>
          <p:cNvSpPr/>
          <p:nvPr/>
        </p:nvSpPr>
        <p:spPr>
          <a:xfrm>
            <a:off x="8294817" y="4110605"/>
            <a:ext cx="1733325" cy="7049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Back to options menu</a:t>
            </a:r>
          </a:p>
        </p:txBody>
      </p:sp>
    </p:spTree>
    <p:custDataLst>
      <p:tags r:id="rId1"/>
    </p:custDataLst>
    <p:extLst>
      <p:ext uri="{BB962C8B-B14F-4D97-AF65-F5344CB8AC3E}">
        <p14:creationId xmlns:p14="http://schemas.microsoft.com/office/powerpoint/2010/main" val="3429374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Remove an option</a:t>
            </a:r>
          </a:p>
        </p:txBody>
      </p:sp>
      <p:sp>
        <p:nvSpPr>
          <p:cNvPr id="9" name="Rectangle 8">
            <a:extLst>
              <a:ext uri="{FF2B5EF4-FFF2-40B4-BE49-F238E27FC236}">
                <a16:creationId xmlns:a16="http://schemas.microsoft.com/office/drawing/2014/main" id="{534DB6B4-D763-464E-8C5D-DB9C8AC33EF0}"/>
              </a:ext>
            </a:extLst>
          </p:cNvPr>
          <p:cNvSpPr/>
          <p:nvPr/>
        </p:nvSpPr>
        <p:spPr>
          <a:xfrm>
            <a:off x="8282323" y="4235952"/>
            <a:ext cx="1600817" cy="603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Submit</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10678" y="2182859"/>
            <a:ext cx="8000703" cy="808817"/>
          </a:xfrm>
        </p:spPr>
        <p:txBody>
          <a:bodyPr>
            <a:noAutofit/>
          </a:bodyPr>
          <a:lstStyle/>
          <a:p>
            <a:pPr marL="0" indent="0">
              <a:buNone/>
            </a:pPr>
            <a:r>
              <a:rPr lang="en-GB" sz="2400" dirty="0"/>
              <a:t>Now that you know more about each option, which option do you think would be the </a:t>
            </a:r>
            <a:r>
              <a:rPr lang="en-GB" sz="2400" b="1" dirty="0"/>
              <a:t>worst</a:t>
            </a:r>
            <a:r>
              <a:rPr lang="en-GB" sz="2400" dirty="0"/>
              <a:t> one for this job? </a:t>
            </a:r>
          </a:p>
          <a:p>
            <a:pPr>
              <a:buFont typeface="Courier New" panose="02070309020205020404" pitchFamily="49" charset="0"/>
              <a:buChar char="o"/>
            </a:pPr>
            <a:r>
              <a:rPr lang="en-GB" dirty="0"/>
              <a:t> </a:t>
            </a:r>
            <a:r>
              <a:rPr lang="en-GB" sz="2400" dirty="0"/>
              <a:t>Option 1</a:t>
            </a:r>
          </a:p>
          <a:p>
            <a:pPr>
              <a:buFont typeface="Courier New" panose="02070309020205020404" pitchFamily="49" charset="0"/>
              <a:buChar char="o"/>
            </a:pPr>
            <a:r>
              <a:rPr lang="en-GB" sz="2400" dirty="0"/>
              <a:t> Option 2</a:t>
            </a:r>
          </a:p>
          <a:p>
            <a:pPr>
              <a:buFont typeface="Courier New" panose="02070309020205020404" pitchFamily="49" charset="0"/>
              <a:buChar char="o"/>
            </a:pPr>
            <a:r>
              <a:rPr lang="en-GB" sz="2400" dirty="0"/>
              <a:t> Option 3</a:t>
            </a:r>
          </a:p>
          <a:p>
            <a:pPr marL="0" indent="0">
              <a:buNone/>
            </a:pPr>
            <a:endParaRPr lang="en-GB" dirty="0"/>
          </a:p>
          <a:p>
            <a:pPr marL="0" indent="0">
              <a:buNone/>
            </a:pPr>
            <a:endParaRPr lang="en-GB" dirty="0"/>
          </a:p>
          <a:p>
            <a:endParaRPr lang="en-GB" dirty="0"/>
          </a:p>
          <a:p>
            <a:endParaRPr lang="en-GB" dirty="0"/>
          </a:p>
          <a:p>
            <a:pPr marL="0" indent="0">
              <a:buNone/>
            </a:pPr>
            <a:endParaRPr lang="en-GB" dirty="0"/>
          </a:p>
        </p:txBody>
      </p:sp>
      <p:pic>
        <p:nvPicPr>
          <p:cNvPr id="6" name="Graphic 5" descr="User">
            <a:extLst>
              <a:ext uri="{FF2B5EF4-FFF2-40B4-BE49-F238E27FC236}">
                <a16:creationId xmlns:a16="http://schemas.microsoft.com/office/drawing/2014/main" id="{0C93144A-0381-444E-B305-720D080531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798" y="1284865"/>
            <a:ext cx="835384" cy="854046"/>
          </a:xfrm>
          <a:prstGeom prst="rect">
            <a:avLst/>
          </a:prstGeom>
        </p:spPr>
      </p:pic>
      <p:sp>
        <p:nvSpPr>
          <p:cNvPr id="7" name="Rectangle 6">
            <a:extLst>
              <a:ext uri="{FF2B5EF4-FFF2-40B4-BE49-F238E27FC236}">
                <a16:creationId xmlns:a16="http://schemas.microsoft.com/office/drawing/2014/main" id="{1CAF94AB-74AE-4E9E-BDE7-48C5BBCCDE63}"/>
              </a:ext>
            </a:extLst>
          </p:cNvPr>
          <p:cNvSpPr/>
          <p:nvPr/>
        </p:nvSpPr>
        <p:spPr>
          <a:xfrm>
            <a:off x="858833" y="1511340"/>
            <a:ext cx="8335501" cy="461665"/>
          </a:xfrm>
          <a:prstGeom prst="rect">
            <a:avLst/>
          </a:prstGeom>
          <a:solidFill>
            <a:schemeClr val="tx2">
              <a:lumMod val="40000"/>
              <a:lumOff val="60000"/>
            </a:schemeClr>
          </a:solidFill>
        </p:spPr>
        <p:txBody>
          <a:bodyPr wrap="square">
            <a:spAutoFit/>
          </a:bodyPr>
          <a:lstStyle/>
          <a:p>
            <a:r>
              <a:rPr lang="en-GB" sz="2400" b="1" i="1" dirty="0"/>
              <a:t>Click on the submit button once you have selected your answer. </a:t>
            </a:r>
          </a:p>
        </p:txBody>
      </p:sp>
    </p:spTree>
    <p:custDataLst>
      <p:tags r:id="rId1"/>
    </p:custDataLst>
    <p:extLst>
      <p:ext uri="{BB962C8B-B14F-4D97-AF65-F5344CB8AC3E}">
        <p14:creationId xmlns:p14="http://schemas.microsoft.com/office/powerpoint/2010/main" val="706221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Final 2 options</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10678" y="1083901"/>
            <a:ext cx="9097202" cy="808817"/>
          </a:xfrm>
        </p:spPr>
        <p:txBody>
          <a:bodyPr>
            <a:noAutofit/>
          </a:bodyPr>
          <a:lstStyle/>
          <a:p>
            <a:pPr marL="0" indent="0">
              <a:buNone/>
            </a:pPr>
            <a:r>
              <a:rPr lang="en-GB" sz="2400" dirty="0"/>
              <a:t>Option 3 is the worst option because the SANS code 10142 says that this type of cable can’t be used in the ground. You must choose between Option 1 and 2. Which is the best one for doing this job? </a:t>
            </a:r>
          </a:p>
          <a:p>
            <a:endParaRPr lang="en-GB" dirty="0"/>
          </a:p>
          <a:p>
            <a:endParaRPr lang="en-GB" dirty="0"/>
          </a:p>
          <a:p>
            <a:pPr marL="0" indent="0">
              <a:buNone/>
            </a:pPr>
            <a:endParaRPr lang="en-GB" dirty="0"/>
          </a:p>
        </p:txBody>
      </p:sp>
      <p:sp>
        <p:nvSpPr>
          <p:cNvPr id="6" name="Rectangle 5">
            <a:extLst>
              <a:ext uri="{FF2B5EF4-FFF2-40B4-BE49-F238E27FC236}">
                <a16:creationId xmlns:a16="http://schemas.microsoft.com/office/drawing/2014/main" id="{7F74B90A-23F3-49FB-8958-3559E6D408E9}"/>
              </a:ext>
            </a:extLst>
          </p:cNvPr>
          <p:cNvSpPr/>
          <p:nvPr/>
        </p:nvSpPr>
        <p:spPr>
          <a:xfrm>
            <a:off x="1512365" y="2923275"/>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Option 1</a:t>
            </a:r>
          </a:p>
          <a:p>
            <a:pPr algn="ctr"/>
            <a:r>
              <a:rPr lang="en-ZA" sz="2000" dirty="0"/>
              <a:t>Advantages</a:t>
            </a:r>
          </a:p>
        </p:txBody>
      </p:sp>
      <p:sp>
        <p:nvSpPr>
          <p:cNvPr id="7" name="Rectangle 6">
            <a:extLst>
              <a:ext uri="{FF2B5EF4-FFF2-40B4-BE49-F238E27FC236}">
                <a16:creationId xmlns:a16="http://schemas.microsoft.com/office/drawing/2014/main" id="{7FD59DD4-D7D2-4FF5-9661-F60774B02718}"/>
              </a:ext>
            </a:extLst>
          </p:cNvPr>
          <p:cNvSpPr/>
          <p:nvPr/>
        </p:nvSpPr>
        <p:spPr>
          <a:xfrm>
            <a:off x="3448274" y="2923275"/>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Option 1</a:t>
            </a:r>
          </a:p>
          <a:p>
            <a:pPr algn="ctr"/>
            <a:r>
              <a:rPr lang="en-ZA" sz="2000" dirty="0"/>
              <a:t>Disadvantages</a:t>
            </a:r>
          </a:p>
        </p:txBody>
      </p:sp>
      <p:sp>
        <p:nvSpPr>
          <p:cNvPr id="11" name="Rectangle 10">
            <a:extLst>
              <a:ext uri="{FF2B5EF4-FFF2-40B4-BE49-F238E27FC236}">
                <a16:creationId xmlns:a16="http://schemas.microsoft.com/office/drawing/2014/main" id="{A9C0AAB9-2837-4A82-9C7D-7E5557CF7845}"/>
              </a:ext>
            </a:extLst>
          </p:cNvPr>
          <p:cNvSpPr/>
          <p:nvPr/>
        </p:nvSpPr>
        <p:spPr>
          <a:xfrm>
            <a:off x="5474765" y="2923275"/>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Option 2</a:t>
            </a:r>
          </a:p>
          <a:p>
            <a:pPr algn="ctr"/>
            <a:r>
              <a:rPr lang="en-ZA" sz="2000" dirty="0"/>
              <a:t>Advantages</a:t>
            </a:r>
          </a:p>
        </p:txBody>
      </p:sp>
      <p:sp>
        <p:nvSpPr>
          <p:cNvPr id="12" name="Rectangle 11">
            <a:extLst>
              <a:ext uri="{FF2B5EF4-FFF2-40B4-BE49-F238E27FC236}">
                <a16:creationId xmlns:a16="http://schemas.microsoft.com/office/drawing/2014/main" id="{57508DD1-6092-4FCA-9B65-74497DB52693}"/>
              </a:ext>
            </a:extLst>
          </p:cNvPr>
          <p:cNvSpPr/>
          <p:nvPr/>
        </p:nvSpPr>
        <p:spPr>
          <a:xfrm>
            <a:off x="7455965" y="292508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Option 2</a:t>
            </a:r>
          </a:p>
          <a:p>
            <a:pPr algn="ctr"/>
            <a:r>
              <a:rPr lang="en-ZA" sz="2000" dirty="0"/>
              <a:t>Disadvantages</a:t>
            </a:r>
          </a:p>
        </p:txBody>
      </p:sp>
      <p:sp>
        <p:nvSpPr>
          <p:cNvPr id="14" name="Rectangle 13">
            <a:extLst>
              <a:ext uri="{FF2B5EF4-FFF2-40B4-BE49-F238E27FC236}">
                <a16:creationId xmlns:a16="http://schemas.microsoft.com/office/drawing/2014/main" id="{C8FD56A0-6ED3-496D-8A41-0CA51F31FBDB}"/>
              </a:ext>
            </a:extLst>
          </p:cNvPr>
          <p:cNvSpPr/>
          <p:nvPr/>
        </p:nvSpPr>
        <p:spPr>
          <a:xfrm>
            <a:off x="2913582" y="4165044"/>
            <a:ext cx="4412210" cy="60787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I want to see the property details again </a:t>
            </a:r>
          </a:p>
        </p:txBody>
      </p:sp>
      <p:pic>
        <p:nvPicPr>
          <p:cNvPr id="10" name="Graphic 9" descr="User">
            <a:extLst>
              <a:ext uri="{FF2B5EF4-FFF2-40B4-BE49-F238E27FC236}">
                <a16:creationId xmlns:a16="http://schemas.microsoft.com/office/drawing/2014/main" id="{D0B6F600-F871-4054-B08C-9FBC57A446A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998" y="2179953"/>
            <a:ext cx="835384" cy="854046"/>
          </a:xfrm>
          <a:prstGeom prst="rect">
            <a:avLst/>
          </a:prstGeom>
        </p:spPr>
      </p:pic>
      <p:sp>
        <p:nvSpPr>
          <p:cNvPr id="15" name="Rectangle 14">
            <a:extLst>
              <a:ext uri="{FF2B5EF4-FFF2-40B4-BE49-F238E27FC236}">
                <a16:creationId xmlns:a16="http://schemas.microsoft.com/office/drawing/2014/main" id="{47B9ADC1-1A28-49B0-8514-0CA7114A180E}"/>
              </a:ext>
            </a:extLst>
          </p:cNvPr>
          <p:cNvSpPr/>
          <p:nvPr/>
        </p:nvSpPr>
        <p:spPr>
          <a:xfrm>
            <a:off x="704454" y="2179953"/>
            <a:ext cx="8335501" cy="461665"/>
          </a:xfrm>
          <a:prstGeom prst="rect">
            <a:avLst/>
          </a:prstGeom>
          <a:solidFill>
            <a:schemeClr val="tx2">
              <a:lumMod val="40000"/>
              <a:lumOff val="60000"/>
            </a:schemeClr>
          </a:solidFill>
        </p:spPr>
        <p:txBody>
          <a:bodyPr wrap="square">
            <a:spAutoFit/>
          </a:bodyPr>
          <a:lstStyle/>
          <a:p>
            <a:r>
              <a:rPr lang="en-GB" sz="2400" b="1" i="1" dirty="0"/>
              <a:t>Click on the boxes  for more information. </a:t>
            </a:r>
          </a:p>
        </p:txBody>
      </p:sp>
    </p:spTree>
    <p:custDataLst>
      <p:tags r:id="rId1"/>
    </p:custDataLst>
    <p:extLst>
      <p:ext uri="{BB962C8B-B14F-4D97-AF65-F5344CB8AC3E}">
        <p14:creationId xmlns:p14="http://schemas.microsoft.com/office/powerpoint/2010/main" val="904459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Choose the best option</a:t>
            </a:r>
          </a:p>
        </p:txBody>
      </p:sp>
      <p:sp>
        <p:nvSpPr>
          <p:cNvPr id="9" name="Rectangle 8">
            <a:extLst>
              <a:ext uri="{FF2B5EF4-FFF2-40B4-BE49-F238E27FC236}">
                <a16:creationId xmlns:a16="http://schemas.microsoft.com/office/drawing/2014/main" id="{534DB6B4-D763-464E-8C5D-DB9C8AC33EF0}"/>
              </a:ext>
            </a:extLst>
          </p:cNvPr>
          <p:cNvSpPr/>
          <p:nvPr/>
        </p:nvSpPr>
        <p:spPr>
          <a:xfrm>
            <a:off x="3195605" y="2731014"/>
            <a:ext cx="1924082" cy="8475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Option 2</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718630" y="1206901"/>
            <a:ext cx="8000703" cy="371519"/>
          </a:xfrm>
        </p:spPr>
        <p:txBody>
          <a:bodyPr>
            <a:noAutofit/>
          </a:bodyPr>
          <a:lstStyle/>
          <a:p>
            <a:pPr marL="0" indent="0">
              <a:buNone/>
            </a:pPr>
            <a:r>
              <a:rPr lang="en-GB" sz="2400" dirty="0"/>
              <a:t>What is the best option for completing this job? </a:t>
            </a:r>
          </a:p>
          <a:p>
            <a:pPr marL="0" indent="0">
              <a:buNone/>
            </a:pPr>
            <a:endParaRPr lang="en-GB" sz="2400" dirty="0"/>
          </a:p>
          <a:p>
            <a:pPr marL="0" indent="0">
              <a:buNone/>
            </a:pPr>
            <a:endParaRPr lang="en-GB" dirty="0"/>
          </a:p>
          <a:p>
            <a:endParaRPr lang="en-GB" dirty="0"/>
          </a:p>
          <a:p>
            <a:endParaRPr lang="en-GB" dirty="0"/>
          </a:p>
          <a:p>
            <a:pPr marL="0" indent="0">
              <a:buNone/>
            </a:pPr>
            <a:endParaRPr lang="en-GB" dirty="0"/>
          </a:p>
        </p:txBody>
      </p:sp>
      <p:sp>
        <p:nvSpPr>
          <p:cNvPr id="6" name="Rectangle 5">
            <a:extLst>
              <a:ext uri="{FF2B5EF4-FFF2-40B4-BE49-F238E27FC236}">
                <a16:creationId xmlns:a16="http://schemas.microsoft.com/office/drawing/2014/main" id="{B9E2185C-58B8-41F0-8D3E-BBD420DB9B13}"/>
              </a:ext>
            </a:extLst>
          </p:cNvPr>
          <p:cNvSpPr/>
          <p:nvPr/>
        </p:nvSpPr>
        <p:spPr>
          <a:xfrm>
            <a:off x="857276" y="2731014"/>
            <a:ext cx="1783499" cy="8475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Option 1</a:t>
            </a:r>
          </a:p>
        </p:txBody>
      </p:sp>
      <p:pic>
        <p:nvPicPr>
          <p:cNvPr id="7" name="Graphic 6" descr="User">
            <a:extLst>
              <a:ext uri="{FF2B5EF4-FFF2-40B4-BE49-F238E27FC236}">
                <a16:creationId xmlns:a16="http://schemas.microsoft.com/office/drawing/2014/main" id="{6995C741-06E5-4193-B1EB-71294B6E06E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892" y="1477752"/>
            <a:ext cx="835384" cy="854046"/>
          </a:xfrm>
          <a:prstGeom prst="rect">
            <a:avLst/>
          </a:prstGeom>
        </p:spPr>
      </p:pic>
      <p:sp>
        <p:nvSpPr>
          <p:cNvPr id="8" name="Rectangle 7">
            <a:extLst>
              <a:ext uri="{FF2B5EF4-FFF2-40B4-BE49-F238E27FC236}">
                <a16:creationId xmlns:a16="http://schemas.microsoft.com/office/drawing/2014/main" id="{28B0E5D1-52DD-4D75-B357-BE9DBD14DBDC}"/>
              </a:ext>
            </a:extLst>
          </p:cNvPr>
          <p:cNvSpPr/>
          <p:nvPr/>
        </p:nvSpPr>
        <p:spPr>
          <a:xfrm>
            <a:off x="857276" y="1774610"/>
            <a:ext cx="8335501" cy="461665"/>
          </a:xfrm>
          <a:prstGeom prst="rect">
            <a:avLst/>
          </a:prstGeom>
          <a:solidFill>
            <a:schemeClr val="tx2">
              <a:lumMod val="40000"/>
              <a:lumOff val="60000"/>
            </a:schemeClr>
          </a:solidFill>
        </p:spPr>
        <p:txBody>
          <a:bodyPr wrap="square">
            <a:spAutoFit/>
          </a:bodyPr>
          <a:lstStyle/>
          <a:p>
            <a:r>
              <a:rPr lang="en-GB" sz="2400" b="1" i="1" dirty="0"/>
              <a:t>Click on the option you think is the best one. </a:t>
            </a:r>
          </a:p>
        </p:txBody>
      </p:sp>
    </p:spTree>
    <p:custDataLst>
      <p:tags r:id="rId1"/>
    </p:custDataLst>
    <p:extLst>
      <p:ext uri="{BB962C8B-B14F-4D97-AF65-F5344CB8AC3E}">
        <p14:creationId xmlns:p14="http://schemas.microsoft.com/office/powerpoint/2010/main" val="3592166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Option 1</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8000703" cy="1818394"/>
          </a:xfrm>
        </p:spPr>
        <p:txBody>
          <a:bodyPr>
            <a:noAutofit/>
          </a:bodyPr>
          <a:lstStyle/>
          <a:p>
            <a:pPr marL="0" indent="0">
              <a:buNone/>
            </a:pPr>
            <a:r>
              <a:rPr lang="en-GB" sz="2400" dirty="0"/>
              <a:t>Well done! You chose the best option. </a:t>
            </a:r>
          </a:p>
          <a:p>
            <a:pPr marL="0" indent="0">
              <a:buNone/>
            </a:pPr>
            <a:endParaRPr lang="en-GB" dirty="0"/>
          </a:p>
          <a:p>
            <a:pPr marL="0" indent="0">
              <a:buNone/>
            </a:pPr>
            <a:endParaRPr lang="en-GB" dirty="0"/>
          </a:p>
          <a:p>
            <a:pPr marL="0" indent="0">
              <a:buNone/>
            </a:pPr>
            <a:r>
              <a:rPr lang="en-GB" sz="2400" dirty="0"/>
              <a:t>Why did you choose this option as the best one? </a:t>
            </a:r>
          </a:p>
          <a:p>
            <a:pPr>
              <a:buFont typeface="Courier New" panose="02070309020205020404" pitchFamily="49" charset="0"/>
              <a:buChar char="o"/>
            </a:pPr>
            <a:r>
              <a:rPr lang="en-GB" sz="2400" dirty="0"/>
              <a:t> It was the cheapest</a:t>
            </a:r>
          </a:p>
          <a:p>
            <a:pPr>
              <a:buFont typeface="Courier New" panose="02070309020205020404" pitchFamily="49" charset="0"/>
              <a:buChar char="o"/>
            </a:pPr>
            <a:r>
              <a:rPr lang="en-GB" sz="2400" dirty="0"/>
              <a:t> It was the quickest way to do the job</a:t>
            </a:r>
          </a:p>
          <a:p>
            <a:pPr>
              <a:buFont typeface="Courier New" panose="02070309020205020404" pitchFamily="49" charset="0"/>
              <a:buChar char="o"/>
            </a:pPr>
            <a:r>
              <a:rPr lang="en-GB" sz="2400" dirty="0"/>
              <a:t> The cables were the best quality so will last longer. </a:t>
            </a:r>
          </a:p>
          <a:p>
            <a:pPr marL="0" indent="0">
              <a:buNone/>
            </a:pPr>
            <a:endParaRPr lang="en-GB" dirty="0"/>
          </a:p>
          <a:p>
            <a:endParaRPr lang="en-GB" dirty="0"/>
          </a:p>
          <a:p>
            <a:pPr marL="0" indent="0">
              <a:buNone/>
            </a:pPr>
            <a:endParaRPr lang="en-GB" dirty="0"/>
          </a:p>
        </p:txBody>
      </p:sp>
      <p:sp>
        <p:nvSpPr>
          <p:cNvPr id="7" name="Rectangle 6">
            <a:extLst>
              <a:ext uri="{FF2B5EF4-FFF2-40B4-BE49-F238E27FC236}">
                <a16:creationId xmlns:a16="http://schemas.microsoft.com/office/drawing/2014/main" id="{5A565070-C56E-4334-A8B8-33B773A2C69F}"/>
              </a:ext>
            </a:extLst>
          </p:cNvPr>
          <p:cNvSpPr/>
          <p:nvPr/>
        </p:nvSpPr>
        <p:spPr>
          <a:xfrm>
            <a:off x="8282323" y="4235952"/>
            <a:ext cx="1600817" cy="603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Submit</a:t>
            </a:r>
          </a:p>
        </p:txBody>
      </p:sp>
      <p:pic>
        <p:nvPicPr>
          <p:cNvPr id="6" name="Graphic 5" descr="User">
            <a:extLst>
              <a:ext uri="{FF2B5EF4-FFF2-40B4-BE49-F238E27FC236}">
                <a16:creationId xmlns:a16="http://schemas.microsoft.com/office/drawing/2014/main" id="{A2F01DC9-5AE5-4CEC-8930-615AA74EB4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32" y="1454866"/>
            <a:ext cx="835384" cy="854046"/>
          </a:xfrm>
          <a:prstGeom prst="rect">
            <a:avLst/>
          </a:prstGeom>
        </p:spPr>
      </p:pic>
      <p:sp>
        <p:nvSpPr>
          <p:cNvPr id="8" name="Rectangle 7">
            <a:extLst>
              <a:ext uri="{FF2B5EF4-FFF2-40B4-BE49-F238E27FC236}">
                <a16:creationId xmlns:a16="http://schemas.microsoft.com/office/drawing/2014/main" id="{D0AA0DA1-4B1A-4B97-BBDF-5500C52EBD6E}"/>
              </a:ext>
            </a:extLst>
          </p:cNvPr>
          <p:cNvSpPr/>
          <p:nvPr/>
        </p:nvSpPr>
        <p:spPr>
          <a:xfrm>
            <a:off x="835384" y="1602936"/>
            <a:ext cx="8335501" cy="461665"/>
          </a:xfrm>
          <a:prstGeom prst="rect">
            <a:avLst/>
          </a:prstGeom>
          <a:solidFill>
            <a:schemeClr val="tx2">
              <a:lumMod val="40000"/>
              <a:lumOff val="60000"/>
            </a:schemeClr>
          </a:solidFill>
        </p:spPr>
        <p:txBody>
          <a:bodyPr wrap="square">
            <a:spAutoFit/>
          </a:bodyPr>
          <a:lstStyle/>
          <a:p>
            <a:r>
              <a:rPr lang="en-GB" sz="2400" b="1" i="1" dirty="0"/>
              <a:t>Choose your answer and click submit. </a:t>
            </a:r>
          </a:p>
        </p:txBody>
      </p:sp>
    </p:spTree>
    <p:custDataLst>
      <p:tags r:id="rId1"/>
    </p:custDataLst>
    <p:extLst>
      <p:ext uri="{BB962C8B-B14F-4D97-AF65-F5344CB8AC3E}">
        <p14:creationId xmlns:p14="http://schemas.microsoft.com/office/powerpoint/2010/main" val="1279524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86973" y="264463"/>
            <a:ext cx="7616770" cy="960112"/>
          </a:xfrm>
        </p:spPr>
        <p:txBody>
          <a:bodyPr/>
          <a:lstStyle/>
          <a:p>
            <a:r>
              <a:rPr lang="en-GB" dirty="0"/>
              <a:t>Assumed prior learning </a:t>
            </a:r>
          </a:p>
        </p:txBody>
      </p:sp>
      <p:sp>
        <p:nvSpPr>
          <p:cNvPr id="3" name="Content Placeholder 2"/>
          <p:cNvSpPr>
            <a:spLocks noGrp="1"/>
          </p:cNvSpPr>
          <p:nvPr>
            <p:ph idx="1"/>
          </p:nvPr>
        </p:nvSpPr>
        <p:spPr>
          <a:xfrm>
            <a:off x="1151698" y="1083901"/>
            <a:ext cx="8000703" cy="808817"/>
          </a:xfrm>
        </p:spPr>
        <p:txBody>
          <a:bodyPr>
            <a:noAutofit/>
          </a:bodyPr>
          <a:lstStyle/>
          <a:p>
            <a:pPr marL="246459" indent="-246459"/>
            <a:r>
              <a:rPr lang="en-ZA" dirty="0"/>
              <a:t>Fundamentals of electricity</a:t>
            </a:r>
          </a:p>
          <a:p>
            <a:pPr marL="246459" indent="-246459"/>
            <a:r>
              <a:rPr lang="en-ZA" dirty="0"/>
              <a:t>Safety, health environment, risk and the quality principles in the workplace</a:t>
            </a:r>
          </a:p>
          <a:p>
            <a:pPr marL="246459" indent="-246459"/>
            <a:r>
              <a:rPr lang="en-ZA" dirty="0"/>
              <a:t>Hand tools and power tools use and applicable safety requirements</a:t>
            </a:r>
          </a:p>
          <a:p>
            <a:pPr marL="246459" indent="-246459"/>
            <a:r>
              <a:rPr lang="en-ZA" dirty="0"/>
              <a:t>Measuring and testing methodologies (electrical and mechanical)</a:t>
            </a:r>
          </a:p>
          <a:p>
            <a:pPr marL="246459" indent="-246459"/>
            <a:r>
              <a:rPr lang="en-ZA" dirty="0"/>
              <a:t>Have completed the introduction to the world of work and the electrical trade</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Option 2</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8000703" cy="1818394"/>
          </a:xfrm>
        </p:spPr>
        <p:txBody>
          <a:bodyPr>
            <a:noAutofit/>
          </a:bodyPr>
          <a:lstStyle/>
          <a:p>
            <a:pPr marL="0" indent="0">
              <a:buNone/>
            </a:pPr>
            <a:endParaRPr lang="en-GB" dirty="0"/>
          </a:p>
          <a:p>
            <a:pPr marL="0" indent="0">
              <a:buNone/>
            </a:pPr>
            <a:endParaRPr lang="en-GB" dirty="0"/>
          </a:p>
          <a:p>
            <a:pPr marL="0" indent="0">
              <a:buNone/>
            </a:pPr>
            <a:r>
              <a:rPr lang="en-GB" sz="2400" dirty="0"/>
              <a:t>Why did you choose this option as being the best one? </a:t>
            </a:r>
          </a:p>
          <a:p>
            <a:pPr>
              <a:buFont typeface="Courier New" panose="02070309020205020404" pitchFamily="49" charset="0"/>
              <a:buChar char="o"/>
            </a:pPr>
            <a:r>
              <a:rPr lang="en-GB" sz="2400" dirty="0"/>
              <a:t> It was the cheapest</a:t>
            </a:r>
          </a:p>
          <a:p>
            <a:pPr>
              <a:buFont typeface="Courier New" panose="02070309020205020404" pitchFamily="49" charset="0"/>
              <a:buChar char="o"/>
            </a:pPr>
            <a:r>
              <a:rPr lang="en-GB" sz="2400" dirty="0"/>
              <a:t> It was the quickest way to do the job</a:t>
            </a:r>
          </a:p>
          <a:p>
            <a:pPr>
              <a:buFont typeface="Courier New" panose="02070309020205020404" pitchFamily="49" charset="0"/>
              <a:buChar char="o"/>
            </a:pPr>
            <a:r>
              <a:rPr lang="en-GB" sz="2400" dirty="0"/>
              <a:t> The cables were the best quality so will last longer. </a:t>
            </a:r>
          </a:p>
          <a:p>
            <a:pPr marL="0" indent="0">
              <a:buNone/>
            </a:pPr>
            <a:endParaRPr lang="en-GB" dirty="0"/>
          </a:p>
          <a:p>
            <a:endParaRPr lang="en-GB" dirty="0"/>
          </a:p>
          <a:p>
            <a:pPr marL="0" indent="0">
              <a:buNone/>
            </a:pPr>
            <a:endParaRPr lang="en-GB" dirty="0"/>
          </a:p>
        </p:txBody>
      </p:sp>
      <p:sp>
        <p:nvSpPr>
          <p:cNvPr id="7" name="Rectangle 6">
            <a:extLst>
              <a:ext uri="{FF2B5EF4-FFF2-40B4-BE49-F238E27FC236}">
                <a16:creationId xmlns:a16="http://schemas.microsoft.com/office/drawing/2014/main" id="{5A565070-C56E-4334-A8B8-33B773A2C69F}"/>
              </a:ext>
            </a:extLst>
          </p:cNvPr>
          <p:cNvSpPr/>
          <p:nvPr/>
        </p:nvSpPr>
        <p:spPr>
          <a:xfrm>
            <a:off x="8282323" y="4235952"/>
            <a:ext cx="1600817" cy="603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Submit</a:t>
            </a:r>
          </a:p>
        </p:txBody>
      </p:sp>
      <p:pic>
        <p:nvPicPr>
          <p:cNvPr id="6" name="Graphic 5" descr="User">
            <a:extLst>
              <a:ext uri="{FF2B5EF4-FFF2-40B4-BE49-F238E27FC236}">
                <a16:creationId xmlns:a16="http://schemas.microsoft.com/office/drawing/2014/main" id="{6F907639-6EA5-49A4-8AC4-5771397867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1036971"/>
            <a:ext cx="835384" cy="854046"/>
          </a:xfrm>
          <a:prstGeom prst="rect">
            <a:avLst/>
          </a:prstGeom>
        </p:spPr>
      </p:pic>
      <p:sp>
        <p:nvSpPr>
          <p:cNvPr id="8" name="Rectangle 7">
            <a:extLst>
              <a:ext uri="{FF2B5EF4-FFF2-40B4-BE49-F238E27FC236}">
                <a16:creationId xmlns:a16="http://schemas.microsoft.com/office/drawing/2014/main" id="{AD8FAA5C-2F00-459F-B69A-90CB7A317D4F}"/>
              </a:ext>
            </a:extLst>
          </p:cNvPr>
          <p:cNvSpPr/>
          <p:nvPr/>
        </p:nvSpPr>
        <p:spPr>
          <a:xfrm>
            <a:off x="774452" y="1185041"/>
            <a:ext cx="8335501" cy="461665"/>
          </a:xfrm>
          <a:prstGeom prst="rect">
            <a:avLst/>
          </a:prstGeom>
          <a:solidFill>
            <a:schemeClr val="tx2">
              <a:lumMod val="40000"/>
              <a:lumOff val="60000"/>
            </a:schemeClr>
          </a:solidFill>
        </p:spPr>
        <p:txBody>
          <a:bodyPr wrap="square">
            <a:spAutoFit/>
          </a:bodyPr>
          <a:lstStyle/>
          <a:p>
            <a:r>
              <a:rPr lang="en-GB" sz="2400" b="1" i="1" dirty="0"/>
              <a:t>Choose your answer and click submit. </a:t>
            </a:r>
          </a:p>
        </p:txBody>
      </p:sp>
    </p:spTree>
    <p:custDataLst>
      <p:tags r:id="rId1"/>
    </p:custDataLst>
    <p:extLst>
      <p:ext uri="{BB962C8B-B14F-4D97-AF65-F5344CB8AC3E}">
        <p14:creationId xmlns:p14="http://schemas.microsoft.com/office/powerpoint/2010/main" val="15583802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Step 3- Plan the task</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145968" cy="1818394"/>
          </a:xfrm>
        </p:spPr>
        <p:txBody>
          <a:bodyPr>
            <a:noAutofit/>
          </a:bodyPr>
          <a:lstStyle/>
          <a:p>
            <a:pPr marL="0" indent="0">
              <a:buNone/>
            </a:pPr>
            <a:r>
              <a:rPr lang="en-GB" sz="2400" dirty="0"/>
              <a:t>The next step is to plan how to do the job. How do you even begin to do this? </a:t>
            </a:r>
            <a:endParaRPr lang="en-GB" dirty="0"/>
          </a:p>
          <a:p>
            <a:pPr marL="0" indent="0">
              <a:buNone/>
            </a:pPr>
            <a:endParaRPr lang="en-GB" dirty="0"/>
          </a:p>
        </p:txBody>
      </p:sp>
      <p:pic>
        <p:nvPicPr>
          <p:cNvPr id="7" name="Graphic 6" descr="User">
            <a:extLst>
              <a:ext uri="{FF2B5EF4-FFF2-40B4-BE49-F238E27FC236}">
                <a16:creationId xmlns:a16="http://schemas.microsoft.com/office/drawing/2014/main" id="{A75B5C2E-1CB5-4966-B2E3-28C2886C56B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1735409"/>
            <a:ext cx="835384" cy="854046"/>
          </a:xfrm>
          <a:prstGeom prst="rect">
            <a:avLst/>
          </a:prstGeom>
        </p:spPr>
      </p:pic>
      <p:sp>
        <p:nvSpPr>
          <p:cNvPr id="11" name="Rectangle 10">
            <a:extLst>
              <a:ext uri="{FF2B5EF4-FFF2-40B4-BE49-F238E27FC236}">
                <a16:creationId xmlns:a16="http://schemas.microsoft.com/office/drawing/2014/main" id="{855DDA55-081C-4C26-AA61-699B70DF7C94}"/>
              </a:ext>
            </a:extLst>
          </p:cNvPr>
          <p:cNvSpPr/>
          <p:nvPr/>
        </p:nvSpPr>
        <p:spPr>
          <a:xfrm>
            <a:off x="774452" y="1883479"/>
            <a:ext cx="2568356" cy="1938992"/>
          </a:xfrm>
          <a:prstGeom prst="rect">
            <a:avLst/>
          </a:prstGeom>
          <a:solidFill>
            <a:schemeClr val="tx2">
              <a:lumMod val="40000"/>
              <a:lumOff val="60000"/>
            </a:schemeClr>
          </a:solidFill>
        </p:spPr>
        <p:txBody>
          <a:bodyPr wrap="square">
            <a:spAutoFit/>
          </a:bodyPr>
          <a:lstStyle/>
          <a:p>
            <a:r>
              <a:rPr lang="en-GB" sz="2400" b="1" i="1" dirty="0"/>
              <a:t>Watch this video for advice from an expert electrician on how to plan for a job. </a:t>
            </a:r>
          </a:p>
        </p:txBody>
      </p:sp>
      <p:sp>
        <p:nvSpPr>
          <p:cNvPr id="12" name="Rectangle 11">
            <a:extLst>
              <a:ext uri="{FF2B5EF4-FFF2-40B4-BE49-F238E27FC236}">
                <a16:creationId xmlns:a16="http://schemas.microsoft.com/office/drawing/2014/main" id="{623660FC-3720-4651-92F3-DD1FEC942373}"/>
              </a:ext>
            </a:extLst>
          </p:cNvPr>
          <p:cNvSpPr/>
          <p:nvPr/>
        </p:nvSpPr>
        <p:spPr>
          <a:xfrm>
            <a:off x="3987821" y="1735409"/>
            <a:ext cx="4847709" cy="281934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Vid 05</a:t>
            </a:r>
          </a:p>
        </p:txBody>
      </p:sp>
      <p:graphicFrame>
        <p:nvGraphicFramePr>
          <p:cNvPr id="13" name="Diagram 12">
            <a:extLst>
              <a:ext uri="{FF2B5EF4-FFF2-40B4-BE49-F238E27FC236}">
                <a16:creationId xmlns:a16="http://schemas.microsoft.com/office/drawing/2014/main" id="{C994BFC9-F15A-4BA1-9A4F-89C693FE3437}"/>
              </a:ext>
            </a:extLst>
          </p:cNvPr>
          <p:cNvGraphicFramePr/>
          <p:nvPr>
            <p:extLst>
              <p:ext uri="{D42A27DB-BD31-4B8C-83A1-F6EECF244321}">
                <p14:modId xmlns:p14="http://schemas.microsoft.com/office/powerpoint/2010/main" val="2731677894"/>
              </p:ext>
            </p:extLst>
          </p:nvPr>
        </p:nvGraphicFramePr>
        <p:xfrm>
          <a:off x="5278147" y="-1486707"/>
          <a:ext cx="4917157" cy="368057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extLst>
      <p:ext uri="{BB962C8B-B14F-4D97-AF65-F5344CB8AC3E}">
        <p14:creationId xmlns:p14="http://schemas.microsoft.com/office/powerpoint/2010/main" val="2106412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Step 3- Plan the task</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145968" cy="1818394"/>
          </a:xfrm>
        </p:spPr>
        <p:txBody>
          <a:bodyPr>
            <a:noAutofit/>
          </a:bodyPr>
          <a:lstStyle/>
          <a:p>
            <a:pPr marL="0" indent="0">
              <a:buNone/>
            </a:pPr>
            <a:r>
              <a:rPr lang="en-GB" sz="2400" dirty="0"/>
              <a:t>Now that you have some tips on how to plan. The first thing you need to do is make a drawing of what your installation will look like.  As it’s the best and most cost effective option, </a:t>
            </a:r>
            <a:r>
              <a:rPr lang="en-GB" sz="2400" b="1" dirty="0"/>
              <a:t>Option 1</a:t>
            </a:r>
            <a:r>
              <a:rPr lang="en-GB" sz="2400" dirty="0"/>
              <a:t> will be used for the rest of this scenario.</a:t>
            </a:r>
            <a:endParaRPr lang="en-GB" dirty="0"/>
          </a:p>
          <a:p>
            <a:pPr marL="0" indent="0">
              <a:buNone/>
            </a:pPr>
            <a:endParaRPr lang="en-GB" dirty="0"/>
          </a:p>
        </p:txBody>
      </p:sp>
      <p:graphicFrame>
        <p:nvGraphicFramePr>
          <p:cNvPr id="13" name="Diagram 12">
            <a:extLst>
              <a:ext uri="{FF2B5EF4-FFF2-40B4-BE49-F238E27FC236}">
                <a16:creationId xmlns:a16="http://schemas.microsoft.com/office/drawing/2014/main" id="{C994BFC9-F15A-4BA1-9A4F-89C693FE3437}"/>
              </a:ext>
            </a:extLst>
          </p:cNvPr>
          <p:cNvGraphicFramePr/>
          <p:nvPr>
            <p:extLst/>
          </p:nvPr>
        </p:nvGraphicFramePr>
        <p:xfrm>
          <a:off x="5278147" y="-1486707"/>
          <a:ext cx="4917157" cy="36805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a:extLst>
              <a:ext uri="{FF2B5EF4-FFF2-40B4-BE49-F238E27FC236}">
                <a16:creationId xmlns:a16="http://schemas.microsoft.com/office/drawing/2014/main" id="{4089813D-587A-4163-8943-13654EA40960}"/>
              </a:ext>
            </a:extLst>
          </p:cNvPr>
          <p:cNvSpPr/>
          <p:nvPr/>
        </p:nvSpPr>
        <p:spPr>
          <a:xfrm>
            <a:off x="4401908" y="2483644"/>
            <a:ext cx="4572000" cy="230141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Vid 06- How to draw an installation plan </a:t>
            </a:r>
          </a:p>
        </p:txBody>
      </p:sp>
      <p:pic>
        <p:nvPicPr>
          <p:cNvPr id="14" name="Graphic 13" descr="User">
            <a:extLst>
              <a:ext uri="{FF2B5EF4-FFF2-40B4-BE49-F238E27FC236}">
                <a16:creationId xmlns:a16="http://schemas.microsoft.com/office/drawing/2014/main" id="{E2914BFA-1CD1-4545-8B13-E2C73ABAF60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74886" y="2593890"/>
            <a:ext cx="835384" cy="854046"/>
          </a:xfrm>
          <a:prstGeom prst="rect">
            <a:avLst/>
          </a:prstGeom>
        </p:spPr>
      </p:pic>
      <p:sp>
        <p:nvSpPr>
          <p:cNvPr id="15" name="Rectangle 14">
            <a:extLst>
              <a:ext uri="{FF2B5EF4-FFF2-40B4-BE49-F238E27FC236}">
                <a16:creationId xmlns:a16="http://schemas.microsoft.com/office/drawing/2014/main" id="{DF3D8BB0-BFE3-4D04-9AA0-6F7767FC7B5B}"/>
              </a:ext>
            </a:extLst>
          </p:cNvPr>
          <p:cNvSpPr/>
          <p:nvPr/>
        </p:nvSpPr>
        <p:spPr>
          <a:xfrm>
            <a:off x="1049338" y="2741960"/>
            <a:ext cx="2533312" cy="1569660"/>
          </a:xfrm>
          <a:prstGeom prst="rect">
            <a:avLst/>
          </a:prstGeom>
          <a:solidFill>
            <a:schemeClr val="tx2">
              <a:lumMod val="40000"/>
              <a:lumOff val="60000"/>
            </a:schemeClr>
          </a:solidFill>
        </p:spPr>
        <p:txBody>
          <a:bodyPr wrap="square">
            <a:spAutoFit/>
          </a:bodyPr>
          <a:lstStyle/>
          <a:p>
            <a:r>
              <a:rPr lang="en-GB" sz="2400" b="1" i="1" dirty="0"/>
              <a:t>Not sure how to draw a plan? Watch this video for some tips.</a:t>
            </a:r>
          </a:p>
        </p:txBody>
      </p:sp>
    </p:spTree>
    <p:custDataLst>
      <p:tags r:id="rId1"/>
    </p:custDataLst>
    <p:extLst>
      <p:ext uri="{BB962C8B-B14F-4D97-AF65-F5344CB8AC3E}">
        <p14:creationId xmlns:p14="http://schemas.microsoft.com/office/powerpoint/2010/main" val="813479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Step 3- Plan the task</a:t>
            </a:r>
          </a:p>
        </p:txBody>
      </p:sp>
      <p:sp>
        <p:nvSpPr>
          <p:cNvPr id="8" name="Rectangle 7">
            <a:extLst>
              <a:ext uri="{FF2B5EF4-FFF2-40B4-BE49-F238E27FC236}">
                <a16:creationId xmlns:a16="http://schemas.microsoft.com/office/drawing/2014/main" id="{16018D8F-C0EC-4945-A6CA-E842AFE44238}"/>
              </a:ext>
            </a:extLst>
          </p:cNvPr>
          <p:cNvSpPr/>
          <p:nvPr/>
        </p:nvSpPr>
        <p:spPr>
          <a:xfrm>
            <a:off x="417692" y="3289142"/>
            <a:ext cx="2143759" cy="1279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Mr </a:t>
            </a:r>
            <a:r>
              <a:rPr lang="en-ZA" sz="2000" dirty="0" err="1"/>
              <a:t>Mabuzo’s</a:t>
            </a:r>
            <a:r>
              <a:rPr lang="en-ZA" sz="2000" dirty="0"/>
              <a:t> property details</a:t>
            </a:r>
          </a:p>
        </p:txBody>
      </p:sp>
      <p:sp>
        <p:nvSpPr>
          <p:cNvPr id="9" name="Rectangle 8">
            <a:extLst>
              <a:ext uri="{FF2B5EF4-FFF2-40B4-BE49-F238E27FC236}">
                <a16:creationId xmlns:a16="http://schemas.microsoft.com/office/drawing/2014/main" id="{AAAD20C3-EDE5-425B-9582-D05D51C02E72}"/>
              </a:ext>
            </a:extLst>
          </p:cNvPr>
          <p:cNvSpPr/>
          <p:nvPr/>
        </p:nvSpPr>
        <p:spPr>
          <a:xfrm>
            <a:off x="2864766" y="3289142"/>
            <a:ext cx="2143759" cy="1279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Step by step instructions </a:t>
            </a:r>
          </a:p>
        </p:txBody>
      </p:sp>
      <p:sp>
        <p:nvSpPr>
          <p:cNvPr id="10" name="Rectangle 9">
            <a:extLst>
              <a:ext uri="{FF2B5EF4-FFF2-40B4-BE49-F238E27FC236}">
                <a16:creationId xmlns:a16="http://schemas.microsoft.com/office/drawing/2014/main" id="{33210DEE-D300-490F-B542-CA7A3DCD388B}"/>
              </a:ext>
            </a:extLst>
          </p:cNvPr>
          <p:cNvSpPr/>
          <p:nvPr/>
        </p:nvSpPr>
        <p:spPr>
          <a:xfrm>
            <a:off x="5311840" y="3293075"/>
            <a:ext cx="2143759" cy="1279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Video of Option 1</a:t>
            </a:r>
          </a:p>
        </p:txBody>
      </p:sp>
      <p:pic>
        <p:nvPicPr>
          <p:cNvPr id="7" name="Graphic 6" descr="User">
            <a:extLst>
              <a:ext uri="{FF2B5EF4-FFF2-40B4-BE49-F238E27FC236}">
                <a16:creationId xmlns:a16="http://schemas.microsoft.com/office/drawing/2014/main" id="{A75B5C2E-1CB5-4966-B2E3-28C2886C56B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1317103"/>
            <a:ext cx="835384" cy="854046"/>
          </a:xfrm>
          <a:prstGeom prst="rect">
            <a:avLst/>
          </a:prstGeom>
        </p:spPr>
      </p:pic>
      <p:sp>
        <p:nvSpPr>
          <p:cNvPr id="11" name="Rectangle 10">
            <a:extLst>
              <a:ext uri="{FF2B5EF4-FFF2-40B4-BE49-F238E27FC236}">
                <a16:creationId xmlns:a16="http://schemas.microsoft.com/office/drawing/2014/main" id="{855DDA55-081C-4C26-AA61-699B70DF7C94}"/>
              </a:ext>
            </a:extLst>
          </p:cNvPr>
          <p:cNvSpPr/>
          <p:nvPr/>
        </p:nvSpPr>
        <p:spPr>
          <a:xfrm>
            <a:off x="774451" y="1465173"/>
            <a:ext cx="9145967" cy="1200329"/>
          </a:xfrm>
          <a:prstGeom prst="rect">
            <a:avLst/>
          </a:prstGeom>
          <a:solidFill>
            <a:schemeClr val="tx2">
              <a:lumMod val="40000"/>
              <a:lumOff val="60000"/>
            </a:schemeClr>
          </a:solidFill>
        </p:spPr>
        <p:txBody>
          <a:bodyPr wrap="square">
            <a:spAutoFit/>
          </a:bodyPr>
          <a:lstStyle/>
          <a:p>
            <a:r>
              <a:rPr lang="en-GB" sz="2400" b="1" i="1" dirty="0"/>
              <a:t>Use the property details, the instructions and video for Option 1 to draw your own plan. You can use paper or computer programme to make your drawing. Click on the “upload” button to upload your plan. </a:t>
            </a:r>
          </a:p>
        </p:txBody>
      </p:sp>
      <p:sp>
        <p:nvSpPr>
          <p:cNvPr id="12" name="Rectangle 11">
            <a:extLst>
              <a:ext uri="{FF2B5EF4-FFF2-40B4-BE49-F238E27FC236}">
                <a16:creationId xmlns:a16="http://schemas.microsoft.com/office/drawing/2014/main" id="{623660FC-3720-4651-92F3-DD1FEC942373}"/>
              </a:ext>
            </a:extLst>
          </p:cNvPr>
          <p:cNvSpPr/>
          <p:nvPr/>
        </p:nvSpPr>
        <p:spPr>
          <a:xfrm>
            <a:off x="7738856" y="3289142"/>
            <a:ext cx="2143759" cy="1279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See an example of a plan </a:t>
            </a:r>
          </a:p>
        </p:txBody>
      </p:sp>
      <p:graphicFrame>
        <p:nvGraphicFramePr>
          <p:cNvPr id="13" name="Diagram 12">
            <a:extLst>
              <a:ext uri="{FF2B5EF4-FFF2-40B4-BE49-F238E27FC236}">
                <a16:creationId xmlns:a16="http://schemas.microsoft.com/office/drawing/2014/main" id="{C994BFC9-F15A-4BA1-9A4F-89C693FE3437}"/>
              </a:ext>
            </a:extLst>
          </p:cNvPr>
          <p:cNvGraphicFramePr/>
          <p:nvPr>
            <p:extLst/>
          </p:nvPr>
        </p:nvGraphicFramePr>
        <p:xfrm>
          <a:off x="5278147" y="-1486707"/>
          <a:ext cx="4917157" cy="368057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extLst>
      <p:ext uri="{BB962C8B-B14F-4D97-AF65-F5344CB8AC3E}">
        <p14:creationId xmlns:p14="http://schemas.microsoft.com/office/powerpoint/2010/main" val="2644482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Upload your plan</a:t>
            </a:r>
          </a:p>
        </p:txBody>
      </p:sp>
      <p:sp>
        <p:nvSpPr>
          <p:cNvPr id="8" name="Rectangle 7">
            <a:extLst>
              <a:ext uri="{FF2B5EF4-FFF2-40B4-BE49-F238E27FC236}">
                <a16:creationId xmlns:a16="http://schemas.microsoft.com/office/drawing/2014/main" id="{16018D8F-C0EC-4945-A6CA-E842AFE44238}"/>
              </a:ext>
            </a:extLst>
          </p:cNvPr>
          <p:cNvSpPr/>
          <p:nvPr/>
        </p:nvSpPr>
        <p:spPr>
          <a:xfrm>
            <a:off x="7843521" y="4235952"/>
            <a:ext cx="2039620" cy="603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Submit</a:t>
            </a:r>
          </a:p>
        </p:txBody>
      </p:sp>
      <p:sp>
        <p:nvSpPr>
          <p:cNvPr id="3" name="Rectangle 2">
            <a:extLst>
              <a:ext uri="{FF2B5EF4-FFF2-40B4-BE49-F238E27FC236}">
                <a16:creationId xmlns:a16="http://schemas.microsoft.com/office/drawing/2014/main" id="{EE4D2069-C934-4427-A1B8-6479296A7AC6}"/>
              </a:ext>
            </a:extLst>
          </p:cNvPr>
          <p:cNvSpPr/>
          <p:nvPr/>
        </p:nvSpPr>
        <p:spPr>
          <a:xfrm>
            <a:off x="772160" y="2666272"/>
            <a:ext cx="4704080" cy="9131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6" name="Graphic 5" descr="User">
            <a:extLst>
              <a:ext uri="{FF2B5EF4-FFF2-40B4-BE49-F238E27FC236}">
                <a16:creationId xmlns:a16="http://schemas.microsoft.com/office/drawing/2014/main" id="{05860CEE-03C7-43B2-8A3C-8C2F9B57F4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8805" y="1196121"/>
            <a:ext cx="835384" cy="854046"/>
          </a:xfrm>
          <a:prstGeom prst="rect">
            <a:avLst/>
          </a:prstGeom>
        </p:spPr>
      </p:pic>
      <p:sp>
        <p:nvSpPr>
          <p:cNvPr id="7" name="Rectangle 6">
            <a:extLst>
              <a:ext uri="{FF2B5EF4-FFF2-40B4-BE49-F238E27FC236}">
                <a16:creationId xmlns:a16="http://schemas.microsoft.com/office/drawing/2014/main" id="{29185FE4-CF99-4035-92BB-A26276F62296}"/>
              </a:ext>
            </a:extLst>
          </p:cNvPr>
          <p:cNvSpPr/>
          <p:nvPr/>
        </p:nvSpPr>
        <p:spPr>
          <a:xfrm>
            <a:off x="903256" y="1344191"/>
            <a:ext cx="9145967" cy="830997"/>
          </a:xfrm>
          <a:prstGeom prst="rect">
            <a:avLst/>
          </a:prstGeom>
          <a:solidFill>
            <a:schemeClr val="tx2">
              <a:lumMod val="40000"/>
              <a:lumOff val="60000"/>
            </a:schemeClr>
          </a:solidFill>
        </p:spPr>
        <p:txBody>
          <a:bodyPr wrap="square">
            <a:spAutoFit/>
          </a:bodyPr>
          <a:lstStyle/>
          <a:p>
            <a:r>
              <a:rPr lang="en-GB" sz="2400" b="1" i="1" dirty="0"/>
              <a:t>Submit your plan so that it can be saved in your </a:t>
            </a:r>
            <a:r>
              <a:rPr lang="en-GB" sz="2400" b="1" i="1" u="sng" dirty="0" err="1"/>
              <a:t>ePortfolio</a:t>
            </a:r>
            <a:r>
              <a:rPr lang="en-GB" sz="2400" dirty="0"/>
              <a:t>. </a:t>
            </a:r>
            <a:r>
              <a:rPr lang="en-GB" sz="2400" b="1" i="1" dirty="0"/>
              <a:t>Upload your plan and click submit. </a:t>
            </a:r>
          </a:p>
        </p:txBody>
      </p:sp>
    </p:spTree>
    <p:custDataLst>
      <p:tags r:id="rId1"/>
    </p:custDataLst>
    <p:extLst>
      <p:ext uri="{BB962C8B-B14F-4D97-AF65-F5344CB8AC3E}">
        <p14:creationId xmlns:p14="http://schemas.microsoft.com/office/powerpoint/2010/main" val="41477623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Example of the plan </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8000703" cy="1818394"/>
          </a:xfrm>
        </p:spPr>
        <p:txBody>
          <a:bodyPr>
            <a:noAutofit/>
          </a:bodyPr>
          <a:lstStyle/>
          <a:p>
            <a:pPr marL="0" indent="0">
              <a:buNone/>
            </a:pPr>
            <a:r>
              <a:rPr lang="en-GB" sz="2400" dirty="0"/>
              <a:t>This is an example of what your plan should have looked like. Did your plan come close to this? </a:t>
            </a:r>
          </a:p>
        </p:txBody>
      </p:sp>
      <p:pic>
        <p:nvPicPr>
          <p:cNvPr id="4" name="Picture 3">
            <a:extLst>
              <a:ext uri="{FF2B5EF4-FFF2-40B4-BE49-F238E27FC236}">
                <a16:creationId xmlns:a16="http://schemas.microsoft.com/office/drawing/2014/main" id="{98139BB7-2A1D-40C7-A7A8-0CAC55459D0E}"/>
              </a:ext>
            </a:extLst>
          </p:cNvPr>
          <p:cNvPicPr>
            <a:picLocks noChangeAspect="1"/>
          </p:cNvPicPr>
          <p:nvPr/>
        </p:nvPicPr>
        <p:blipFill>
          <a:blip r:embed="rId4"/>
          <a:stretch>
            <a:fillRect/>
          </a:stretch>
        </p:blipFill>
        <p:spPr>
          <a:xfrm>
            <a:off x="2245359" y="2052801"/>
            <a:ext cx="5626813" cy="2914487"/>
          </a:xfrm>
          <a:prstGeom prst="rect">
            <a:avLst/>
          </a:prstGeom>
        </p:spPr>
      </p:pic>
    </p:spTree>
    <p:custDataLst>
      <p:tags r:id="rId1"/>
    </p:custDataLst>
    <p:extLst>
      <p:ext uri="{BB962C8B-B14F-4D97-AF65-F5344CB8AC3E}">
        <p14:creationId xmlns:p14="http://schemas.microsoft.com/office/powerpoint/2010/main" val="130876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What will you need to do the job? </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312719" cy="1818394"/>
          </a:xfrm>
        </p:spPr>
        <p:txBody>
          <a:bodyPr>
            <a:noAutofit/>
          </a:bodyPr>
          <a:lstStyle/>
          <a:p>
            <a:pPr marL="0" indent="0">
              <a:buNone/>
            </a:pPr>
            <a:r>
              <a:rPr lang="en-GB" sz="2400" dirty="0"/>
              <a:t>How do you even begin to think about all the things you will need to do the job? </a:t>
            </a:r>
            <a:endParaRPr lang="en-GB" dirty="0"/>
          </a:p>
        </p:txBody>
      </p:sp>
      <p:sp>
        <p:nvSpPr>
          <p:cNvPr id="7" name="Rectangle 6">
            <a:extLst>
              <a:ext uri="{FF2B5EF4-FFF2-40B4-BE49-F238E27FC236}">
                <a16:creationId xmlns:a16="http://schemas.microsoft.com/office/drawing/2014/main" id="{A6A73B5E-9793-467C-89FD-D0376AA4D6DE}"/>
              </a:ext>
            </a:extLst>
          </p:cNvPr>
          <p:cNvSpPr/>
          <p:nvPr/>
        </p:nvSpPr>
        <p:spPr>
          <a:xfrm>
            <a:off x="2990104" y="2922883"/>
            <a:ext cx="4259166" cy="19912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video 05: </a:t>
            </a:r>
          </a:p>
        </p:txBody>
      </p:sp>
      <p:pic>
        <p:nvPicPr>
          <p:cNvPr id="6" name="Graphic 5" descr="User">
            <a:extLst>
              <a:ext uri="{FF2B5EF4-FFF2-40B4-BE49-F238E27FC236}">
                <a16:creationId xmlns:a16="http://schemas.microsoft.com/office/drawing/2014/main" id="{ED22218F-41BD-41E4-BE5D-564A30F4BE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828" y="1863959"/>
            <a:ext cx="854046" cy="854046"/>
          </a:xfrm>
          <a:prstGeom prst="rect">
            <a:avLst/>
          </a:prstGeom>
        </p:spPr>
      </p:pic>
      <p:sp>
        <p:nvSpPr>
          <p:cNvPr id="8" name="Rectangle 7">
            <a:extLst>
              <a:ext uri="{FF2B5EF4-FFF2-40B4-BE49-F238E27FC236}">
                <a16:creationId xmlns:a16="http://schemas.microsoft.com/office/drawing/2014/main" id="{A317E002-CB79-4F74-AFBF-D052B144211C}"/>
              </a:ext>
            </a:extLst>
          </p:cNvPr>
          <p:cNvSpPr/>
          <p:nvPr/>
        </p:nvSpPr>
        <p:spPr>
          <a:xfrm>
            <a:off x="874748" y="1887008"/>
            <a:ext cx="8263011" cy="830997"/>
          </a:xfrm>
          <a:prstGeom prst="rect">
            <a:avLst/>
          </a:prstGeom>
          <a:solidFill>
            <a:schemeClr val="tx2">
              <a:lumMod val="40000"/>
              <a:lumOff val="60000"/>
            </a:schemeClr>
          </a:solidFill>
        </p:spPr>
        <p:txBody>
          <a:bodyPr wrap="square">
            <a:spAutoFit/>
          </a:bodyPr>
          <a:lstStyle/>
          <a:p>
            <a:r>
              <a:rPr lang="en-GB" sz="2400" b="1" i="1" dirty="0"/>
              <a:t>Watch this video for advice from an experienced electrician on how you can plan for the job. </a:t>
            </a:r>
          </a:p>
        </p:txBody>
      </p:sp>
    </p:spTree>
    <p:custDataLst>
      <p:tags r:id="rId1"/>
    </p:custDataLst>
    <p:extLst>
      <p:ext uri="{BB962C8B-B14F-4D97-AF65-F5344CB8AC3E}">
        <p14:creationId xmlns:p14="http://schemas.microsoft.com/office/powerpoint/2010/main" val="11259550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Tools, materials, equipment and PPE</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4" y="1104489"/>
            <a:ext cx="8393684" cy="738231"/>
          </a:xfrm>
        </p:spPr>
        <p:txBody>
          <a:bodyPr>
            <a:noAutofit/>
          </a:bodyPr>
          <a:lstStyle/>
          <a:p>
            <a:pPr marL="0" indent="0">
              <a:buNone/>
            </a:pPr>
            <a:r>
              <a:rPr lang="en-GB" sz="2400" dirty="0"/>
              <a:t>It’s easier to think of everything you will need for a job if you step through it task by task.</a:t>
            </a:r>
          </a:p>
        </p:txBody>
      </p:sp>
      <p:sp>
        <p:nvSpPr>
          <p:cNvPr id="3" name="Rectangle 2">
            <a:extLst>
              <a:ext uri="{FF2B5EF4-FFF2-40B4-BE49-F238E27FC236}">
                <a16:creationId xmlns:a16="http://schemas.microsoft.com/office/drawing/2014/main" id="{AFA1C74F-C712-46ED-A4DC-D6AF4DEEE462}"/>
              </a:ext>
            </a:extLst>
          </p:cNvPr>
          <p:cNvSpPr/>
          <p:nvPr/>
        </p:nvSpPr>
        <p:spPr>
          <a:xfrm>
            <a:off x="192947" y="2961313"/>
            <a:ext cx="1493240"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Task 1</a:t>
            </a:r>
          </a:p>
        </p:txBody>
      </p:sp>
      <p:sp>
        <p:nvSpPr>
          <p:cNvPr id="9" name="Rectangle 8">
            <a:extLst>
              <a:ext uri="{FF2B5EF4-FFF2-40B4-BE49-F238E27FC236}">
                <a16:creationId xmlns:a16="http://schemas.microsoft.com/office/drawing/2014/main" id="{1FDB8316-1176-4DBA-8901-7F7341F80609}"/>
              </a:ext>
            </a:extLst>
          </p:cNvPr>
          <p:cNvSpPr/>
          <p:nvPr/>
        </p:nvSpPr>
        <p:spPr>
          <a:xfrm>
            <a:off x="192947" y="3851944"/>
            <a:ext cx="1493240"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Task 6</a:t>
            </a:r>
          </a:p>
        </p:txBody>
      </p:sp>
      <p:sp>
        <p:nvSpPr>
          <p:cNvPr id="10" name="Rectangle 9">
            <a:extLst>
              <a:ext uri="{FF2B5EF4-FFF2-40B4-BE49-F238E27FC236}">
                <a16:creationId xmlns:a16="http://schemas.microsoft.com/office/drawing/2014/main" id="{361B28DA-7965-47F6-A10E-A51F81679238}"/>
              </a:ext>
            </a:extLst>
          </p:cNvPr>
          <p:cNvSpPr/>
          <p:nvPr/>
        </p:nvSpPr>
        <p:spPr>
          <a:xfrm>
            <a:off x="1871684" y="2961313"/>
            <a:ext cx="1493240"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Task 2</a:t>
            </a:r>
          </a:p>
        </p:txBody>
      </p:sp>
      <p:sp>
        <p:nvSpPr>
          <p:cNvPr id="11" name="Rectangle 10">
            <a:extLst>
              <a:ext uri="{FF2B5EF4-FFF2-40B4-BE49-F238E27FC236}">
                <a16:creationId xmlns:a16="http://schemas.microsoft.com/office/drawing/2014/main" id="{FA6B3525-AC29-4F35-828F-430C56F7FD67}"/>
              </a:ext>
            </a:extLst>
          </p:cNvPr>
          <p:cNvSpPr/>
          <p:nvPr/>
        </p:nvSpPr>
        <p:spPr>
          <a:xfrm>
            <a:off x="1871684" y="3851944"/>
            <a:ext cx="1493240"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Task 7</a:t>
            </a:r>
          </a:p>
        </p:txBody>
      </p:sp>
      <p:sp>
        <p:nvSpPr>
          <p:cNvPr id="12" name="Rectangle 11">
            <a:extLst>
              <a:ext uri="{FF2B5EF4-FFF2-40B4-BE49-F238E27FC236}">
                <a16:creationId xmlns:a16="http://schemas.microsoft.com/office/drawing/2014/main" id="{93B5D574-9EDC-47CC-A084-D3EA49ED36A4}"/>
              </a:ext>
            </a:extLst>
          </p:cNvPr>
          <p:cNvSpPr/>
          <p:nvPr/>
        </p:nvSpPr>
        <p:spPr>
          <a:xfrm>
            <a:off x="3550421" y="2952924"/>
            <a:ext cx="1493240"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Task 3</a:t>
            </a:r>
          </a:p>
        </p:txBody>
      </p:sp>
      <p:sp>
        <p:nvSpPr>
          <p:cNvPr id="13" name="Rectangle 12">
            <a:extLst>
              <a:ext uri="{FF2B5EF4-FFF2-40B4-BE49-F238E27FC236}">
                <a16:creationId xmlns:a16="http://schemas.microsoft.com/office/drawing/2014/main" id="{5FB73030-E79D-4682-A651-83F0E9D5FBA0}"/>
              </a:ext>
            </a:extLst>
          </p:cNvPr>
          <p:cNvSpPr/>
          <p:nvPr/>
        </p:nvSpPr>
        <p:spPr>
          <a:xfrm>
            <a:off x="3550421" y="3843555"/>
            <a:ext cx="1493240"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Task 8</a:t>
            </a:r>
          </a:p>
        </p:txBody>
      </p:sp>
      <p:sp>
        <p:nvSpPr>
          <p:cNvPr id="14" name="Rectangle 13">
            <a:extLst>
              <a:ext uri="{FF2B5EF4-FFF2-40B4-BE49-F238E27FC236}">
                <a16:creationId xmlns:a16="http://schemas.microsoft.com/office/drawing/2014/main" id="{0C8C4998-F985-4798-8B30-F780B8CB7B9C}"/>
              </a:ext>
            </a:extLst>
          </p:cNvPr>
          <p:cNvSpPr/>
          <p:nvPr/>
        </p:nvSpPr>
        <p:spPr>
          <a:xfrm>
            <a:off x="5229158" y="2952924"/>
            <a:ext cx="1493240"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Task 4</a:t>
            </a:r>
          </a:p>
        </p:txBody>
      </p:sp>
      <p:sp>
        <p:nvSpPr>
          <p:cNvPr id="15" name="Rectangle 14">
            <a:extLst>
              <a:ext uri="{FF2B5EF4-FFF2-40B4-BE49-F238E27FC236}">
                <a16:creationId xmlns:a16="http://schemas.microsoft.com/office/drawing/2014/main" id="{7A9AD29B-FB22-44C1-9604-8070506A12BA}"/>
              </a:ext>
            </a:extLst>
          </p:cNvPr>
          <p:cNvSpPr/>
          <p:nvPr/>
        </p:nvSpPr>
        <p:spPr>
          <a:xfrm>
            <a:off x="5229158" y="3843555"/>
            <a:ext cx="1493240"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Task 9</a:t>
            </a:r>
          </a:p>
        </p:txBody>
      </p:sp>
      <p:sp>
        <p:nvSpPr>
          <p:cNvPr id="16" name="Rectangle 15">
            <a:extLst>
              <a:ext uri="{FF2B5EF4-FFF2-40B4-BE49-F238E27FC236}">
                <a16:creationId xmlns:a16="http://schemas.microsoft.com/office/drawing/2014/main" id="{F1138C7A-F0B4-4E61-B393-B5AA73D7FF2E}"/>
              </a:ext>
            </a:extLst>
          </p:cNvPr>
          <p:cNvSpPr/>
          <p:nvPr/>
        </p:nvSpPr>
        <p:spPr>
          <a:xfrm>
            <a:off x="6907895" y="2952924"/>
            <a:ext cx="1493240"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Task 5</a:t>
            </a:r>
          </a:p>
        </p:txBody>
      </p:sp>
      <p:sp>
        <p:nvSpPr>
          <p:cNvPr id="17" name="Rectangle 16">
            <a:extLst>
              <a:ext uri="{FF2B5EF4-FFF2-40B4-BE49-F238E27FC236}">
                <a16:creationId xmlns:a16="http://schemas.microsoft.com/office/drawing/2014/main" id="{D263FAA2-084E-41A6-AB66-4C8FCFBC762F}"/>
              </a:ext>
            </a:extLst>
          </p:cNvPr>
          <p:cNvSpPr/>
          <p:nvPr/>
        </p:nvSpPr>
        <p:spPr>
          <a:xfrm>
            <a:off x="6907895" y="3843555"/>
            <a:ext cx="1493240"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Task 10</a:t>
            </a:r>
          </a:p>
        </p:txBody>
      </p:sp>
      <p:sp>
        <p:nvSpPr>
          <p:cNvPr id="18" name="Rectangle 17">
            <a:extLst>
              <a:ext uri="{FF2B5EF4-FFF2-40B4-BE49-F238E27FC236}">
                <a16:creationId xmlns:a16="http://schemas.microsoft.com/office/drawing/2014/main" id="{2AE53E4B-F169-4A1B-BDA9-4389FA409134}"/>
              </a:ext>
            </a:extLst>
          </p:cNvPr>
          <p:cNvSpPr/>
          <p:nvPr/>
        </p:nvSpPr>
        <p:spPr>
          <a:xfrm>
            <a:off x="8686405" y="3862799"/>
            <a:ext cx="1430717" cy="9913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Go to </a:t>
            </a:r>
            <a:r>
              <a:rPr lang="en-ZA" sz="2000" dirty="0" err="1"/>
              <a:t>ePortfolio</a:t>
            </a:r>
            <a:r>
              <a:rPr lang="en-ZA" sz="2000" dirty="0"/>
              <a:t> Activity</a:t>
            </a:r>
          </a:p>
        </p:txBody>
      </p:sp>
      <p:pic>
        <p:nvPicPr>
          <p:cNvPr id="8" name="Graphic 7" descr="User">
            <a:extLst>
              <a:ext uri="{FF2B5EF4-FFF2-40B4-BE49-F238E27FC236}">
                <a16:creationId xmlns:a16="http://schemas.microsoft.com/office/drawing/2014/main" id="{D02F37B2-9E35-4CEF-8517-089920F0D5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828" y="1863959"/>
            <a:ext cx="854046" cy="854046"/>
          </a:xfrm>
          <a:prstGeom prst="rect">
            <a:avLst/>
          </a:prstGeom>
        </p:spPr>
      </p:pic>
      <p:sp>
        <p:nvSpPr>
          <p:cNvPr id="20" name="Rectangle 19">
            <a:extLst>
              <a:ext uri="{FF2B5EF4-FFF2-40B4-BE49-F238E27FC236}">
                <a16:creationId xmlns:a16="http://schemas.microsoft.com/office/drawing/2014/main" id="{B25F6877-B566-4825-A435-7A2A408D6135}"/>
              </a:ext>
            </a:extLst>
          </p:cNvPr>
          <p:cNvSpPr/>
          <p:nvPr/>
        </p:nvSpPr>
        <p:spPr>
          <a:xfrm>
            <a:off x="874748" y="1887008"/>
            <a:ext cx="9166874" cy="830997"/>
          </a:xfrm>
          <a:prstGeom prst="rect">
            <a:avLst/>
          </a:prstGeom>
          <a:solidFill>
            <a:schemeClr val="tx2">
              <a:lumMod val="40000"/>
              <a:lumOff val="60000"/>
            </a:schemeClr>
          </a:solidFill>
        </p:spPr>
        <p:txBody>
          <a:bodyPr wrap="square">
            <a:spAutoFit/>
          </a:bodyPr>
          <a:lstStyle/>
          <a:p>
            <a:r>
              <a:rPr lang="en-GB" sz="2400" b="1" i="1" dirty="0"/>
              <a:t>Click on each task to see a video. On a piece of paper, take note of the tools, materials equipment you will need for each task.  </a:t>
            </a:r>
            <a:endParaRPr lang="en-GB" sz="2400" i="1" dirty="0"/>
          </a:p>
        </p:txBody>
      </p:sp>
      <p:sp>
        <p:nvSpPr>
          <p:cNvPr id="19" name="Rectangle 18">
            <a:extLst>
              <a:ext uri="{FF2B5EF4-FFF2-40B4-BE49-F238E27FC236}">
                <a16:creationId xmlns:a16="http://schemas.microsoft.com/office/drawing/2014/main" id="{CE7F7E10-90C7-495D-A14B-3EDAE30B1E6B}"/>
              </a:ext>
            </a:extLst>
          </p:cNvPr>
          <p:cNvSpPr/>
          <p:nvPr/>
        </p:nvSpPr>
        <p:spPr>
          <a:xfrm>
            <a:off x="8612034" y="2966303"/>
            <a:ext cx="1493240"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Task 11</a:t>
            </a:r>
          </a:p>
        </p:txBody>
      </p:sp>
    </p:spTree>
    <p:custDataLst>
      <p:tags r:id="rId1"/>
    </p:custDataLst>
    <p:extLst>
      <p:ext uri="{BB962C8B-B14F-4D97-AF65-F5344CB8AC3E}">
        <p14:creationId xmlns:p14="http://schemas.microsoft.com/office/powerpoint/2010/main" val="6202882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Task 1</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487129" cy="1818394"/>
          </a:xfrm>
        </p:spPr>
        <p:txBody>
          <a:bodyPr>
            <a:noAutofit/>
          </a:bodyPr>
          <a:lstStyle/>
          <a:p>
            <a:pPr marL="0" indent="0">
              <a:buNone/>
            </a:pPr>
            <a:r>
              <a:rPr lang="en-US" sz="2400" dirty="0"/>
              <a:t>Drill a hole in a wall</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6" name="Rectangle 5">
            <a:extLst>
              <a:ext uri="{FF2B5EF4-FFF2-40B4-BE49-F238E27FC236}">
                <a16:creationId xmlns:a16="http://schemas.microsoft.com/office/drawing/2014/main" id="{509E9368-30F3-4541-A6C2-82CA6AA03951}"/>
              </a:ext>
            </a:extLst>
          </p:cNvPr>
          <p:cNvSpPr/>
          <p:nvPr/>
        </p:nvSpPr>
        <p:spPr>
          <a:xfrm>
            <a:off x="3197434" y="2013686"/>
            <a:ext cx="3338098" cy="20777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Video 18</a:t>
            </a:r>
          </a:p>
          <a:p>
            <a:pPr algn="ctr"/>
            <a:r>
              <a:rPr lang="en-ZA" sz="1553" dirty="0"/>
              <a:t>  Task 1</a:t>
            </a:r>
          </a:p>
        </p:txBody>
      </p:sp>
      <p:sp>
        <p:nvSpPr>
          <p:cNvPr id="7" name="Rectangle 6">
            <a:extLst>
              <a:ext uri="{FF2B5EF4-FFF2-40B4-BE49-F238E27FC236}">
                <a16:creationId xmlns:a16="http://schemas.microsoft.com/office/drawing/2014/main" id="{1D42AAD3-E492-4404-BF0B-30923ECB6BE4}"/>
              </a:ext>
            </a:extLst>
          </p:cNvPr>
          <p:cNvSpPr/>
          <p:nvPr/>
        </p:nvSpPr>
        <p:spPr>
          <a:xfrm>
            <a:off x="7596843" y="4084477"/>
            <a:ext cx="2444432"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Back to Task Menu</a:t>
            </a:r>
          </a:p>
        </p:txBody>
      </p:sp>
    </p:spTree>
    <p:custDataLst>
      <p:tags r:id="rId1"/>
    </p:custDataLst>
    <p:extLst>
      <p:ext uri="{BB962C8B-B14F-4D97-AF65-F5344CB8AC3E}">
        <p14:creationId xmlns:p14="http://schemas.microsoft.com/office/powerpoint/2010/main" val="8355598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Task 2</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487129" cy="1818394"/>
          </a:xfrm>
        </p:spPr>
        <p:txBody>
          <a:bodyPr>
            <a:noAutofit/>
          </a:bodyPr>
          <a:lstStyle/>
          <a:p>
            <a:pPr marL="0" indent="0">
              <a:buNone/>
            </a:pPr>
            <a:r>
              <a:rPr lang="en-GB" sz="2400" dirty="0"/>
              <a:t>Fit conduit through the new hole drilled in the wall</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6" name="Rectangle 5">
            <a:extLst>
              <a:ext uri="{FF2B5EF4-FFF2-40B4-BE49-F238E27FC236}">
                <a16:creationId xmlns:a16="http://schemas.microsoft.com/office/drawing/2014/main" id="{509E9368-30F3-4541-A6C2-82CA6AA03951}"/>
              </a:ext>
            </a:extLst>
          </p:cNvPr>
          <p:cNvSpPr/>
          <p:nvPr/>
        </p:nvSpPr>
        <p:spPr>
          <a:xfrm>
            <a:off x="3197434" y="2013686"/>
            <a:ext cx="3338098" cy="20777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Video 19</a:t>
            </a:r>
          </a:p>
          <a:p>
            <a:pPr algn="ctr"/>
            <a:r>
              <a:rPr lang="en-ZA" sz="1553" dirty="0"/>
              <a:t> Task 2</a:t>
            </a:r>
          </a:p>
        </p:txBody>
      </p:sp>
      <p:sp>
        <p:nvSpPr>
          <p:cNvPr id="7" name="Rectangle 6">
            <a:extLst>
              <a:ext uri="{FF2B5EF4-FFF2-40B4-BE49-F238E27FC236}">
                <a16:creationId xmlns:a16="http://schemas.microsoft.com/office/drawing/2014/main" id="{BEDCC05F-B7A8-4E0E-ABE5-732FE0FC2A85}"/>
              </a:ext>
            </a:extLst>
          </p:cNvPr>
          <p:cNvSpPr/>
          <p:nvPr/>
        </p:nvSpPr>
        <p:spPr>
          <a:xfrm>
            <a:off x="7596843" y="4084477"/>
            <a:ext cx="2444432"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Back to Task Menu</a:t>
            </a:r>
          </a:p>
        </p:txBody>
      </p:sp>
    </p:spTree>
    <p:custDataLst>
      <p:tags r:id="rId1"/>
    </p:custDataLst>
    <p:extLst>
      <p:ext uri="{BB962C8B-B14F-4D97-AF65-F5344CB8AC3E}">
        <p14:creationId xmlns:p14="http://schemas.microsoft.com/office/powerpoint/2010/main" val="3195920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86973" y="264463"/>
            <a:ext cx="7616770" cy="960112"/>
          </a:xfrm>
        </p:spPr>
        <p:txBody>
          <a:bodyPr>
            <a:normAutofit fontScale="90000"/>
          </a:bodyPr>
          <a:lstStyle/>
          <a:p>
            <a:r>
              <a:rPr lang="en-GB" dirty="0"/>
              <a:t>Disclaimer- Key points about working under supervision </a:t>
            </a:r>
          </a:p>
        </p:txBody>
      </p:sp>
      <p:sp>
        <p:nvSpPr>
          <p:cNvPr id="3" name="Content Placeholder 2"/>
          <p:cNvSpPr>
            <a:spLocks noGrp="1"/>
          </p:cNvSpPr>
          <p:nvPr>
            <p:ph idx="1"/>
          </p:nvPr>
        </p:nvSpPr>
        <p:spPr>
          <a:xfrm>
            <a:off x="1151698" y="1215339"/>
            <a:ext cx="8000703" cy="3618924"/>
          </a:xfrm>
        </p:spPr>
        <p:txBody>
          <a:bodyPr>
            <a:noAutofit/>
          </a:bodyPr>
          <a:lstStyle/>
          <a:p>
            <a:r>
              <a:rPr lang="en-US" sz="1200" dirty="0">
                <a:solidFill>
                  <a:srgbClr val="FF0000"/>
                </a:solidFill>
              </a:rPr>
              <a:t>No person may authorize, design, install or permit or require the installation of an electrical installation, other than in accordance with a health and safety standard incorporated into these Regulations under section 44 of the Act.</a:t>
            </a:r>
            <a:r>
              <a:rPr lang="en-ZA" sz="1200" dirty="0">
                <a:solidFill>
                  <a:srgbClr val="FF0000"/>
                </a:solidFill>
              </a:rPr>
              <a:t> (Electrical installation regulations section 5)</a:t>
            </a:r>
          </a:p>
          <a:p>
            <a:r>
              <a:rPr lang="en-US" sz="1200" dirty="0">
                <a:solidFill>
                  <a:srgbClr val="FF0000"/>
                </a:solidFill>
              </a:rPr>
              <a:t>No person may do electrical installation work as an electrical contractor unless that person has been registered as an electrical contractor in terms of these Regulations </a:t>
            </a:r>
            <a:r>
              <a:rPr lang="en-ZA" sz="1200" dirty="0">
                <a:solidFill>
                  <a:srgbClr val="FF0000"/>
                </a:solidFill>
              </a:rPr>
              <a:t>(Electrical installation regulations section 6)</a:t>
            </a:r>
          </a:p>
          <a:p>
            <a:r>
              <a:rPr lang="en-ZA" sz="1200" dirty="0">
                <a:solidFill>
                  <a:srgbClr val="FF0000"/>
                </a:solidFill>
              </a:rPr>
              <a:t>It must be noted that in terms of Occupational Health &amp; Safety Act all electrical construction work must be conducted under the general control of the registered person, and in terms of this criteria you will not be allowed to work in the distribution board. You will be permitted under the general control of this registered person to do the following work. (Electrical installation regulations section 5)</a:t>
            </a:r>
          </a:p>
          <a:p>
            <a:r>
              <a:rPr lang="en-ZA" sz="1200" dirty="0">
                <a:solidFill>
                  <a:srgbClr val="FF0000"/>
                </a:solidFill>
              </a:rPr>
              <a:t>The registered person will be responsible for issuing the certificate of compliance for this addition to the electrical installation, after he has inspected and tested the electrical installation. (Electrical installation regulations section 9)</a:t>
            </a:r>
          </a:p>
          <a:p>
            <a:r>
              <a:rPr lang="en-ZA" sz="1200" dirty="0">
                <a:solidFill>
                  <a:srgbClr val="FF0000"/>
                </a:solidFill>
              </a:rPr>
              <a:t>During this exercise we will be providing 3 options to provide supply to a gate motor, we are aware that there are many more options and these will be influenced by finance, time, environment and skill. </a:t>
            </a:r>
          </a:p>
          <a:p>
            <a:r>
              <a:rPr lang="en-ZA" sz="1200" dirty="0">
                <a:solidFill>
                  <a:srgbClr val="FF0000"/>
                </a:solidFill>
              </a:rPr>
              <a:t>It must be noted that any other installation must comply to the regulations, standards and manufactures specifications.</a:t>
            </a:r>
          </a:p>
          <a:p>
            <a:pPr marL="0" indent="0">
              <a:buNone/>
            </a:pPr>
            <a:endParaRPr lang="en-GB" sz="1553"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5" name="Rectangle 4">
            <a:extLst>
              <a:ext uri="{FF2B5EF4-FFF2-40B4-BE49-F238E27FC236}">
                <a16:creationId xmlns:a16="http://schemas.microsoft.com/office/drawing/2014/main" id="{8C0B07FB-08F8-47A1-89F7-1AB40749A37A}"/>
              </a:ext>
            </a:extLst>
          </p:cNvPr>
          <p:cNvSpPr/>
          <p:nvPr/>
        </p:nvSpPr>
        <p:spPr>
          <a:xfrm>
            <a:off x="1426723" y="4356775"/>
            <a:ext cx="389106" cy="3369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a:extLst>
              <a:ext uri="{FF2B5EF4-FFF2-40B4-BE49-F238E27FC236}">
                <a16:creationId xmlns:a16="http://schemas.microsoft.com/office/drawing/2014/main" id="{B99A6271-AF2E-4D93-B4F1-9D7D064A7336}"/>
              </a:ext>
            </a:extLst>
          </p:cNvPr>
          <p:cNvSpPr/>
          <p:nvPr/>
        </p:nvSpPr>
        <p:spPr>
          <a:xfrm>
            <a:off x="1896300" y="4215320"/>
            <a:ext cx="8116704" cy="5447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t>I have read the disclaimer and I understand that while I will be shown how to install a gate motor supply, I MAY NOT do this myself unless am I registered electrician, with a certificate or if I am under the supervision of a registered person</a:t>
            </a:r>
            <a:r>
              <a:rPr lang="en-ZA" dirty="0"/>
              <a:t>. </a:t>
            </a:r>
          </a:p>
        </p:txBody>
      </p:sp>
    </p:spTree>
    <p:custDataLst>
      <p:tags r:id="rId1"/>
    </p:custDataLst>
    <p:extLst>
      <p:ext uri="{BB962C8B-B14F-4D97-AF65-F5344CB8AC3E}">
        <p14:creationId xmlns:p14="http://schemas.microsoft.com/office/powerpoint/2010/main" val="37492210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Task 3</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487129" cy="1818394"/>
          </a:xfrm>
        </p:spPr>
        <p:txBody>
          <a:bodyPr>
            <a:noAutofit/>
          </a:bodyPr>
          <a:lstStyle/>
          <a:p>
            <a:pPr marL="0" indent="0">
              <a:lnSpc>
                <a:spcPct val="100000"/>
              </a:lnSpc>
              <a:spcBef>
                <a:spcPts val="0"/>
              </a:spcBef>
              <a:buNone/>
            </a:pPr>
            <a:r>
              <a:rPr lang="en-US" sz="2400" dirty="0"/>
              <a:t>Install PVC multicore cable onto concrete or brick wall </a:t>
            </a:r>
            <a:r>
              <a:rPr lang="en-GB" sz="2400" dirty="0"/>
              <a:t>down the outside of the garage wall. </a:t>
            </a:r>
          </a:p>
          <a:p>
            <a:pPr marL="0" indent="0">
              <a:buNone/>
            </a:pPr>
            <a:endParaRPr lang="en-GB" dirty="0"/>
          </a:p>
          <a:p>
            <a:pPr marL="0" indent="0">
              <a:buNone/>
            </a:pPr>
            <a:endParaRPr lang="en-GB" dirty="0"/>
          </a:p>
          <a:p>
            <a:pPr marL="0" indent="0">
              <a:buNone/>
            </a:pPr>
            <a:endParaRPr lang="en-GB" dirty="0"/>
          </a:p>
        </p:txBody>
      </p:sp>
      <p:sp>
        <p:nvSpPr>
          <p:cNvPr id="6" name="Rectangle 5">
            <a:extLst>
              <a:ext uri="{FF2B5EF4-FFF2-40B4-BE49-F238E27FC236}">
                <a16:creationId xmlns:a16="http://schemas.microsoft.com/office/drawing/2014/main" id="{509E9368-30F3-4541-A6C2-82CA6AA03951}"/>
              </a:ext>
            </a:extLst>
          </p:cNvPr>
          <p:cNvSpPr/>
          <p:nvPr/>
        </p:nvSpPr>
        <p:spPr>
          <a:xfrm>
            <a:off x="3197434" y="2013686"/>
            <a:ext cx="3338098" cy="20777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Video 20</a:t>
            </a:r>
          </a:p>
          <a:p>
            <a:pPr algn="ctr"/>
            <a:r>
              <a:rPr lang="en-ZA" sz="1553" dirty="0"/>
              <a:t> Task 3</a:t>
            </a:r>
          </a:p>
        </p:txBody>
      </p:sp>
      <p:sp>
        <p:nvSpPr>
          <p:cNvPr id="7" name="Rectangle 6">
            <a:extLst>
              <a:ext uri="{FF2B5EF4-FFF2-40B4-BE49-F238E27FC236}">
                <a16:creationId xmlns:a16="http://schemas.microsoft.com/office/drawing/2014/main" id="{068274DF-F41A-4426-B787-28503DCD4207}"/>
              </a:ext>
            </a:extLst>
          </p:cNvPr>
          <p:cNvSpPr/>
          <p:nvPr/>
        </p:nvSpPr>
        <p:spPr>
          <a:xfrm>
            <a:off x="7596843" y="4084477"/>
            <a:ext cx="2444432"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Back to Task Menu</a:t>
            </a:r>
          </a:p>
        </p:txBody>
      </p:sp>
    </p:spTree>
    <p:custDataLst>
      <p:tags r:id="rId1"/>
    </p:custDataLst>
    <p:extLst>
      <p:ext uri="{BB962C8B-B14F-4D97-AF65-F5344CB8AC3E}">
        <p14:creationId xmlns:p14="http://schemas.microsoft.com/office/powerpoint/2010/main" val="26233413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Task 4</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487129" cy="1818394"/>
          </a:xfrm>
        </p:spPr>
        <p:txBody>
          <a:bodyPr>
            <a:noAutofit/>
          </a:bodyPr>
          <a:lstStyle/>
          <a:p>
            <a:pPr marL="0" indent="0">
              <a:buNone/>
            </a:pPr>
            <a:r>
              <a:rPr lang="en-GB" sz="2400" dirty="0"/>
              <a:t>Fit conduit through the new hole drilled in the wall.</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6" name="Rectangle 5">
            <a:extLst>
              <a:ext uri="{FF2B5EF4-FFF2-40B4-BE49-F238E27FC236}">
                <a16:creationId xmlns:a16="http://schemas.microsoft.com/office/drawing/2014/main" id="{509E9368-30F3-4541-A6C2-82CA6AA03951}"/>
              </a:ext>
            </a:extLst>
          </p:cNvPr>
          <p:cNvSpPr/>
          <p:nvPr/>
        </p:nvSpPr>
        <p:spPr>
          <a:xfrm>
            <a:off x="3197434" y="2013686"/>
            <a:ext cx="3338098" cy="20777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Video 21</a:t>
            </a:r>
          </a:p>
          <a:p>
            <a:pPr algn="ctr"/>
            <a:r>
              <a:rPr lang="en-ZA" sz="1553" dirty="0"/>
              <a:t> Task 4</a:t>
            </a:r>
          </a:p>
        </p:txBody>
      </p:sp>
      <p:sp>
        <p:nvSpPr>
          <p:cNvPr id="7" name="Rectangle 6">
            <a:extLst>
              <a:ext uri="{FF2B5EF4-FFF2-40B4-BE49-F238E27FC236}">
                <a16:creationId xmlns:a16="http://schemas.microsoft.com/office/drawing/2014/main" id="{6C899D79-1EA7-47E9-B80D-8449C04F9A40}"/>
              </a:ext>
            </a:extLst>
          </p:cNvPr>
          <p:cNvSpPr/>
          <p:nvPr/>
        </p:nvSpPr>
        <p:spPr>
          <a:xfrm>
            <a:off x="7596843" y="4084477"/>
            <a:ext cx="2444432"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Back to Task Menu</a:t>
            </a:r>
          </a:p>
        </p:txBody>
      </p:sp>
    </p:spTree>
    <p:custDataLst>
      <p:tags r:id="rId1"/>
    </p:custDataLst>
    <p:extLst>
      <p:ext uri="{BB962C8B-B14F-4D97-AF65-F5344CB8AC3E}">
        <p14:creationId xmlns:p14="http://schemas.microsoft.com/office/powerpoint/2010/main" val="27154893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Task 5</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487129" cy="1818394"/>
          </a:xfrm>
        </p:spPr>
        <p:txBody>
          <a:bodyPr>
            <a:noAutofit/>
          </a:bodyPr>
          <a:lstStyle/>
          <a:p>
            <a:pPr marL="0" indent="0">
              <a:buNone/>
            </a:pPr>
            <a:r>
              <a:rPr lang="en-US" sz="2400" dirty="0"/>
              <a:t>Measure, mark and mount a flush mount enclosure that is </a:t>
            </a:r>
            <a:r>
              <a:rPr lang="en-GB" sz="2400" dirty="0"/>
              <a:t>weather-proof for a socket outlet on the boundary wall.</a:t>
            </a:r>
            <a:endParaRPr lang="en-GB" dirty="0"/>
          </a:p>
          <a:p>
            <a:pPr marL="0" indent="0">
              <a:buNone/>
            </a:pPr>
            <a:endParaRPr lang="en-GB" dirty="0"/>
          </a:p>
          <a:p>
            <a:pPr marL="0" indent="0">
              <a:buNone/>
            </a:pPr>
            <a:endParaRPr lang="en-GB" dirty="0"/>
          </a:p>
          <a:p>
            <a:pPr marL="0" indent="0">
              <a:buNone/>
            </a:pPr>
            <a:endParaRPr lang="en-GB" dirty="0"/>
          </a:p>
        </p:txBody>
      </p:sp>
      <p:sp>
        <p:nvSpPr>
          <p:cNvPr id="6" name="Rectangle 5">
            <a:extLst>
              <a:ext uri="{FF2B5EF4-FFF2-40B4-BE49-F238E27FC236}">
                <a16:creationId xmlns:a16="http://schemas.microsoft.com/office/drawing/2014/main" id="{509E9368-30F3-4541-A6C2-82CA6AA03951}"/>
              </a:ext>
            </a:extLst>
          </p:cNvPr>
          <p:cNvSpPr/>
          <p:nvPr/>
        </p:nvSpPr>
        <p:spPr>
          <a:xfrm>
            <a:off x="3197434" y="2013686"/>
            <a:ext cx="3338098" cy="20777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Video 22 </a:t>
            </a:r>
          </a:p>
          <a:p>
            <a:pPr algn="ctr"/>
            <a:r>
              <a:rPr lang="en-ZA" sz="1553" dirty="0"/>
              <a:t>Task 5</a:t>
            </a:r>
          </a:p>
        </p:txBody>
      </p:sp>
      <p:sp>
        <p:nvSpPr>
          <p:cNvPr id="7" name="Rectangle 6">
            <a:extLst>
              <a:ext uri="{FF2B5EF4-FFF2-40B4-BE49-F238E27FC236}">
                <a16:creationId xmlns:a16="http://schemas.microsoft.com/office/drawing/2014/main" id="{F57A5342-95F1-4A10-A833-1CDAC2015AB0}"/>
              </a:ext>
            </a:extLst>
          </p:cNvPr>
          <p:cNvSpPr/>
          <p:nvPr/>
        </p:nvSpPr>
        <p:spPr>
          <a:xfrm>
            <a:off x="7596843" y="4084477"/>
            <a:ext cx="2444432"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Back to Task Menu</a:t>
            </a:r>
          </a:p>
        </p:txBody>
      </p:sp>
    </p:spTree>
    <p:custDataLst>
      <p:tags r:id="rId1"/>
    </p:custDataLst>
    <p:extLst>
      <p:ext uri="{BB962C8B-B14F-4D97-AF65-F5344CB8AC3E}">
        <p14:creationId xmlns:p14="http://schemas.microsoft.com/office/powerpoint/2010/main" val="5377872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Task 6</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487129" cy="1818394"/>
          </a:xfrm>
        </p:spPr>
        <p:txBody>
          <a:bodyPr>
            <a:noAutofit/>
          </a:bodyPr>
          <a:lstStyle/>
          <a:p>
            <a:pPr marL="0" indent="0">
              <a:buNone/>
            </a:pPr>
            <a:r>
              <a:rPr lang="en-GB" sz="2400" dirty="0"/>
              <a:t>Draw </a:t>
            </a:r>
            <a:r>
              <a:rPr lang="en-US" sz="2400" dirty="0"/>
              <a:t>in conductors into conduit using a fish tape.</a:t>
            </a:r>
            <a:endParaRPr lang="en-GB" dirty="0"/>
          </a:p>
          <a:p>
            <a:pPr marL="0" indent="0">
              <a:buNone/>
            </a:pPr>
            <a:endParaRPr lang="en-GB" dirty="0"/>
          </a:p>
          <a:p>
            <a:pPr marL="0" indent="0">
              <a:buNone/>
            </a:pPr>
            <a:endParaRPr lang="en-GB" dirty="0"/>
          </a:p>
          <a:p>
            <a:pPr marL="0" indent="0">
              <a:buNone/>
            </a:pPr>
            <a:endParaRPr lang="en-GB" dirty="0"/>
          </a:p>
        </p:txBody>
      </p:sp>
      <p:sp>
        <p:nvSpPr>
          <p:cNvPr id="6" name="Rectangle 5">
            <a:extLst>
              <a:ext uri="{FF2B5EF4-FFF2-40B4-BE49-F238E27FC236}">
                <a16:creationId xmlns:a16="http://schemas.microsoft.com/office/drawing/2014/main" id="{509E9368-30F3-4541-A6C2-82CA6AA03951}"/>
              </a:ext>
            </a:extLst>
          </p:cNvPr>
          <p:cNvSpPr/>
          <p:nvPr/>
        </p:nvSpPr>
        <p:spPr>
          <a:xfrm>
            <a:off x="3197434" y="2013686"/>
            <a:ext cx="3338098" cy="20777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Video 23</a:t>
            </a:r>
          </a:p>
          <a:p>
            <a:pPr algn="ctr"/>
            <a:r>
              <a:rPr lang="en-ZA" sz="1553" dirty="0"/>
              <a:t> Task 6</a:t>
            </a:r>
          </a:p>
        </p:txBody>
      </p:sp>
      <p:sp>
        <p:nvSpPr>
          <p:cNvPr id="7" name="Rectangle 6">
            <a:extLst>
              <a:ext uri="{FF2B5EF4-FFF2-40B4-BE49-F238E27FC236}">
                <a16:creationId xmlns:a16="http://schemas.microsoft.com/office/drawing/2014/main" id="{FE66E0AD-7BAB-46B4-91DF-33098FB9C277}"/>
              </a:ext>
            </a:extLst>
          </p:cNvPr>
          <p:cNvSpPr/>
          <p:nvPr/>
        </p:nvSpPr>
        <p:spPr>
          <a:xfrm>
            <a:off x="7596843" y="4084477"/>
            <a:ext cx="2444432"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Back to Task Menu</a:t>
            </a:r>
          </a:p>
        </p:txBody>
      </p:sp>
    </p:spTree>
    <p:custDataLst>
      <p:tags r:id="rId1"/>
    </p:custDataLst>
    <p:extLst>
      <p:ext uri="{BB962C8B-B14F-4D97-AF65-F5344CB8AC3E}">
        <p14:creationId xmlns:p14="http://schemas.microsoft.com/office/powerpoint/2010/main" val="18932825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Task 7</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487129" cy="1818394"/>
          </a:xfrm>
        </p:spPr>
        <p:txBody>
          <a:bodyPr>
            <a:noAutofit/>
          </a:bodyPr>
          <a:lstStyle/>
          <a:p>
            <a:pPr marL="0" indent="0">
              <a:buNone/>
            </a:pPr>
            <a:r>
              <a:rPr lang="en-US" sz="2400" dirty="0"/>
              <a:t>Connect GP conductors to socket outlet.</a:t>
            </a:r>
            <a:endParaRPr lang="en-GB" dirty="0"/>
          </a:p>
          <a:p>
            <a:pPr marL="0" indent="0">
              <a:buNone/>
            </a:pPr>
            <a:endParaRPr lang="en-GB" dirty="0"/>
          </a:p>
          <a:p>
            <a:pPr marL="0" indent="0">
              <a:buNone/>
            </a:pPr>
            <a:endParaRPr lang="en-GB" dirty="0"/>
          </a:p>
          <a:p>
            <a:pPr marL="0" indent="0">
              <a:buNone/>
            </a:pPr>
            <a:endParaRPr lang="en-GB" dirty="0"/>
          </a:p>
        </p:txBody>
      </p:sp>
      <p:sp>
        <p:nvSpPr>
          <p:cNvPr id="6" name="Rectangle 5">
            <a:extLst>
              <a:ext uri="{FF2B5EF4-FFF2-40B4-BE49-F238E27FC236}">
                <a16:creationId xmlns:a16="http://schemas.microsoft.com/office/drawing/2014/main" id="{509E9368-30F3-4541-A6C2-82CA6AA03951}"/>
              </a:ext>
            </a:extLst>
          </p:cNvPr>
          <p:cNvSpPr/>
          <p:nvPr/>
        </p:nvSpPr>
        <p:spPr>
          <a:xfrm>
            <a:off x="3197434" y="2013686"/>
            <a:ext cx="3338098" cy="20777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Video 24</a:t>
            </a:r>
          </a:p>
          <a:p>
            <a:pPr algn="ctr"/>
            <a:r>
              <a:rPr lang="en-ZA" sz="1553" dirty="0"/>
              <a:t> Task 7</a:t>
            </a:r>
          </a:p>
        </p:txBody>
      </p:sp>
      <p:sp>
        <p:nvSpPr>
          <p:cNvPr id="7" name="Rectangle 6">
            <a:extLst>
              <a:ext uri="{FF2B5EF4-FFF2-40B4-BE49-F238E27FC236}">
                <a16:creationId xmlns:a16="http://schemas.microsoft.com/office/drawing/2014/main" id="{7C42C08C-2E68-4EBA-8587-A3D803F148DB}"/>
              </a:ext>
            </a:extLst>
          </p:cNvPr>
          <p:cNvSpPr/>
          <p:nvPr/>
        </p:nvSpPr>
        <p:spPr>
          <a:xfrm>
            <a:off x="7596843" y="4084477"/>
            <a:ext cx="2444432"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Back to Task Menu</a:t>
            </a:r>
          </a:p>
        </p:txBody>
      </p:sp>
    </p:spTree>
    <p:custDataLst>
      <p:tags r:id="rId1"/>
    </p:custDataLst>
    <p:extLst>
      <p:ext uri="{BB962C8B-B14F-4D97-AF65-F5344CB8AC3E}">
        <p14:creationId xmlns:p14="http://schemas.microsoft.com/office/powerpoint/2010/main" val="9746508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Task 8</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487129" cy="1818394"/>
          </a:xfrm>
        </p:spPr>
        <p:txBody>
          <a:bodyPr>
            <a:noAutofit/>
          </a:bodyPr>
          <a:lstStyle/>
          <a:p>
            <a:pPr marL="0" indent="0">
              <a:buNone/>
            </a:pPr>
            <a:r>
              <a:rPr lang="en-GB" sz="2400" dirty="0"/>
              <a:t>Switch off supply to DB2 and t</a:t>
            </a:r>
            <a:r>
              <a:rPr lang="en-US" sz="2400" dirty="0" err="1"/>
              <a:t>est</a:t>
            </a:r>
            <a:r>
              <a:rPr lang="en-US" sz="2400" dirty="0"/>
              <a:t> to ensure safe and isolated </a:t>
            </a:r>
            <a:r>
              <a:rPr lang="en-GB" sz="2400" dirty="0"/>
              <a:t>to work.</a:t>
            </a:r>
            <a:endParaRPr lang="en-GB" dirty="0"/>
          </a:p>
        </p:txBody>
      </p:sp>
      <p:sp>
        <p:nvSpPr>
          <p:cNvPr id="6" name="Rectangle 5">
            <a:extLst>
              <a:ext uri="{FF2B5EF4-FFF2-40B4-BE49-F238E27FC236}">
                <a16:creationId xmlns:a16="http://schemas.microsoft.com/office/drawing/2014/main" id="{509E9368-30F3-4541-A6C2-82CA6AA03951}"/>
              </a:ext>
            </a:extLst>
          </p:cNvPr>
          <p:cNvSpPr/>
          <p:nvPr/>
        </p:nvSpPr>
        <p:spPr>
          <a:xfrm>
            <a:off x="3197434" y="2013686"/>
            <a:ext cx="3338098" cy="20777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Video 25</a:t>
            </a:r>
          </a:p>
          <a:p>
            <a:pPr algn="ctr"/>
            <a:r>
              <a:rPr lang="en-ZA" sz="1553" dirty="0"/>
              <a:t> Task 8</a:t>
            </a:r>
          </a:p>
        </p:txBody>
      </p:sp>
      <p:sp>
        <p:nvSpPr>
          <p:cNvPr id="7" name="Rectangle 6">
            <a:extLst>
              <a:ext uri="{FF2B5EF4-FFF2-40B4-BE49-F238E27FC236}">
                <a16:creationId xmlns:a16="http://schemas.microsoft.com/office/drawing/2014/main" id="{A90002CE-B20B-4E39-8745-E0C1697ED481}"/>
              </a:ext>
            </a:extLst>
          </p:cNvPr>
          <p:cNvSpPr/>
          <p:nvPr/>
        </p:nvSpPr>
        <p:spPr>
          <a:xfrm>
            <a:off x="7596843" y="4084477"/>
            <a:ext cx="2444432"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Back to Task Menu</a:t>
            </a:r>
          </a:p>
        </p:txBody>
      </p:sp>
    </p:spTree>
    <p:custDataLst>
      <p:tags r:id="rId1"/>
    </p:custDataLst>
    <p:extLst>
      <p:ext uri="{BB962C8B-B14F-4D97-AF65-F5344CB8AC3E}">
        <p14:creationId xmlns:p14="http://schemas.microsoft.com/office/powerpoint/2010/main" val="23699025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Task 9</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487129" cy="1818394"/>
          </a:xfrm>
        </p:spPr>
        <p:txBody>
          <a:bodyPr>
            <a:noAutofit/>
          </a:bodyPr>
          <a:lstStyle/>
          <a:p>
            <a:pPr marL="0" indent="0">
              <a:buNone/>
            </a:pPr>
            <a:r>
              <a:rPr lang="en-US" sz="2400" dirty="0"/>
              <a:t>Install PVC conduit from one available space in the DB1 </a:t>
            </a:r>
            <a:r>
              <a:rPr lang="en-GB" sz="2400" dirty="0"/>
              <a:t>1 at the bottom.</a:t>
            </a:r>
            <a:endParaRPr lang="en-GB" dirty="0"/>
          </a:p>
          <a:p>
            <a:pPr marL="0" indent="0">
              <a:buNone/>
            </a:pPr>
            <a:endParaRPr lang="en-GB" dirty="0"/>
          </a:p>
          <a:p>
            <a:pPr marL="0" indent="0">
              <a:buNone/>
            </a:pPr>
            <a:endParaRPr lang="en-GB" dirty="0"/>
          </a:p>
        </p:txBody>
      </p:sp>
      <p:sp>
        <p:nvSpPr>
          <p:cNvPr id="6" name="Rectangle 5">
            <a:extLst>
              <a:ext uri="{FF2B5EF4-FFF2-40B4-BE49-F238E27FC236}">
                <a16:creationId xmlns:a16="http://schemas.microsoft.com/office/drawing/2014/main" id="{509E9368-30F3-4541-A6C2-82CA6AA03951}"/>
              </a:ext>
            </a:extLst>
          </p:cNvPr>
          <p:cNvSpPr/>
          <p:nvPr/>
        </p:nvSpPr>
        <p:spPr>
          <a:xfrm>
            <a:off x="3197434" y="2013686"/>
            <a:ext cx="3338098" cy="20777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Video 26</a:t>
            </a:r>
          </a:p>
          <a:p>
            <a:pPr algn="ctr"/>
            <a:r>
              <a:rPr lang="en-ZA" sz="1553" dirty="0"/>
              <a:t> Task 9</a:t>
            </a:r>
          </a:p>
        </p:txBody>
      </p:sp>
      <p:sp>
        <p:nvSpPr>
          <p:cNvPr id="7" name="Rectangle 6">
            <a:extLst>
              <a:ext uri="{FF2B5EF4-FFF2-40B4-BE49-F238E27FC236}">
                <a16:creationId xmlns:a16="http://schemas.microsoft.com/office/drawing/2014/main" id="{E59782AA-127B-4418-BF42-C5740D65B0FF}"/>
              </a:ext>
            </a:extLst>
          </p:cNvPr>
          <p:cNvSpPr/>
          <p:nvPr/>
        </p:nvSpPr>
        <p:spPr>
          <a:xfrm>
            <a:off x="7596843" y="4084477"/>
            <a:ext cx="2444432"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Back to Task Menu</a:t>
            </a:r>
          </a:p>
        </p:txBody>
      </p:sp>
    </p:spTree>
    <p:custDataLst>
      <p:tags r:id="rId1"/>
    </p:custDataLst>
    <p:extLst>
      <p:ext uri="{BB962C8B-B14F-4D97-AF65-F5344CB8AC3E}">
        <p14:creationId xmlns:p14="http://schemas.microsoft.com/office/powerpoint/2010/main" val="27467740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Task 10</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487129" cy="1818394"/>
          </a:xfrm>
        </p:spPr>
        <p:txBody>
          <a:bodyPr>
            <a:noAutofit/>
          </a:bodyPr>
          <a:lstStyle/>
          <a:p>
            <a:pPr marL="0" indent="0">
              <a:buNone/>
            </a:pPr>
            <a:r>
              <a:rPr lang="en-GB" sz="2400" dirty="0"/>
              <a:t>Fit a circuit breaker in a DB and </a:t>
            </a:r>
            <a:r>
              <a:rPr lang="en-US" sz="2400" dirty="0"/>
              <a:t>connect supply from earth leakage supply to circuit breaker.</a:t>
            </a:r>
            <a:endParaRPr lang="en-GB" dirty="0"/>
          </a:p>
          <a:p>
            <a:pPr marL="0" indent="0">
              <a:buNone/>
            </a:pPr>
            <a:endParaRPr lang="en-GB" dirty="0"/>
          </a:p>
        </p:txBody>
      </p:sp>
      <p:sp>
        <p:nvSpPr>
          <p:cNvPr id="6" name="Rectangle 5">
            <a:extLst>
              <a:ext uri="{FF2B5EF4-FFF2-40B4-BE49-F238E27FC236}">
                <a16:creationId xmlns:a16="http://schemas.microsoft.com/office/drawing/2014/main" id="{509E9368-30F3-4541-A6C2-82CA6AA03951}"/>
              </a:ext>
            </a:extLst>
          </p:cNvPr>
          <p:cNvSpPr/>
          <p:nvPr/>
        </p:nvSpPr>
        <p:spPr>
          <a:xfrm>
            <a:off x="3197434" y="2013686"/>
            <a:ext cx="3338098" cy="20777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Video 27</a:t>
            </a:r>
          </a:p>
          <a:p>
            <a:pPr algn="ctr"/>
            <a:r>
              <a:rPr lang="en-ZA" sz="1553" dirty="0"/>
              <a:t> Task 10</a:t>
            </a:r>
          </a:p>
        </p:txBody>
      </p:sp>
      <p:sp>
        <p:nvSpPr>
          <p:cNvPr id="7" name="Rectangle 6">
            <a:extLst>
              <a:ext uri="{FF2B5EF4-FFF2-40B4-BE49-F238E27FC236}">
                <a16:creationId xmlns:a16="http://schemas.microsoft.com/office/drawing/2014/main" id="{61965F96-EEBB-4A82-9AD4-EBD8042C4545}"/>
              </a:ext>
            </a:extLst>
          </p:cNvPr>
          <p:cNvSpPr/>
          <p:nvPr/>
        </p:nvSpPr>
        <p:spPr>
          <a:xfrm>
            <a:off x="7596843" y="4084477"/>
            <a:ext cx="2444432"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Back to Task Menu</a:t>
            </a:r>
          </a:p>
        </p:txBody>
      </p:sp>
    </p:spTree>
    <p:custDataLst>
      <p:tags r:id="rId1"/>
    </p:custDataLst>
    <p:extLst>
      <p:ext uri="{BB962C8B-B14F-4D97-AF65-F5344CB8AC3E}">
        <p14:creationId xmlns:p14="http://schemas.microsoft.com/office/powerpoint/2010/main" val="3623775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Task 11</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487129" cy="1818394"/>
          </a:xfrm>
        </p:spPr>
        <p:txBody>
          <a:bodyPr>
            <a:noAutofit/>
          </a:bodyPr>
          <a:lstStyle/>
          <a:p>
            <a:pPr marL="0" indent="0">
              <a:buNone/>
            </a:pPr>
            <a:r>
              <a:rPr lang="en-GB" sz="2400" dirty="0"/>
              <a:t>Connect new gate socket outlet supply conductors in BD.</a:t>
            </a:r>
            <a:endParaRPr lang="en-GB" dirty="0"/>
          </a:p>
          <a:p>
            <a:pPr marL="0" indent="0">
              <a:buNone/>
            </a:pPr>
            <a:endParaRPr lang="en-GB" dirty="0"/>
          </a:p>
          <a:p>
            <a:pPr marL="0" indent="0">
              <a:buNone/>
            </a:pPr>
            <a:endParaRPr lang="en-GB" dirty="0"/>
          </a:p>
        </p:txBody>
      </p:sp>
      <p:sp>
        <p:nvSpPr>
          <p:cNvPr id="6" name="Rectangle 5">
            <a:extLst>
              <a:ext uri="{FF2B5EF4-FFF2-40B4-BE49-F238E27FC236}">
                <a16:creationId xmlns:a16="http://schemas.microsoft.com/office/drawing/2014/main" id="{509E9368-30F3-4541-A6C2-82CA6AA03951}"/>
              </a:ext>
            </a:extLst>
          </p:cNvPr>
          <p:cNvSpPr/>
          <p:nvPr/>
        </p:nvSpPr>
        <p:spPr>
          <a:xfrm>
            <a:off x="3197434" y="2013686"/>
            <a:ext cx="3338098" cy="20777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Video 28 </a:t>
            </a:r>
          </a:p>
          <a:p>
            <a:pPr algn="ctr"/>
            <a:r>
              <a:rPr lang="en-ZA" sz="1553" dirty="0"/>
              <a:t>Task 11</a:t>
            </a:r>
          </a:p>
        </p:txBody>
      </p:sp>
      <p:sp>
        <p:nvSpPr>
          <p:cNvPr id="7" name="Rectangle 6">
            <a:extLst>
              <a:ext uri="{FF2B5EF4-FFF2-40B4-BE49-F238E27FC236}">
                <a16:creationId xmlns:a16="http://schemas.microsoft.com/office/drawing/2014/main" id="{63954A10-AA8F-453F-AF42-D2CFC5432850}"/>
              </a:ext>
            </a:extLst>
          </p:cNvPr>
          <p:cNvSpPr/>
          <p:nvPr/>
        </p:nvSpPr>
        <p:spPr>
          <a:xfrm>
            <a:off x="7596843" y="4084477"/>
            <a:ext cx="2444432"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Back to Task Menu</a:t>
            </a:r>
          </a:p>
        </p:txBody>
      </p:sp>
    </p:spTree>
    <p:custDataLst>
      <p:tags r:id="rId1"/>
    </p:custDataLst>
    <p:extLst>
      <p:ext uri="{BB962C8B-B14F-4D97-AF65-F5344CB8AC3E}">
        <p14:creationId xmlns:p14="http://schemas.microsoft.com/office/powerpoint/2010/main" val="6171461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err="1"/>
              <a:t>ePortfolio</a:t>
            </a:r>
            <a:r>
              <a:rPr lang="en-GB" dirty="0"/>
              <a:t> activity- Plan</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2379616"/>
            <a:ext cx="9312719" cy="1818394"/>
          </a:xfrm>
        </p:spPr>
        <p:txBody>
          <a:bodyPr>
            <a:noAutofit/>
          </a:bodyPr>
          <a:lstStyle/>
          <a:p>
            <a:pPr marL="0" indent="0">
              <a:buNone/>
            </a:pPr>
            <a:r>
              <a:rPr lang="en-GB" b="1" dirty="0"/>
              <a:t>Assessment instructions: </a:t>
            </a:r>
          </a:p>
          <a:p>
            <a:pPr marL="457200" indent="-457200">
              <a:buFont typeface="+mj-lt"/>
              <a:buAutoNum type="arabicPeriod"/>
            </a:pPr>
            <a:r>
              <a:rPr lang="en-GB" dirty="0"/>
              <a:t>Download the Requirements template</a:t>
            </a:r>
          </a:p>
          <a:p>
            <a:pPr marL="457200" indent="-457200">
              <a:buFont typeface="+mj-lt"/>
              <a:buAutoNum type="arabicPeriod"/>
            </a:pPr>
            <a:r>
              <a:rPr lang="en-GB" dirty="0"/>
              <a:t>Complete the template</a:t>
            </a:r>
          </a:p>
          <a:p>
            <a:pPr marL="457200" indent="-457200">
              <a:buFont typeface="+mj-lt"/>
              <a:buAutoNum type="arabicPeriod"/>
            </a:pPr>
            <a:r>
              <a:rPr lang="en-GB" dirty="0"/>
              <a:t>Upload the template to your </a:t>
            </a:r>
            <a:r>
              <a:rPr lang="en-GB" dirty="0" err="1"/>
              <a:t>ePortfolio</a:t>
            </a:r>
            <a:r>
              <a:rPr lang="en-GB" dirty="0"/>
              <a:t> using the upload button </a:t>
            </a:r>
          </a:p>
          <a:p>
            <a:pPr marL="0" indent="0">
              <a:buNone/>
            </a:pPr>
            <a:endParaRPr lang="en-GB" dirty="0"/>
          </a:p>
        </p:txBody>
      </p:sp>
      <p:pic>
        <p:nvPicPr>
          <p:cNvPr id="13" name="Graphic 12" descr="User">
            <a:extLst>
              <a:ext uri="{FF2B5EF4-FFF2-40B4-BE49-F238E27FC236}">
                <a16:creationId xmlns:a16="http://schemas.microsoft.com/office/drawing/2014/main" id="{38A522BD-DC57-4987-9564-42F475A0E6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605" y="1055786"/>
            <a:ext cx="854046" cy="854046"/>
          </a:xfrm>
          <a:prstGeom prst="rect">
            <a:avLst/>
          </a:prstGeom>
        </p:spPr>
      </p:pic>
      <p:sp>
        <p:nvSpPr>
          <p:cNvPr id="14" name="Rectangle 13">
            <a:extLst>
              <a:ext uri="{FF2B5EF4-FFF2-40B4-BE49-F238E27FC236}">
                <a16:creationId xmlns:a16="http://schemas.microsoft.com/office/drawing/2014/main" id="{AB6BA9DA-6261-46AC-8AB0-E13BDFD02D7C}"/>
              </a:ext>
            </a:extLst>
          </p:cNvPr>
          <p:cNvSpPr/>
          <p:nvPr/>
        </p:nvSpPr>
        <p:spPr>
          <a:xfrm>
            <a:off x="988181" y="1078835"/>
            <a:ext cx="8263011" cy="1200329"/>
          </a:xfrm>
          <a:prstGeom prst="rect">
            <a:avLst/>
          </a:prstGeom>
          <a:solidFill>
            <a:schemeClr val="tx2">
              <a:lumMod val="40000"/>
              <a:lumOff val="60000"/>
            </a:schemeClr>
          </a:solidFill>
        </p:spPr>
        <p:txBody>
          <a:bodyPr wrap="square">
            <a:spAutoFit/>
          </a:bodyPr>
          <a:lstStyle/>
          <a:p>
            <a:r>
              <a:rPr lang="en-GB" sz="2400" b="1" i="1" dirty="0"/>
              <a:t>You now need to make a list of all the tools, equipment and materials you will need for the job. Use the videos of the tasks to help you.</a:t>
            </a:r>
          </a:p>
        </p:txBody>
      </p:sp>
      <p:sp>
        <p:nvSpPr>
          <p:cNvPr id="15" name="Rectangle 14">
            <a:extLst>
              <a:ext uri="{FF2B5EF4-FFF2-40B4-BE49-F238E27FC236}">
                <a16:creationId xmlns:a16="http://schemas.microsoft.com/office/drawing/2014/main" id="{48529877-5D61-4076-AE06-169EC425419E}"/>
              </a:ext>
            </a:extLst>
          </p:cNvPr>
          <p:cNvSpPr/>
          <p:nvPr/>
        </p:nvSpPr>
        <p:spPr>
          <a:xfrm>
            <a:off x="4161541" y="4057820"/>
            <a:ext cx="2444432"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Upload completed template</a:t>
            </a:r>
          </a:p>
        </p:txBody>
      </p:sp>
      <p:sp>
        <p:nvSpPr>
          <p:cNvPr id="16" name="Rectangle 15">
            <a:extLst>
              <a:ext uri="{FF2B5EF4-FFF2-40B4-BE49-F238E27FC236}">
                <a16:creationId xmlns:a16="http://schemas.microsoft.com/office/drawing/2014/main" id="{2B8434AB-5D8F-402B-BAF7-985E7C1B22B9}"/>
              </a:ext>
            </a:extLst>
          </p:cNvPr>
          <p:cNvSpPr/>
          <p:nvPr/>
        </p:nvSpPr>
        <p:spPr>
          <a:xfrm>
            <a:off x="1165131" y="4058784"/>
            <a:ext cx="2644072"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Download requirements template</a:t>
            </a:r>
          </a:p>
        </p:txBody>
      </p:sp>
      <p:sp>
        <p:nvSpPr>
          <p:cNvPr id="17" name="Rectangle 16">
            <a:extLst>
              <a:ext uri="{FF2B5EF4-FFF2-40B4-BE49-F238E27FC236}">
                <a16:creationId xmlns:a16="http://schemas.microsoft.com/office/drawing/2014/main" id="{B2016F91-F09D-401E-ADFD-3C3660EAA984}"/>
              </a:ext>
            </a:extLst>
          </p:cNvPr>
          <p:cNvSpPr/>
          <p:nvPr/>
        </p:nvSpPr>
        <p:spPr>
          <a:xfrm>
            <a:off x="6958311" y="4057819"/>
            <a:ext cx="2444432"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Watch the videos again</a:t>
            </a:r>
          </a:p>
        </p:txBody>
      </p:sp>
    </p:spTree>
    <p:custDataLst>
      <p:tags r:id="rId1"/>
    </p:custDataLst>
    <p:extLst>
      <p:ext uri="{BB962C8B-B14F-4D97-AF65-F5344CB8AC3E}">
        <p14:creationId xmlns:p14="http://schemas.microsoft.com/office/powerpoint/2010/main" val="4116681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333" y="264463"/>
            <a:ext cx="7616770" cy="960112"/>
          </a:xfrm>
        </p:spPr>
        <p:txBody>
          <a:bodyPr/>
          <a:lstStyle/>
          <a:p>
            <a:r>
              <a:rPr lang="en-GB" dirty="0"/>
              <a:t>Scenario Outcomes</a:t>
            </a:r>
          </a:p>
        </p:txBody>
      </p:sp>
      <p:sp>
        <p:nvSpPr>
          <p:cNvPr id="3" name="Content Placeholder 2"/>
          <p:cNvSpPr>
            <a:spLocks noGrp="1"/>
          </p:cNvSpPr>
          <p:nvPr>
            <p:ph idx="1"/>
          </p:nvPr>
        </p:nvSpPr>
        <p:spPr>
          <a:xfrm>
            <a:off x="603058" y="1083901"/>
            <a:ext cx="8000703" cy="3883387"/>
          </a:xfrm>
        </p:spPr>
        <p:txBody>
          <a:bodyPr>
            <a:noAutofit/>
          </a:bodyPr>
          <a:lstStyle/>
          <a:p>
            <a:pPr marL="0" indent="0">
              <a:buNone/>
            </a:pPr>
            <a:r>
              <a:rPr lang="en-GB" dirty="0"/>
              <a:t>By working through this scenario on how to install a gate motor supply you will be able to do the following: </a:t>
            </a:r>
          </a:p>
          <a:p>
            <a:pPr marL="246459" indent="-246459"/>
            <a:r>
              <a:rPr lang="en-US" dirty="0"/>
              <a:t>Understand how to plan a task based on a client brief</a:t>
            </a:r>
          </a:p>
          <a:p>
            <a:pPr marL="246459" indent="-246459"/>
            <a:r>
              <a:rPr lang="en-US" dirty="0"/>
              <a:t>Know the regulations for installing a gate motor supply</a:t>
            </a:r>
          </a:p>
          <a:p>
            <a:pPr marL="246459" indent="-246459"/>
            <a:r>
              <a:rPr lang="en-US" dirty="0"/>
              <a:t>Choose the correct tools needed to install a gate motor supply </a:t>
            </a:r>
          </a:p>
          <a:p>
            <a:pPr marL="246459" indent="-246459"/>
            <a:r>
              <a:rPr lang="en-US" dirty="0"/>
              <a:t>Conduct a risk assessment </a:t>
            </a:r>
          </a:p>
          <a:p>
            <a:pPr marL="246459" indent="-246459"/>
            <a:r>
              <a:rPr lang="en-US" dirty="0"/>
              <a:t>Prepare a worksite</a:t>
            </a:r>
          </a:p>
          <a:p>
            <a:pPr marL="246459" indent="-246459"/>
            <a:r>
              <a:rPr lang="en-US" dirty="0"/>
              <a:t>Understand how to install equipment and materials according to standards and codes as well as manufacture’s requirements</a:t>
            </a:r>
          </a:p>
          <a:p>
            <a:pPr marL="246459" indent="-246459"/>
            <a:r>
              <a:rPr lang="en-US" dirty="0"/>
              <a:t>Conduct required tests for an alteration of and electrical supply</a:t>
            </a:r>
          </a:p>
          <a:p>
            <a:pPr marL="246459" indent="-246459"/>
            <a:r>
              <a:rPr lang="en-US" dirty="0"/>
              <a:t>Interact and provide feedback to a client</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Upload your requirements list</a:t>
            </a:r>
          </a:p>
        </p:txBody>
      </p:sp>
      <p:sp>
        <p:nvSpPr>
          <p:cNvPr id="8" name="Rectangle 7">
            <a:extLst>
              <a:ext uri="{FF2B5EF4-FFF2-40B4-BE49-F238E27FC236}">
                <a16:creationId xmlns:a16="http://schemas.microsoft.com/office/drawing/2014/main" id="{16018D8F-C0EC-4945-A6CA-E842AFE44238}"/>
              </a:ext>
            </a:extLst>
          </p:cNvPr>
          <p:cNvSpPr/>
          <p:nvPr/>
        </p:nvSpPr>
        <p:spPr>
          <a:xfrm>
            <a:off x="7843521" y="4235952"/>
            <a:ext cx="2039620" cy="603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Submit</a:t>
            </a:r>
          </a:p>
        </p:txBody>
      </p:sp>
      <p:sp>
        <p:nvSpPr>
          <p:cNvPr id="3" name="Rectangle 2">
            <a:extLst>
              <a:ext uri="{FF2B5EF4-FFF2-40B4-BE49-F238E27FC236}">
                <a16:creationId xmlns:a16="http://schemas.microsoft.com/office/drawing/2014/main" id="{EE4D2069-C934-4427-A1B8-6479296A7AC6}"/>
              </a:ext>
            </a:extLst>
          </p:cNvPr>
          <p:cNvSpPr/>
          <p:nvPr/>
        </p:nvSpPr>
        <p:spPr>
          <a:xfrm>
            <a:off x="772160" y="2666272"/>
            <a:ext cx="4704080" cy="9131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6" name="Graphic 5" descr="User">
            <a:extLst>
              <a:ext uri="{FF2B5EF4-FFF2-40B4-BE49-F238E27FC236}">
                <a16:creationId xmlns:a16="http://schemas.microsoft.com/office/drawing/2014/main" id="{05860CEE-03C7-43B2-8A3C-8C2F9B57F4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8805" y="1196121"/>
            <a:ext cx="835384" cy="854046"/>
          </a:xfrm>
          <a:prstGeom prst="rect">
            <a:avLst/>
          </a:prstGeom>
        </p:spPr>
      </p:pic>
      <p:sp>
        <p:nvSpPr>
          <p:cNvPr id="7" name="Rectangle 6">
            <a:extLst>
              <a:ext uri="{FF2B5EF4-FFF2-40B4-BE49-F238E27FC236}">
                <a16:creationId xmlns:a16="http://schemas.microsoft.com/office/drawing/2014/main" id="{29185FE4-CF99-4035-92BB-A26276F62296}"/>
              </a:ext>
            </a:extLst>
          </p:cNvPr>
          <p:cNvSpPr/>
          <p:nvPr/>
        </p:nvSpPr>
        <p:spPr>
          <a:xfrm>
            <a:off x="903256" y="1344191"/>
            <a:ext cx="9145967" cy="830997"/>
          </a:xfrm>
          <a:prstGeom prst="rect">
            <a:avLst/>
          </a:prstGeom>
          <a:solidFill>
            <a:schemeClr val="tx2">
              <a:lumMod val="40000"/>
              <a:lumOff val="60000"/>
            </a:schemeClr>
          </a:solidFill>
        </p:spPr>
        <p:txBody>
          <a:bodyPr wrap="square">
            <a:spAutoFit/>
          </a:bodyPr>
          <a:lstStyle/>
          <a:p>
            <a:r>
              <a:rPr lang="en-GB" sz="2400" b="1" i="1" dirty="0"/>
              <a:t>Submit your list so that it can be saved in your </a:t>
            </a:r>
            <a:r>
              <a:rPr lang="en-GB" sz="2400" b="1" i="1" u="sng" dirty="0" err="1"/>
              <a:t>ePortfolio</a:t>
            </a:r>
            <a:r>
              <a:rPr lang="en-GB" sz="2400" dirty="0"/>
              <a:t>. </a:t>
            </a:r>
            <a:r>
              <a:rPr lang="en-GB" sz="2400" b="1" i="1" dirty="0"/>
              <a:t>Upload your list and click submit. </a:t>
            </a:r>
          </a:p>
        </p:txBody>
      </p:sp>
    </p:spTree>
    <p:custDataLst>
      <p:tags r:id="rId1"/>
    </p:custDataLst>
    <p:extLst>
      <p:ext uri="{BB962C8B-B14F-4D97-AF65-F5344CB8AC3E}">
        <p14:creationId xmlns:p14="http://schemas.microsoft.com/office/powerpoint/2010/main" val="42615589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07EDDF59-3965-49F4-93A1-19552E1DA071}"/>
              </a:ext>
            </a:extLst>
          </p:cNvPr>
          <p:cNvGraphicFramePr/>
          <p:nvPr>
            <p:extLst>
              <p:ext uri="{D42A27DB-BD31-4B8C-83A1-F6EECF244321}">
                <p14:modId xmlns:p14="http://schemas.microsoft.com/office/powerpoint/2010/main" val="1556361274"/>
              </p:ext>
            </p:extLst>
          </p:nvPr>
        </p:nvGraphicFramePr>
        <p:xfrm>
          <a:off x="421803" y="977408"/>
          <a:ext cx="4331352" cy="38680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8">
            <a:extLst>
              <a:ext uri="{FF2B5EF4-FFF2-40B4-BE49-F238E27FC236}">
                <a16:creationId xmlns:a16="http://schemas.microsoft.com/office/drawing/2014/main" id="{334C2201-5277-4F18-8603-8AE5E93F9EE0}"/>
              </a:ext>
            </a:extLst>
          </p:cNvPr>
          <p:cNvSpPr/>
          <p:nvPr/>
        </p:nvSpPr>
        <p:spPr>
          <a:xfrm>
            <a:off x="5206753" y="1224793"/>
            <a:ext cx="4610819" cy="275997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553" b="0" i="0" u="none" strike="noStrike" kern="1200" cap="none" spc="0" normalizeH="0" baseline="0" noProof="0" dirty="0">
                <a:ln>
                  <a:noFill/>
                </a:ln>
                <a:solidFill>
                  <a:prstClr val="white"/>
                </a:solidFill>
                <a:effectLst/>
                <a:uLnTx/>
                <a:uFillTx/>
                <a:latin typeface="Calibri"/>
                <a:ea typeface="+mn-ea"/>
                <a:cs typeface="+mn-cs"/>
              </a:rPr>
              <a:t>Video of  Task 1</a:t>
            </a:r>
          </a:p>
        </p:txBody>
      </p:sp>
      <p:pic>
        <p:nvPicPr>
          <p:cNvPr id="6" name="Graphic 5" descr="User">
            <a:extLst>
              <a:ext uri="{FF2B5EF4-FFF2-40B4-BE49-F238E27FC236}">
                <a16:creationId xmlns:a16="http://schemas.microsoft.com/office/drawing/2014/main" id="{DC3E799A-13F9-4666-B703-A8DD990D094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2" y="186160"/>
            <a:ext cx="854046" cy="854046"/>
          </a:xfrm>
          <a:prstGeom prst="rect">
            <a:avLst/>
          </a:prstGeom>
        </p:spPr>
      </p:pic>
      <p:sp>
        <p:nvSpPr>
          <p:cNvPr id="7" name="Rectangle 6">
            <a:extLst>
              <a:ext uri="{FF2B5EF4-FFF2-40B4-BE49-F238E27FC236}">
                <a16:creationId xmlns:a16="http://schemas.microsoft.com/office/drawing/2014/main" id="{DD3F75E0-4560-485B-949F-A6DFB701B449}"/>
              </a:ext>
            </a:extLst>
          </p:cNvPr>
          <p:cNvSpPr/>
          <p:nvPr/>
        </p:nvSpPr>
        <p:spPr>
          <a:xfrm>
            <a:off x="902784" y="209209"/>
            <a:ext cx="9166874" cy="461665"/>
          </a:xfrm>
          <a:prstGeom prst="rect">
            <a:avLst/>
          </a:prstGeom>
          <a:solidFill>
            <a:schemeClr val="tx2">
              <a:lumMod val="40000"/>
              <a:lumOff val="60000"/>
            </a:schemeClr>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43525A"/>
                </a:solidFill>
                <a:effectLst/>
                <a:uLnTx/>
                <a:uFillTx/>
                <a:latin typeface="Calibri"/>
                <a:ea typeface="+mn-ea"/>
                <a:cs typeface="+mn-cs"/>
              </a:rPr>
              <a:t>Click on each thumbnail to play the video.  </a:t>
            </a:r>
            <a:endParaRPr kumimoji="0" lang="en-GB" sz="2400" b="0" i="1" u="none" strike="noStrike" kern="1200" cap="none" spc="0" normalizeH="0" baseline="0" noProof="0" dirty="0">
              <a:ln>
                <a:noFill/>
              </a:ln>
              <a:solidFill>
                <a:srgbClr val="43525A"/>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4734FC3A-8C36-443C-A9D0-90B1A07C5262}"/>
              </a:ext>
            </a:extLst>
          </p:cNvPr>
          <p:cNvSpPr/>
          <p:nvPr/>
        </p:nvSpPr>
        <p:spPr>
          <a:xfrm>
            <a:off x="7351210" y="4194495"/>
            <a:ext cx="2466362" cy="65960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solidFill>
                  <a:prstClr val="white"/>
                </a:solidFill>
                <a:effectLst/>
                <a:uLnTx/>
                <a:uFillTx/>
                <a:latin typeface="Calibri"/>
                <a:ea typeface="+mn-ea"/>
                <a:cs typeface="+mn-cs"/>
              </a:rPr>
              <a:t>Go back to </a:t>
            </a:r>
            <a:r>
              <a:rPr lang="en-ZA" sz="2000" dirty="0" err="1">
                <a:solidFill>
                  <a:prstClr val="white"/>
                </a:solidFill>
                <a:latin typeface="Calibri"/>
              </a:rPr>
              <a:t>ePortfolio</a:t>
            </a:r>
            <a:r>
              <a:rPr lang="en-ZA" sz="2000" dirty="0">
                <a:solidFill>
                  <a:prstClr val="white"/>
                </a:solidFill>
                <a:latin typeface="Calibri"/>
              </a:rPr>
              <a:t> instructions</a:t>
            </a:r>
            <a:endParaRPr kumimoji="0" lang="en-ZA" sz="2000" b="0" i="0" u="none" strike="noStrike" kern="1200" cap="none" spc="0" normalizeH="0" baseline="0" noProof="0" dirty="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1340337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Example of requirements list</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1038252" y="3280769"/>
            <a:ext cx="9312719" cy="1818394"/>
          </a:xfrm>
        </p:spPr>
        <p:txBody>
          <a:bodyPr>
            <a:noAutofit/>
          </a:bodyPr>
          <a:lstStyle/>
          <a:p>
            <a:pPr marL="0" indent="0">
              <a:buNone/>
            </a:pPr>
            <a:r>
              <a:rPr lang="en-GB" dirty="0"/>
              <a:t>Was your list the same as the example list? </a:t>
            </a:r>
          </a:p>
          <a:p>
            <a:pPr>
              <a:buFont typeface="Courier New" panose="02070309020205020404" pitchFamily="49" charset="0"/>
              <a:buChar char="o"/>
            </a:pPr>
            <a:r>
              <a:rPr lang="en-GB" dirty="0"/>
              <a:t> Yes </a:t>
            </a:r>
          </a:p>
          <a:p>
            <a:pPr>
              <a:buFont typeface="Courier New" panose="02070309020205020404" pitchFamily="49" charset="0"/>
              <a:buChar char="o"/>
            </a:pPr>
            <a:r>
              <a:rPr lang="en-GB" dirty="0"/>
              <a:t> No </a:t>
            </a:r>
          </a:p>
        </p:txBody>
      </p:sp>
      <p:grpSp>
        <p:nvGrpSpPr>
          <p:cNvPr id="24" name="Group 23">
            <a:extLst>
              <a:ext uri="{FF2B5EF4-FFF2-40B4-BE49-F238E27FC236}">
                <a16:creationId xmlns:a16="http://schemas.microsoft.com/office/drawing/2014/main" id="{1F9824C9-4314-4BBA-AD27-CFA5889BB162}"/>
              </a:ext>
            </a:extLst>
          </p:cNvPr>
          <p:cNvGrpSpPr/>
          <p:nvPr/>
        </p:nvGrpSpPr>
        <p:grpSpPr>
          <a:xfrm>
            <a:off x="995855" y="2151953"/>
            <a:ext cx="2418464" cy="990549"/>
            <a:chOff x="1200" y="305029"/>
            <a:chExt cx="1512523" cy="907514"/>
          </a:xfrm>
        </p:grpSpPr>
        <p:sp>
          <p:nvSpPr>
            <p:cNvPr id="25" name="Rectangle 24">
              <a:extLst>
                <a:ext uri="{FF2B5EF4-FFF2-40B4-BE49-F238E27FC236}">
                  <a16:creationId xmlns:a16="http://schemas.microsoft.com/office/drawing/2014/main" id="{8976C2E3-CE62-47C7-89F9-00061CB65368}"/>
                </a:ext>
              </a:extLst>
            </p:cNvPr>
            <p:cNvSpPr/>
            <p:nvPr/>
          </p:nvSpPr>
          <p:spPr>
            <a:xfrm>
              <a:off x="1200" y="305029"/>
              <a:ext cx="1512523" cy="907514"/>
            </a:xfrm>
            <a:prstGeom prst="rect">
              <a:avLst/>
            </a:pr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TextBox 25">
              <a:extLst>
                <a:ext uri="{FF2B5EF4-FFF2-40B4-BE49-F238E27FC236}">
                  <a16:creationId xmlns:a16="http://schemas.microsoft.com/office/drawing/2014/main" id="{E8644972-ABC3-41B9-AB12-81B310B2E293}"/>
                </a:ext>
              </a:extLst>
            </p:cNvPr>
            <p:cNvSpPr txBox="1"/>
            <p:nvPr/>
          </p:nvSpPr>
          <p:spPr>
            <a:xfrm>
              <a:off x="1200" y="305029"/>
              <a:ext cx="1512523" cy="9075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ZA" sz="2200" kern="1200" dirty="0"/>
                <a:t>Example of Requirements List</a:t>
              </a:r>
            </a:p>
          </p:txBody>
        </p:sp>
      </p:grpSp>
      <p:pic>
        <p:nvPicPr>
          <p:cNvPr id="13" name="Graphic 12" descr="User">
            <a:extLst>
              <a:ext uri="{FF2B5EF4-FFF2-40B4-BE49-F238E27FC236}">
                <a16:creationId xmlns:a16="http://schemas.microsoft.com/office/drawing/2014/main" id="{8AF21E6A-77E2-48A1-A2F7-EFC551714C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1159640"/>
            <a:ext cx="854046" cy="854046"/>
          </a:xfrm>
          <a:prstGeom prst="rect">
            <a:avLst/>
          </a:prstGeom>
        </p:spPr>
      </p:pic>
      <p:sp>
        <p:nvSpPr>
          <p:cNvPr id="14" name="Rectangle 13">
            <a:extLst>
              <a:ext uri="{FF2B5EF4-FFF2-40B4-BE49-F238E27FC236}">
                <a16:creationId xmlns:a16="http://schemas.microsoft.com/office/drawing/2014/main" id="{0343CA37-51B9-4F2F-B40C-7484EF2EF5D0}"/>
              </a:ext>
            </a:extLst>
          </p:cNvPr>
          <p:cNvSpPr/>
          <p:nvPr/>
        </p:nvSpPr>
        <p:spPr>
          <a:xfrm>
            <a:off x="903576" y="1182689"/>
            <a:ext cx="8701818" cy="830997"/>
          </a:xfrm>
          <a:prstGeom prst="rect">
            <a:avLst/>
          </a:prstGeom>
          <a:solidFill>
            <a:schemeClr val="tx2">
              <a:lumMod val="40000"/>
              <a:lumOff val="60000"/>
            </a:schemeClr>
          </a:solidFill>
        </p:spPr>
        <p:txBody>
          <a:bodyPr wrap="square">
            <a:spAutoFit/>
          </a:bodyPr>
          <a:lstStyle/>
          <a:p>
            <a:r>
              <a:rPr lang="en-GB" sz="2400" b="1" i="1" dirty="0"/>
              <a:t>Click on the example list below to download it and compare it to the list you created.</a:t>
            </a:r>
          </a:p>
        </p:txBody>
      </p:sp>
    </p:spTree>
    <p:custDataLst>
      <p:tags r:id="rId1"/>
    </p:custDataLst>
    <p:extLst>
      <p:ext uri="{BB962C8B-B14F-4D97-AF65-F5344CB8AC3E}">
        <p14:creationId xmlns:p14="http://schemas.microsoft.com/office/powerpoint/2010/main" val="36149431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Missing tools, material and equipment</a:t>
            </a:r>
          </a:p>
        </p:txBody>
      </p:sp>
      <p:pic>
        <p:nvPicPr>
          <p:cNvPr id="13" name="Graphic 12" descr="User">
            <a:extLst>
              <a:ext uri="{FF2B5EF4-FFF2-40B4-BE49-F238E27FC236}">
                <a16:creationId xmlns:a16="http://schemas.microsoft.com/office/drawing/2014/main" id="{8AF21E6A-77E2-48A1-A2F7-EFC551714C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605" y="1095815"/>
            <a:ext cx="854046" cy="854046"/>
          </a:xfrm>
          <a:prstGeom prst="rect">
            <a:avLst/>
          </a:prstGeom>
        </p:spPr>
      </p:pic>
      <p:sp>
        <p:nvSpPr>
          <p:cNvPr id="14" name="Rectangle 13">
            <a:extLst>
              <a:ext uri="{FF2B5EF4-FFF2-40B4-BE49-F238E27FC236}">
                <a16:creationId xmlns:a16="http://schemas.microsoft.com/office/drawing/2014/main" id="{0343CA37-51B9-4F2F-B40C-7484EF2EF5D0}"/>
              </a:ext>
            </a:extLst>
          </p:cNvPr>
          <p:cNvSpPr/>
          <p:nvPr/>
        </p:nvSpPr>
        <p:spPr>
          <a:xfrm>
            <a:off x="988181" y="1118864"/>
            <a:ext cx="8263011" cy="830997"/>
          </a:xfrm>
          <a:prstGeom prst="rect">
            <a:avLst/>
          </a:prstGeom>
          <a:solidFill>
            <a:schemeClr val="tx2">
              <a:lumMod val="40000"/>
              <a:lumOff val="60000"/>
            </a:schemeClr>
          </a:solidFill>
        </p:spPr>
        <p:txBody>
          <a:bodyPr wrap="square">
            <a:spAutoFit/>
          </a:bodyPr>
          <a:lstStyle/>
          <a:p>
            <a:r>
              <a:rPr lang="en-GB" sz="2400" b="1" i="1" dirty="0"/>
              <a:t>Type in the tools, equipment and materials that weren’t on your list in the space provided below and click submit. </a:t>
            </a:r>
          </a:p>
        </p:txBody>
      </p:sp>
      <p:sp>
        <p:nvSpPr>
          <p:cNvPr id="19" name="Rectangle 18">
            <a:extLst>
              <a:ext uri="{FF2B5EF4-FFF2-40B4-BE49-F238E27FC236}">
                <a16:creationId xmlns:a16="http://schemas.microsoft.com/office/drawing/2014/main" id="{D6B0045F-4626-44F2-B854-45B800AD907B}"/>
              </a:ext>
            </a:extLst>
          </p:cNvPr>
          <p:cNvSpPr/>
          <p:nvPr/>
        </p:nvSpPr>
        <p:spPr>
          <a:xfrm>
            <a:off x="8917497" y="4268277"/>
            <a:ext cx="1225702" cy="603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Submit</a:t>
            </a:r>
          </a:p>
        </p:txBody>
      </p:sp>
      <p:sp>
        <p:nvSpPr>
          <p:cNvPr id="22" name="TextBox 21">
            <a:extLst>
              <a:ext uri="{FF2B5EF4-FFF2-40B4-BE49-F238E27FC236}">
                <a16:creationId xmlns:a16="http://schemas.microsoft.com/office/drawing/2014/main" id="{F4B32429-12E1-43C3-B7CB-8BE14A6D8B94}"/>
              </a:ext>
            </a:extLst>
          </p:cNvPr>
          <p:cNvSpPr txBox="1"/>
          <p:nvPr/>
        </p:nvSpPr>
        <p:spPr>
          <a:xfrm>
            <a:off x="320181" y="2265160"/>
            <a:ext cx="1049540" cy="461665"/>
          </a:xfrm>
          <a:prstGeom prst="rect">
            <a:avLst/>
          </a:prstGeom>
          <a:noFill/>
        </p:spPr>
        <p:txBody>
          <a:bodyPr wrap="square" rtlCol="0">
            <a:spAutoFit/>
          </a:bodyPr>
          <a:lstStyle/>
          <a:p>
            <a:r>
              <a:rPr lang="en-ZA" sz="2400" b="1" dirty="0"/>
              <a:t>Tools</a:t>
            </a:r>
          </a:p>
        </p:txBody>
      </p:sp>
      <p:sp>
        <p:nvSpPr>
          <p:cNvPr id="23" name="TextBox 22">
            <a:extLst>
              <a:ext uri="{FF2B5EF4-FFF2-40B4-BE49-F238E27FC236}">
                <a16:creationId xmlns:a16="http://schemas.microsoft.com/office/drawing/2014/main" id="{4D78D499-087E-4E35-B541-450B8984C8DE}"/>
              </a:ext>
            </a:extLst>
          </p:cNvPr>
          <p:cNvSpPr txBox="1"/>
          <p:nvPr/>
        </p:nvSpPr>
        <p:spPr>
          <a:xfrm>
            <a:off x="3360837" y="2252811"/>
            <a:ext cx="1669385" cy="461665"/>
          </a:xfrm>
          <a:prstGeom prst="rect">
            <a:avLst/>
          </a:prstGeom>
          <a:noFill/>
        </p:spPr>
        <p:txBody>
          <a:bodyPr wrap="square" rtlCol="0">
            <a:spAutoFit/>
          </a:bodyPr>
          <a:lstStyle/>
          <a:p>
            <a:r>
              <a:rPr lang="en-ZA" sz="2400" b="1" dirty="0"/>
              <a:t>Materials</a:t>
            </a:r>
          </a:p>
        </p:txBody>
      </p:sp>
      <p:sp>
        <p:nvSpPr>
          <p:cNvPr id="24" name="TextBox 23">
            <a:extLst>
              <a:ext uri="{FF2B5EF4-FFF2-40B4-BE49-F238E27FC236}">
                <a16:creationId xmlns:a16="http://schemas.microsoft.com/office/drawing/2014/main" id="{197B89A7-768A-4297-A52E-BD9186BA09E3}"/>
              </a:ext>
            </a:extLst>
          </p:cNvPr>
          <p:cNvSpPr txBox="1"/>
          <p:nvPr/>
        </p:nvSpPr>
        <p:spPr>
          <a:xfrm>
            <a:off x="6266649" y="2266669"/>
            <a:ext cx="1669385" cy="461665"/>
          </a:xfrm>
          <a:prstGeom prst="rect">
            <a:avLst/>
          </a:prstGeom>
          <a:noFill/>
        </p:spPr>
        <p:txBody>
          <a:bodyPr wrap="square" rtlCol="0">
            <a:spAutoFit/>
          </a:bodyPr>
          <a:lstStyle/>
          <a:p>
            <a:r>
              <a:rPr lang="en-ZA" sz="2400" b="1" dirty="0"/>
              <a:t>Equipment</a:t>
            </a:r>
          </a:p>
        </p:txBody>
      </p:sp>
      <p:sp>
        <p:nvSpPr>
          <p:cNvPr id="25" name="Rectangle 24">
            <a:extLst>
              <a:ext uri="{FF2B5EF4-FFF2-40B4-BE49-F238E27FC236}">
                <a16:creationId xmlns:a16="http://schemas.microsoft.com/office/drawing/2014/main" id="{63D35305-3295-4270-8248-8962E760401D}"/>
              </a:ext>
            </a:extLst>
          </p:cNvPr>
          <p:cNvSpPr/>
          <p:nvPr/>
        </p:nvSpPr>
        <p:spPr>
          <a:xfrm>
            <a:off x="444617" y="2667699"/>
            <a:ext cx="2357306" cy="16005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Rectangle 25">
            <a:extLst>
              <a:ext uri="{FF2B5EF4-FFF2-40B4-BE49-F238E27FC236}">
                <a16:creationId xmlns:a16="http://schemas.microsoft.com/office/drawing/2014/main" id="{E2D1D9D8-B9F5-4CCF-8703-C05B623146D8}"/>
              </a:ext>
            </a:extLst>
          </p:cNvPr>
          <p:cNvSpPr/>
          <p:nvPr/>
        </p:nvSpPr>
        <p:spPr>
          <a:xfrm>
            <a:off x="3385552" y="2667699"/>
            <a:ext cx="2357306" cy="16005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Rectangle 26">
            <a:extLst>
              <a:ext uri="{FF2B5EF4-FFF2-40B4-BE49-F238E27FC236}">
                <a16:creationId xmlns:a16="http://schemas.microsoft.com/office/drawing/2014/main" id="{80898D80-FC91-44B0-B021-8F5F5D0E5504}"/>
              </a:ext>
            </a:extLst>
          </p:cNvPr>
          <p:cNvSpPr/>
          <p:nvPr/>
        </p:nvSpPr>
        <p:spPr>
          <a:xfrm>
            <a:off x="6351202" y="2667699"/>
            <a:ext cx="2357306" cy="16005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ustDataLst>
      <p:tags r:id="rId1"/>
    </p:custDataLst>
    <p:extLst>
      <p:ext uri="{BB962C8B-B14F-4D97-AF65-F5344CB8AC3E}">
        <p14:creationId xmlns:p14="http://schemas.microsoft.com/office/powerpoint/2010/main" val="7386060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Tools List</a:t>
            </a:r>
          </a:p>
        </p:txBody>
      </p:sp>
      <p:pic>
        <p:nvPicPr>
          <p:cNvPr id="13" name="Graphic 12" descr="User">
            <a:extLst>
              <a:ext uri="{FF2B5EF4-FFF2-40B4-BE49-F238E27FC236}">
                <a16:creationId xmlns:a16="http://schemas.microsoft.com/office/drawing/2014/main" id="{8AF21E6A-77E2-48A1-A2F7-EFC551714C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605" y="1095815"/>
            <a:ext cx="854046" cy="854046"/>
          </a:xfrm>
          <a:prstGeom prst="rect">
            <a:avLst/>
          </a:prstGeom>
        </p:spPr>
      </p:pic>
      <p:sp>
        <p:nvSpPr>
          <p:cNvPr id="14" name="Rectangle 13">
            <a:extLst>
              <a:ext uri="{FF2B5EF4-FFF2-40B4-BE49-F238E27FC236}">
                <a16:creationId xmlns:a16="http://schemas.microsoft.com/office/drawing/2014/main" id="{0343CA37-51B9-4F2F-B40C-7484EF2EF5D0}"/>
              </a:ext>
            </a:extLst>
          </p:cNvPr>
          <p:cNvSpPr/>
          <p:nvPr/>
        </p:nvSpPr>
        <p:spPr>
          <a:xfrm>
            <a:off x="988181" y="1118864"/>
            <a:ext cx="8263011" cy="830997"/>
          </a:xfrm>
          <a:prstGeom prst="rect">
            <a:avLst/>
          </a:prstGeom>
          <a:solidFill>
            <a:schemeClr val="tx2">
              <a:lumMod val="40000"/>
              <a:lumOff val="60000"/>
            </a:schemeClr>
          </a:solidFill>
        </p:spPr>
        <p:txBody>
          <a:bodyPr wrap="square">
            <a:spAutoFit/>
          </a:bodyPr>
          <a:lstStyle/>
          <a:p>
            <a:r>
              <a:rPr lang="en-GB" sz="2400" b="1" i="1" dirty="0"/>
              <a:t>Move your mouse over each of the tools to see more information about them. </a:t>
            </a:r>
          </a:p>
        </p:txBody>
      </p:sp>
      <p:graphicFrame>
        <p:nvGraphicFramePr>
          <p:cNvPr id="18" name="Content Placeholder 17">
            <a:extLst>
              <a:ext uri="{FF2B5EF4-FFF2-40B4-BE49-F238E27FC236}">
                <a16:creationId xmlns:a16="http://schemas.microsoft.com/office/drawing/2014/main" id="{A96ABA11-9D60-4323-A964-93BB802665D8}"/>
              </a:ext>
            </a:extLst>
          </p:cNvPr>
          <p:cNvGraphicFramePr>
            <a:graphicFrameLocks noGrp="1"/>
          </p:cNvGraphicFramePr>
          <p:nvPr>
            <p:ph idx="1"/>
            <p:extLst>
              <p:ext uri="{D42A27DB-BD31-4B8C-83A1-F6EECF244321}">
                <p14:modId xmlns:p14="http://schemas.microsoft.com/office/powerpoint/2010/main" val="2121352608"/>
              </p:ext>
            </p:extLst>
          </p:nvPr>
        </p:nvGraphicFramePr>
        <p:xfrm>
          <a:off x="1042018" y="2091876"/>
          <a:ext cx="7758033" cy="2723405"/>
        </p:xfrm>
        <a:graphic>
          <a:graphicData uri="http://schemas.openxmlformats.org/drawingml/2006/table">
            <a:tbl>
              <a:tblPr firstRow="1" bandRow="1">
                <a:tableStyleId>{69C7853C-536D-4A76-A0AE-DD22124D55A5}</a:tableStyleId>
              </a:tblPr>
              <a:tblGrid>
                <a:gridCol w="2586011">
                  <a:extLst>
                    <a:ext uri="{9D8B030D-6E8A-4147-A177-3AD203B41FA5}">
                      <a16:colId xmlns:a16="http://schemas.microsoft.com/office/drawing/2014/main" val="3445616853"/>
                    </a:ext>
                  </a:extLst>
                </a:gridCol>
                <a:gridCol w="2586011">
                  <a:extLst>
                    <a:ext uri="{9D8B030D-6E8A-4147-A177-3AD203B41FA5}">
                      <a16:colId xmlns:a16="http://schemas.microsoft.com/office/drawing/2014/main" val="1029993925"/>
                    </a:ext>
                  </a:extLst>
                </a:gridCol>
                <a:gridCol w="2586011">
                  <a:extLst>
                    <a:ext uri="{9D8B030D-6E8A-4147-A177-3AD203B41FA5}">
                      <a16:colId xmlns:a16="http://schemas.microsoft.com/office/drawing/2014/main" val="1373367727"/>
                    </a:ext>
                  </a:extLst>
                </a:gridCol>
              </a:tblGrid>
              <a:tr h="2723405">
                <a:tc>
                  <a:txBody>
                    <a:bodyPr/>
                    <a:lstStyle/>
                    <a:p>
                      <a:pPr>
                        <a:lnSpc>
                          <a:spcPct val="107000"/>
                        </a:lnSpc>
                        <a:spcAft>
                          <a:spcPts val="0"/>
                        </a:spcAft>
                      </a:pPr>
                      <a:r>
                        <a:rPr lang="en-ZA" sz="2000" dirty="0"/>
                        <a:t>Scriber</a:t>
                      </a:r>
                    </a:p>
                    <a:p>
                      <a:pPr>
                        <a:lnSpc>
                          <a:spcPct val="107000"/>
                        </a:lnSpc>
                        <a:spcAft>
                          <a:spcPts val="0"/>
                        </a:spcAft>
                      </a:pPr>
                      <a:r>
                        <a:rPr lang="en-ZA" sz="2000" dirty="0"/>
                        <a:t>Square /Combination square</a:t>
                      </a:r>
                    </a:p>
                    <a:p>
                      <a:pPr>
                        <a:lnSpc>
                          <a:spcPct val="107000"/>
                        </a:lnSpc>
                        <a:spcAft>
                          <a:spcPts val="0"/>
                        </a:spcAft>
                      </a:pPr>
                      <a:r>
                        <a:rPr lang="en-ZA" sz="2000" dirty="0"/>
                        <a:t>Drilling Machine</a:t>
                      </a:r>
                    </a:p>
                    <a:p>
                      <a:pPr>
                        <a:lnSpc>
                          <a:spcPct val="107000"/>
                        </a:lnSpc>
                        <a:spcAft>
                          <a:spcPts val="0"/>
                        </a:spcAft>
                      </a:pPr>
                      <a:r>
                        <a:rPr lang="en-ZA" sz="2000" dirty="0"/>
                        <a:t>Masonry Drill Bit</a:t>
                      </a:r>
                    </a:p>
                    <a:p>
                      <a:pPr>
                        <a:lnSpc>
                          <a:spcPct val="107000"/>
                        </a:lnSpc>
                        <a:spcAft>
                          <a:spcPts val="0"/>
                        </a:spcAft>
                      </a:pPr>
                      <a:r>
                        <a:rPr lang="en-ZA" sz="2000" dirty="0"/>
                        <a:t>Chalk line or pencil Tape measure</a:t>
                      </a:r>
                    </a:p>
                    <a:p>
                      <a:pPr>
                        <a:lnSpc>
                          <a:spcPct val="107000"/>
                        </a:lnSpc>
                        <a:spcAft>
                          <a:spcPts val="0"/>
                        </a:spcAft>
                      </a:pPr>
                      <a:r>
                        <a:rPr lang="en-ZA" sz="2000" dirty="0"/>
                        <a:t>Screw driver</a:t>
                      </a:r>
                    </a:p>
                  </a:txBody>
                  <a:tcPr/>
                </a:tc>
                <a:tc>
                  <a:txBody>
                    <a:bodyPr/>
                    <a:lstStyle/>
                    <a:p>
                      <a:pPr>
                        <a:lnSpc>
                          <a:spcPct val="107000"/>
                        </a:lnSpc>
                        <a:spcAft>
                          <a:spcPts val="0"/>
                        </a:spcAft>
                      </a:pPr>
                      <a:r>
                        <a:rPr lang="en-ZA" sz="2000" dirty="0"/>
                        <a:t>Spirit level</a:t>
                      </a:r>
                    </a:p>
                    <a:p>
                      <a:pPr>
                        <a:lnSpc>
                          <a:spcPct val="107000"/>
                        </a:lnSpc>
                        <a:spcAft>
                          <a:spcPts val="0"/>
                        </a:spcAft>
                      </a:pPr>
                      <a:r>
                        <a:rPr lang="en-ZA" sz="2000" dirty="0"/>
                        <a:t>Pick</a:t>
                      </a:r>
                    </a:p>
                    <a:p>
                      <a:pPr>
                        <a:lnSpc>
                          <a:spcPct val="107000"/>
                        </a:lnSpc>
                        <a:spcAft>
                          <a:spcPts val="0"/>
                        </a:spcAft>
                      </a:pPr>
                      <a:r>
                        <a:rPr lang="en-ZA" sz="2000" dirty="0"/>
                        <a:t>Shovel</a:t>
                      </a:r>
                    </a:p>
                    <a:p>
                      <a:pPr>
                        <a:lnSpc>
                          <a:spcPct val="107000"/>
                        </a:lnSpc>
                        <a:spcAft>
                          <a:spcPts val="0"/>
                        </a:spcAft>
                      </a:pPr>
                      <a:r>
                        <a:rPr lang="en-ZA" sz="2000" dirty="0"/>
                        <a:t>Spade</a:t>
                      </a:r>
                    </a:p>
                    <a:p>
                      <a:pPr>
                        <a:lnSpc>
                          <a:spcPct val="107000"/>
                        </a:lnSpc>
                        <a:spcAft>
                          <a:spcPts val="0"/>
                        </a:spcAft>
                      </a:pPr>
                      <a:r>
                        <a:rPr lang="en-ZA" sz="2000" dirty="0"/>
                        <a:t>Water pump pliers</a:t>
                      </a:r>
                    </a:p>
                    <a:p>
                      <a:pPr>
                        <a:lnSpc>
                          <a:spcPct val="107000"/>
                        </a:lnSpc>
                        <a:spcAft>
                          <a:spcPts val="0"/>
                        </a:spcAft>
                      </a:pPr>
                      <a:r>
                        <a:rPr lang="en-ZA" sz="2000" dirty="0"/>
                        <a:t>Chuck key</a:t>
                      </a:r>
                    </a:p>
                    <a:p>
                      <a:pPr>
                        <a:lnSpc>
                          <a:spcPct val="107000"/>
                        </a:lnSpc>
                        <a:spcAft>
                          <a:spcPts val="0"/>
                        </a:spcAft>
                      </a:pPr>
                      <a:r>
                        <a:rPr lang="en-ZA" sz="2000" dirty="0"/>
                        <a:t>Drilling machine</a:t>
                      </a:r>
                    </a:p>
                    <a:p>
                      <a:pPr>
                        <a:lnSpc>
                          <a:spcPct val="107000"/>
                        </a:lnSpc>
                        <a:spcAft>
                          <a:spcPts val="0"/>
                        </a:spcAft>
                      </a:pPr>
                      <a:r>
                        <a:rPr lang="en-ZA" sz="2000" dirty="0"/>
                        <a:t>Fibre glass Ladder</a:t>
                      </a:r>
                    </a:p>
                  </a:txBody>
                  <a:tcPr/>
                </a:tc>
                <a:tc>
                  <a:txBody>
                    <a:bodyPr/>
                    <a:lstStyle/>
                    <a:p>
                      <a:pPr>
                        <a:lnSpc>
                          <a:spcPct val="107000"/>
                        </a:lnSpc>
                        <a:spcAft>
                          <a:spcPts val="0"/>
                        </a:spcAft>
                      </a:pPr>
                      <a:r>
                        <a:rPr lang="en-ZA" sz="2000" dirty="0"/>
                        <a:t>Wire stripper</a:t>
                      </a:r>
                    </a:p>
                    <a:p>
                      <a:pPr>
                        <a:lnSpc>
                          <a:spcPct val="107000"/>
                        </a:lnSpc>
                        <a:spcAft>
                          <a:spcPts val="0"/>
                        </a:spcAft>
                      </a:pPr>
                      <a:r>
                        <a:rPr lang="en-ZA" sz="2000" dirty="0"/>
                        <a:t>Pliers </a:t>
                      </a:r>
                    </a:p>
                    <a:p>
                      <a:pPr>
                        <a:lnSpc>
                          <a:spcPct val="107000"/>
                        </a:lnSpc>
                      </a:pPr>
                      <a:r>
                        <a:rPr lang="en-ZA" sz="2000" dirty="0"/>
                        <a:t>Multi Meter</a:t>
                      </a:r>
                    </a:p>
                    <a:p>
                      <a:pPr>
                        <a:lnSpc>
                          <a:spcPct val="107000"/>
                        </a:lnSpc>
                        <a:spcAft>
                          <a:spcPts val="0"/>
                        </a:spcAft>
                      </a:pPr>
                      <a:r>
                        <a:rPr lang="en-ZA" sz="2000" dirty="0"/>
                        <a:t>Ball </a:t>
                      </a:r>
                      <a:r>
                        <a:rPr lang="en-ZA" sz="2000" dirty="0" err="1"/>
                        <a:t>pein</a:t>
                      </a:r>
                      <a:r>
                        <a:rPr lang="en-ZA" sz="2000" dirty="0"/>
                        <a:t> hammer</a:t>
                      </a:r>
                    </a:p>
                    <a:p>
                      <a:pPr>
                        <a:lnSpc>
                          <a:spcPct val="107000"/>
                        </a:lnSpc>
                        <a:spcAft>
                          <a:spcPts val="0"/>
                        </a:spcAft>
                      </a:pPr>
                      <a:r>
                        <a:rPr lang="en-ZA" sz="2000" dirty="0"/>
                        <a:t>Bender spring</a:t>
                      </a:r>
                    </a:p>
                    <a:p>
                      <a:pPr>
                        <a:lnSpc>
                          <a:spcPct val="107000"/>
                        </a:lnSpc>
                        <a:spcAft>
                          <a:spcPts val="0"/>
                        </a:spcAft>
                      </a:pPr>
                      <a:r>
                        <a:rPr lang="en-ZA" sz="2000" dirty="0"/>
                        <a:t>Steel ruler</a:t>
                      </a:r>
                    </a:p>
                    <a:p>
                      <a:pPr>
                        <a:lnSpc>
                          <a:spcPct val="107000"/>
                        </a:lnSpc>
                        <a:spcAft>
                          <a:spcPts val="0"/>
                        </a:spcAft>
                      </a:pPr>
                      <a:r>
                        <a:rPr lang="en-ZA" sz="2000" dirty="0"/>
                        <a:t>Hacksaw</a:t>
                      </a:r>
                    </a:p>
                    <a:p>
                      <a:endParaRPr lang="en-ZA" sz="2000" dirty="0"/>
                    </a:p>
                  </a:txBody>
                  <a:tcPr/>
                </a:tc>
                <a:extLst>
                  <a:ext uri="{0D108BD9-81ED-4DB2-BD59-A6C34878D82A}">
                    <a16:rowId xmlns:a16="http://schemas.microsoft.com/office/drawing/2014/main" val="61717731"/>
                  </a:ext>
                </a:extLst>
              </a:tr>
            </a:tbl>
          </a:graphicData>
        </a:graphic>
      </p:graphicFrame>
    </p:spTree>
    <p:custDataLst>
      <p:tags r:id="rId1"/>
    </p:custDataLst>
    <p:extLst>
      <p:ext uri="{BB962C8B-B14F-4D97-AF65-F5344CB8AC3E}">
        <p14:creationId xmlns:p14="http://schemas.microsoft.com/office/powerpoint/2010/main" val="28493680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Measuring Equipment List</a:t>
            </a:r>
          </a:p>
        </p:txBody>
      </p:sp>
      <p:pic>
        <p:nvPicPr>
          <p:cNvPr id="13" name="Graphic 12" descr="User">
            <a:extLst>
              <a:ext uri="{FF2B5EF4-FFF2-40B4-BE49-F238E27FC236}">
                <a16:creationId xmlns:a16="http://schemas.microsoft.com/office/drawing/2014/main" id="{8AF21E6A-77E2-48A1-A2F7-EFC551714C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605" y="1095815"/>
            <a:ext cx="854046" cy="854046"/>
          </a:xfrm>
          <a:prstGeom prst="rect">
            <a:avLst/>
          </a:prstGeom>
        </p:spPr>
      </p:pic>
      <p:sp>
        <p:nvSpPr>
          <p:cNvPr id="14" name="Rectangle 13">
            <a:extLst>
              <a:ext uri="{FF2B5EF4-FFF2-40B4-BE49-F238E27FC236}">
                <a16:creationId xmlns:a16="http://schemas.microsoft.com/office/drawing/2014/main" id="{0343CA37-51B9-4F2F-B40C-7484EF2EF5D0}"/>
              </a:ext>
            </a:extLst>
          </p:cNvPr>
          <p:cNvSpPr/>
          <p:nvPr/>
        </p:nvSpPr>
        <p:spPr>
          <a:xfrm>
            <a:off x="988181" y="1118864"/>
            <a:ext cx="8263011" cy="830997"/>
          </a:xfrm>
          <a:prstGeom prst="rect">
            <a:avLst/>
          </a:prstGeom>
          <a:solidFill>
            <a:schemeClr val="tx2">
              <a:lumMod val="40000"/>
              <a:lumOff val="60000"/>
            </a:schemeClr>
          </a:solidFill>
        </p:spPr>
        <p:txBody>
          <a:bodyPr wrap="square">
            <a:spAutoFit/>
          </a:bodyPr>
          <a:lstStyle/>
          <a:p>
            <a:r>
              <a:rPr lang="en-GB" sz="2400" b="1" i="1" dirty="0"/>
              <a:t>Move your mouse over each piece of equipment to see more information about them. </a:t>
            </a:r>
          </a:p>
        </p:txBody>
      </p:sp>
      <p:graphicFrame>
        <p:nvGraphicFramePr>
          <p:cNvPr id="18" name="Content Placeholder 17">
            <a:extLst>
              <a:ext uri="{FF2B5EF4-FFF2-40B4-BE49-F238E27FC236}">
                <a16:creationId xmlns:a16="http://schemas.microsoft.com/office/drawing/2014/main" id="{A96ABA11-9D60-4323-A964-93BB802665D8}"/>
              </a:ext>
            </a:extLst>
          </p:cNvPr>
          <p:cNvGraphicFramePr>
            <a:graphicFrameLocks noGrp="1"/>
          </p:cNvGraphicFramePr>
          <p:nvPr>
            <p:ph idx="1"/>
            <p:extLst>
              <p:ext uri="{D42A27DB-BD31-4B8C-83A1-F6EECF244321}">
                <p14:modId xmlns:p14="http://schemas.microsoft.com/office/powerpoint/2010/main" val="4043986932"/>
              </p:ext>
            </p:extLst>
          </p:nvPr>
        </p:nvGraphicFramePr>
        <p:xfrm>
          <a:off x="1042018" y="2091876"/>
          <a:ext cx="2586011" cy="2723405"/>
        </p:xfrm>
        <a:graphic>
          <a:graphicData uri="http://schemas.openxmlformats.org/drawingml/2006/table">
            <a:tbl>
              <a:tblPr firstRow="1" bandRow="1">
                <a:tableStyleId>{69C7853C-536D-4A76-A0AE-DD22124D55A5}</a:tableStyleId>
              </a:tblPr>
              <a:tblGrid>
                <a:gridCol w="2586011">
                  <a:extLst>
                    <a:ext uri="{9D8B030D-6E8A-4147-A177-3AD203B41FA5}">
                      <a16:colId xmlns:a16="http://schemas.microsoft.com/office/drawing/2014/main" val="3445616853"/>
                    </a:ext>
                  </a:extLst>
                </a:gridCol>
              </a:tblGrid>
              <a:tr h="2723405">
                <a:tc>
                  <a:txBody>
                    <a:bodyPr/>
                    <a:lstStyle/>
                    <a:p>
                      <a:pPr marL="342900" indent="-342900">
                        <a:lnSpc>
                          <a:spcPct val="107000"/>
                        </a:lnSpc>
                        <a:spcAft>
                          <a:spcPts val="0"/>
                        </a:spcAft>
                        <a:buFont typeface="Courier New" panose="02070309020205020404" pitchFamily="49" charset="0"/>
                        <a:buChar char="o"/>
                      </a:pPr>
                      <a:r>
                        <a:rPr lang="en-ZA" sz="2000" dirty="0"/>
                        <a:t>Spirit Level </a:t>
                      </a:r>
                    </a:p>
                    <a:p>
                      <a:pPr marL="342900" indent="-342900">
                        <a:lnSpc>
                          <a:spcPct val="107000"/>
                        </a:lnSpc>
                        <a:spcAft>
                          <a:spcPts val="0"/>
                        </a:spcAft>
                        <a:buFont typeface="Courier New" panose="02070309020205020404" pitchFamily="49" charset="0"/>
                        <a:buChar char="o"/>
                      </a:pPr>
                      <a:r>
                        <a:rPr lang="en-ZA" sz="2000" dirty="0"/>
                        <a:t>Tape measure</a:t>
                      </a:r>
                    </a:p>
                    <a:p>
                      <a:pPr>
                        <a:lnSpc>
                          <a:spcPct val="107000"/>
                        </a:lnSpc>
                        <a:spcAft>
                          <a:spcPts val="0"/>
                        </a:spcAft>
                      </a:pPr>
                      <a:endParaRPr lang="en-ZA" sz="2000" dirty="0"/>
                    </a:p>
                  </a:txBody>
                  <a:tcPr/>
                </a:tc>
                <a:extLst>
                  <a:ext uri="{0D108BD9-81ED-4DB2-BD59-A6C34878D82A}">
                    <a16:rowId xmlns:a16="http://schemas.microsoft.com/office/drawing/2014/main" val="61717731"/>
                  </a:ext>
                </a:extLst>
              </a:tr>
            </a:tbl>
          </a:graphicData>
        </a:graphic>
      </p:graphicFrame>
      <p:sp>
        <p:nvSpPr>
          <p:cNvPr id="6" name="Rectangle 5">
            <a:extLst>
              <a:ext uri="{FF2B5EF4-FFF2-40B4-BE49-F238E27FC236}">
                <a16:creationId xmlns:a16="http://schemas.microsoft.com/office/drawing/2014/main" id="{6DA3EEDB-F876-4134-913A-0A960A048785}"/>
              </a:ext>
            </a:extLst>
          </p:cNvPr>
          <p:cNvSpPr/>
          <p:nvPr/>
        </p:nvSpPr>
        <p:spPr>
          <a:xfrm>
            <a:off x="8072127" y="9274"/>
            <a:ext cx="2358129" cy="13647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 might remove equipment as an option and just do tools and materials</a:t>
            </a:r>
          </a:p>
        </p:txBody>
      </p:sp>
    </p:spTree>
    <p:custDataLst>
      <p:tags r:id="rId1"/>
    </p:custDataLst>
    <p:extLst>
      <p:ext uri="{BB962C8B-B14F-4D97-AF65-F5344CB8AC3E}">
        <p14:creationId xmlns:p14="http://schemas.microsoft.com/office/powerpoint/2010/main" val="22800197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Materials List</a:t>
            </a:r>
          </a:p>
        </p:txBody>
      </p:sp>
      <p:pic>
        <p:nvPicPr>
          <p:cNvPr id="13" name="Graphic 12" descr="User">
            <a:extLst>
              <a:ext uri="{FF2B5EF4-FFF2-40B4-BE49-F238E27FC236}">
                <a16:creationId xmlns:a16="http://schemas.microsoft.com/office/drawing/2014/main" id="{8AF21E6A-77E2-48A1-A2F7-EFC551714C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605" y="1095815"/>
            <a:ext cx="854046" cy="854046"/>
          </a:xfrm>
          <a:prstGeom prst="rect">
            <a:avLst/>
          </a:prstGeom>
        </p:spPr>
      </p:pic>
      <p:sp>
        <p:nvSpPr>
          <p:cNvPr id="14" name="Rectangle 13">
            <a:extLst>
              <a:ext uri="{FF2B5EF4-FFF2-40B4-BE49-F238E27FC236}">
                <a16:creationId xmlns:a16="http://schemas.microsoft.com/office/drawing/2014/main" id="{0343CA37-51B9-4F2F-B40C-7484EF2EF5D0}"/>
              </a:ext>
            </a:extLst>
          </p:cNvPr>
          <p:cNvSpPr/>
          <p:nvPr/>
        </p:nvSpPr>
        <p:spPr>
          <a:xfrm>
            <a:off x="988181" y="1118864"/>
            <a:ext cx="8835327" cy="830997"/>
          </a:xfrm>
          <a:prstGeom prst="rect">
            <a:avLst/>
          </a:prstGeom>
          <a:solidFill>
            <a:schemeClr val="tx2">
              <a:lumMod val="40000"/>
              <a:lumOff val="60000"/>
            </a:schemeClr>
          </a:solidFill>
        </p:spPr>
        <p:txBody>
          <a:bodyPr wrap="square">
            <a:spAutoFit/>
          </a:bodyPr>
          <a:lstStyle/>
          <a:p>
            <a:r>
              <a:rPr lang="en-GB" sz="2400" b="1" i="1" dirty="0"/>
              <a:t>Move your mouse over each of the tools to see more information about them. </a:t>
            </a:r>
          </a:p>
        </p:txBody>
      </p:sp>
      <p:graphicFrame>
        <p:nvGraphicFramePr>
          <p:cNvPr id="18" name="Content Placeholder 17">
            <a:extLst>
              <a:ext uri="{FF2B5EF4-FFF2-40B4-BE49-F238E27FC236}">
                <a16:creationId xmlns:a16="http://schemas.microsoft.com/office/drawing/2014/main" id="{A96ABA11-9D60-4323-A964-93BB802665D8}"/>
              </a:ext>
            </a:extLst>
          </p:cNvPr>
          <p:cNvGraphicFramePr>
            <a:graphicFrameLocks noGrp="1"/>
          </p:cNvGraphicFramePr>
          <p:nvPr>
            <p:ph idx="1"/>
            <p:extLst>
              <p:ext uri="{D42A27DB-BD31-4B8C-83A1-F6EECF244321}">
                <p14:modId xmlns:p14="http://schemas.microsoft.com/office/powerpoint/2010/main" val="471534986"/>
              </p:ext>
            </p:extLst>
          </p:nvPr>
        </p:nvGraphicFramePr>
        <p:xfrm>
          <a:off x="721453" y="2091876"/>
          <a:ext cx="9219500" cy="3338322"/>
        </p:xfrm>
        <a:graphic>
          <a:graphicData uri="http://schemas.openxmlformats.org/drawingml/2006/table">
            <a:tbl>
              <a:tblPr firstRow="1" bandRow="1">
                <a:tableStyleId>{69C7853C-536D-4A76-A0AE-DD22124D55A5}</a:tableStyleId>
              </a:tblPr>
              <a:tblGrid>
                <a:gridCol w="2304875">
                  <a:extLst>
                    <a:ext uri="{9D8B030D-6E8A-4147-A177-3AD203B41FA5}">
                      <a16:colId xmlns:a16="http://schemas.microsoft.com/office/drawing/2014/main" val="3445616853"/>
                    </a:ext>
                  </a:extLst>
                </a:gridCol>
                <a:gridCol w="2304875">
                  <a:extLst>
                    <a:ext uri="{9D8B030D-6E8A-4147-A177-3AD203B41FA5}">
                      <a16:colId xmlns:a16="http://schemas.microsoft.com/office/drawing/2014/main" val="1029993925"/>
                    </a:ext>
                  </a:extLst>
                </a:gridCol>
                <a:gridCol w="2304875">
                  <a:extLst>
                    <a:ext uri="{9D8B030D-6E8A-4147-A177-3AD203B41FA5}">
                      <a16:colId xmlns:a16="http://schemas.microsoft.com/office/drawing/2014/main" val="1373367727"/>
                    </a:ext>
                  </a:extLst>
                </a:gridCol>
                <a:gridCol w="2304875">
                  <a:extLst>
                    <a:ext uri="{9D8B030D-6E8A-4147-A177-3AD203B41FA5}">
                      <a16:colId xmlns:a16="http://schemas.microsoft.com/office/drawing/2014/main" val="1626719912"/>
                    </a:ext>
                  </a:extLst>
                </a:gridCol>
              </a:tblGrid>
              <a:tr h="3109298">
                <a:tc>
                  <a:txBody>
                    <a:bodyPr/>
                    <a:lstStyle/>
                    <a:p>
                      <a:pPr marL="0" indent="0">
                        <a:lnSpc>
                          <a:spcPct val="107000"/>
                        </a:lnSpc>
                        <a:spcAft>
                          <a:spcPts val="0"/>
                        </a:spcAft>
                        <a:buFont typeface="Courier New" panose="02070309020205020404" pitchFamily="49" charset="0"/>
                        <a:buNone/>
                      </a:pPr>
                      <a:r>
                        <a:rPr lang="en-ZA" sz="2000" dirty="0"/>
                        <a:t>Brick Wall</a:t>
                      </a:r>
                    </a:p>
                    <a:p>
                      <a:pPr marL="0" indent="0">
                        <a:lnSpc>
                          <a:spcPct val="107000"/>
                        </a:lnSpc>
                        <a:spcAft>
                          <a:spcPts val="0"/>
                        </a:spcAft>
                        <a:buFont typeface="Courier New" panose="02070309020205020404" pitchFamily="49" charset="0"/>
                        <a:buNone/>
                      </a:pPr>
                      <a:r>
                        <a:rPr lang="en-ZA" sz="2000" dirty="0"/>
                        <a:t> PVC saddles</a:t>
                      </a:r>
                    </a:p>
                    <a:p>
                      <a:pPr marL="0" indent="0">
                        <a:lnSpc>
                          <a:spcPct val="107000"/>
                        </a:lnSpc>
                        <a:spcAft>
                          <a:spcPts val="0"/>
                        </a:spcAft>
                        <a:buFont typeface="Courier New" panose="02070309020205020404" pitchFamily="49" charset="0"/>
                        <a:buNone/>
                      </a:pPr>
                      <a:r>
                        <a:rPr lang="en-ZA" sz="2000" dirty="0"/>
                        <a:t>PVC couplings</a:t>
                      </a:r>
                    </a:p>
                    <a:p>
                      <a:pPr marL="0" indent="0">
                        <a:lnSpc>
                          <a:spcPct val="107000"/>
                        </a:lnSpc>
                        <a:spcAft>
                          <a:spcPts val="0"/>
                        </a:spcAft>
                        <a:buFont typeface="Courier New" panose="02070309020205020404" pitchFamily="49" charset="0"/>
                        <a:buNone/>
                      </a:pPr>
                      <a:r>
                        <a:rPr lang="en-ZA" sz="2000" dirty="0"/>
                        <a:t>PVC adaptor</a:t>
                      </a:r>
                    </a:p>
                    <a:p>
                      <a:pPr marL="0" indent="0">
                        <a:lnSpc>
                          <a:spcPct val="107000"/>
                        </a:lnSpc>
                        <a:spcAft>
                          <a:spcPts val="0"/>
                        </a:spcAft>
                        <a:buFont typeface="Courier New" panose="02070309020205020404" pitchFamily="49" charset="0"/>
                        <a:buNone/>
                      </a:pPr>
                      <a:r>
                        <a:rPr lang="en-ZA" sz="2000" dirty="0"/>
                        <a:t>Fisher plugs with screws</a:t>
                      </a:r>
                    </a:p>
                    <a:p>
                      <a:pPr marL="0" indent="0">
                        <a:lnSpc>
                          <a:spcPct val="107000"/>
                        </a:lnSpc>
                        <a:spcAft>
                          <a:spcPts val="0"/>
                        </a:spcAft>
                        <a:buFont typeface="Courier New" panose="02070309020205020404" pitchFamily="49" charset="0"/>
                        <a:buNone/>
                      </a:pPr>
                      <a:r>
                        <a:rPr lang="en-ZA" sz="2000" dirty="0"/>
                        <a:t>Masonry drill bit</a:t>
                      </a:r>
                    </a:p>
                    <a:p>
                      <a:pPr marL="0" indent="0">
                        <a:lnSpc>
                          <a:spcPct val="107000"/>
                        </a:lnSpc>
                        <a:spcAft>
                          <a:spcPts val="0"/>
                        </a:spcAft>
                        <a:buFont typeface="Courier New" panose="02070309020205020404" pitchFamily="49" charset="0"/>
                        <a:buNone/>
                      </a:pPr>
                      <a:r>
                        <a:rPr lang="en-ZA" sz="2000" dirty="0"/>
                        <a:t>PVC conduit</a:t>
                      </a:r>
                    </a:p>
                    <a:p>
                      <a:pPr marL="0" marR="0" lvl="0" indent="0" algn="l" defTabSz="662300" rtl="0" eaLnBrk="1" fontAlgn="auto" latinLnBrk="0" hangingPunct="1">
                        <a:lnSpc>
                          <a:spcPct val="107000"/>
                        </a:lnSpc>
                        <a:spcBef>
                          <a:spcPts val="0"/>
                        </a:spcBef>
                        <a:spcAft>
                          <a:spcPts val="0"/>
                        </a:spcAft>
                        <a:buClrTx/>
                        <a:buSzTx/>
                        <a:buFont typeface="Courier New" panose="02070309020205020404" pitchFamily="49" charset="0"/>
                        <a:buNone/>
                        <a:tabLst/>
                        <a:defRPr/>
                      </a:pPr>
                      <a:r>
                        <a:rPr lang="en-ZA" sz="2000" dirty="0" err="1"/>
                        <a:t>Polysaddles</a:t>
                      </a:r>
                      <a:endParaRPr lang="en-ZA" sz="2000" dirty="0"/>
                    </a:p>
                    <a:p>
                      <a:pPr marL="0" indent="0">
                        <a:lnSpc>
                          <a:spcPct val="107000"/>
                        </a:lnSpc>
                        <a:spcAft>
                          <a:spcPts val="0"/>
                        </a:spcAft>
                        <a:buFont typeface="Courier New" panose="02070309020205020404" pitchFamily="49" charset="0"/>
                        <a:buNone/>
                      </a:pPr>
                      <a:endParaRPr lang="en-ZA" sz="2000" dirty="0"/>
                    </a:p>
                  </a:txBody>
                  <a:tcPr/>
                </a:tc>
                <a:tc>
                  <a:txBody>
                    <a:bodyPr/>
                    <a:lstStyle/>
                    <a:p>
                      <a:pPr marL="0" indent="0">
                        <a:lnSpc>
                          <a:spcPct val="107000"/>
                        </a:lnSpc>
                        <a:spcAft>
                          <a:spcPts val="0"/>
                        </a:spcAft>
                        <a:buFont typeface="Courier New" panose="02070309020205020404" pitchFamily="49" charset="0"/>
                        <a:buNone/>
                      </a:pPr>
                      <a:r>
                        <a:rPr lang="en-ZA" sz="2000" dirty="0"/>
                        <a:t>Two short steel rods</a:t>
                      </a:r>
                    </a:p>
                    <a:p>
                      <a:pPr marL="0" indent="0">
                        <a:lnSpc>
                          <a:spcPct val="107000"/>
                        </a:lnSpc>
                        <a:spcAft>
                          <a:spcPts val="0"/>
                        </a:spcAft>
                        <a:buFont typeface="Courier New" panose="02070309020205020404" pitchFamily="49" charset="0"/>
                        <a:buNone/>
                      </a:pPr>
                      <a:r>
                        <a:rPr lang="en-ZA" sz="2000" dirty="0"/>
                        <a:t>Gut or nylon string</a:t>
                      </a:r>
                    </a:p>
                    <a:p>
                      <a:pPr marL="0" indent="0">
                        <a:lnSpc>
                          <a:spcPct val="107000"/>
                        </a:lnSpc>
                        <a:spcAft>
                          <a:spcPts val="0"/>
                        </a:spcAft>
                        <a:buFont typeface="Courier New" panose="02070309020205020404" pitchFamily="49" charset="0"/>
                        <a:buNone/>
                      </a:pPr>
                      <a:r>
                        <a:rPr lang="en-ZA" sz="2000" dirty="0"/>
                        <a:t> Compression glands</a:t>
                      </a:r>
                    </a:p>
                    <a:p>
                      <a:pPr marL="0" indent="0">
                        <a:lnSpc>
                          <a:spcPct val="107000"/>
                        </a:lnSpc>
                        <a:spcAft>
                          <a:spcPts val="0"/>
                        </a:spcAft>
                        <a:buFont typeface="Courier New" panose="02070309020205020404" pitchFamily="49" charset="0"/>
                        <a:buNone/>
                      </a:pPr>
                      <a:r>
                        <a:rPr lang="en-ZA" sz="2000" dirty="0"/>
                        <a:t>PVC  insulated multicore cable</a:t>
                      </a:r>
                    </a:p>
                    <a:p>
                      <a:pPr marL="0" indent="0">
                        <a:lnSpc>
                          <a:spcPct val="107000"/>
                        </a:lnSpc>
                        <a:spcAft>
                          <a:spcPts val="0"/>
                        </a:spcAft>
                        <a:buFont typeface="Courier New" panose="02070309020205020404" pitchFamily="49" charset="0"/>
                        <a:buNone/>
                      </a:pPr>
                      <a:r>
                        <a:rPr lang="en-ZA" sz="2000" dirty="0"/>
                        <a:t>Marker tape</a:t>
                      </a:r>
                    </a:p>
                    <a:p>
                      <a:pPr marL="0" indent="0">
                        <a:lnSpc>
                          <a:spcPct val="107000"/>
                        </a:lnSpc>
                        <a:spcAft>
                          <a:spcPts val="0"/>
                        </a:spcAft>
                        <a:buFont typeface="Courier New" panose="02070309020205020404" pitchFamily="49" charset="0"/>
                        <a:buNone/>
                      </a:pPr>
                      <a:r>
                        <a:rPr lang="en-ZA" sz="2000" dirty="0"/>
                        <a:t>Two steel rods</a:t>
                      </a:r>
                    </a:p>
                    <a:p>
                      <a:pPr marL="0" indent="0">
                        <a:lnSpc>
                          <a:spcPct val="107000"/>
                        </a:lnSpc>
                        <a:spcAft>
                          <a:spcPts val="0"/>
                        </a:spcAft>
                        <a:buFont typeface="Courier New" panose="02070309020205020404" pitchFamily="49" charset="0"/>
                        <a:buNone/>
                      </a:pPr>
                      <a:endParaRPr lang="en-ZA" sz="2000" dirty="0"/>
                    </a:p>
                  </a:txBody>
                  <a:tcPr/>
                </a:tc>
                <a:tc>
                  <a:txBody>
                    <a:bodyPr/>
                    <a:lstStyle/>
                    <a:p>
                      <a:pPr marL="0" indent="0">
                        <a:buFont typeface="Courier New" panose="02070309020205020404" pitchFamily="49" charset="0"/>
                        <a:buNone/>
                      </a:pPr>
                      <a:r>
                        <a:rPr lang="en-ZA" sz="2000" dirty="0"/>
                        <a:t>Nylon string or gut</a:t>
                      </a:r>
                    </a:p>
                    <a:p>
                      <a:pPr marL="0" indent="0">
                        <a:buFont typeface="Courier New" panose="02070309020205020404" pitchFamily="49" charset="0"/>
                        <a:buNone/>
                      </a:pPr>
                      <a:r>
                        <a:rPr lang="en-ZA" sz="2000" dirty="0"/>
                        <a:t> Masonry drill bit</a:t>
                      </a:r>
                    </a:p>
                    <a:p>
                      <a:pPr marL="0" indent="0">
                        <a:buFont typeface="Courier New" panose="02070309020205020404" pitchFamily="49" charset="0"/>
                        <a:buNone/>
                      </a:pPr>
                      <a:r>
                        <a:rPr lang="en-ZA" sz="2000" dirty="0"/>
                        <a:t>Fisher plug with screws</a:t>
                      </a:r>
                    </a:p>
                    <a:p>
                      <a:pPr marL="0" indent="0">
                        <a:buFont typeface="Courier New" panose="02070309020205020404" pitchFamily="49" charset="0"/>
                        <a:buNone/>
                      </a:pPr>
                      <a:r>
                        <a:rPr lang="en-ZA" sz="2000" dirty="0"/>
                        <a:t> Socket outlet</a:t>
                      </a:r>
                    </a:p>
                    <a:p>
                      <a:pPr marL="0" indent="0">
                        <a:buFont typeface="Courier New" panose="02070309020205020404" pitchFamily="49" charset="0"/>
                        <a:buNone/>
                      </a:pPr>
                      <a:r>
                        <a:rPr lang="en-ZA" sz="2000" dirty="0"/>
                        <a:t>2.5mm²GP wire (red and black)</a:t>
                      </a:r>
                    </a:p>
                    <a:p>
                      <a:pPr marL="0" indent="0">
                        <a:buFont typeface="Courier New" panose="02070309020205020404" pitchFamily="49" charset="0"/>
                        <a:buNone/>
                      </a:pPr>
                      <a:r>
                        <a:rPr lang="en-ZA" sz="2000" dirty="0"/>
                        <a:t>2.5mm² bare copper earth</a:t>
                      </a:r>
                    </a:p>
                    <a:p>
                      <a:pPr marL="0" indent="0">
                        <a:buFont typeface="Courier New" panose="02070309020205020404" pitchFamily="49" charset="0"/>
                        <a:buNone/>
                      </a:pPr>
                      <a:endParaRPr lang="en-ZA" sz="2000" dirty="0"/>
                    </a:p>
                  </a:txBody>
                  <a:tcPr/>
                </a:tc>
                <a:tc>
                  <a:txBody>
                    <a:bodyPr/>
                    <a:lstStyle/>
                    <a:p>
                      <a:pPr marL="0" indent="0">
                        <a:buFont typeface="Courier New" panose="02070309020205020404" pitchFamily="49" charset="0"/>
                        <a:buNone/>
                      </a:pPr>
                      <a:r>
                        <a:rPr lang="en-ZA" sz="2000" kern="1200" dirty="0">
                          <a:solidFill>
                            <a:schemeClr val="bg1"/>
                          </a:solidFill>
                          <a:effectLst/>
                          <a:latin typeface="+mn-lt"/>
                          <a:ea typeface="+mn-ea"/>
                          <a:cs typeface="+mn-cs"/>
                        </a:rPr>
                        <a:t>PVC conduit</a:t>
                      </a:r>
                    </a:p>
                    <a:p>
                      <a:pPr marL="0" indent="0">
                        <a:buFont typeface="Courier New" panose="02070309020205020404" pitchFamily="49" charset="0"/>
                        <a:buNone/>
                      </a:pPr>
                      <a:r>
                        <a:rPr lang="en-ZA" sz="2000" kern="1200" dirty="0">
                          <a:solidFill>
                            <a:schemeClr val="bg1"/>
                          </a:solidFill>
                          <a:effectLst/>
                          <a:latin typeface="+mn-lt"/>
                          <a:ea typeface="+mn-ea"/>
                          <a:cs typeface="+mn-cs"/>
                        </a:rPr>
                        <a:t>PVC saddles</a:t>
                      </a:r>
                    </a:p>
                    <a:p>
                      <a:pPr marL="0" indent="0">
                        <a:buFont typeface="Courier New" panose="02070309020205020404" pitchFamily="49" charset="0"/>
                        <a:buNone/>
                      </a:pPr>
                      <a:r>
                        <a:rPr lang="en-ZA" sz="2000" kern="1200" dirty="0">
                          <a:solidFill>
                            <a:schemeClr val="bg1"/>
                          </a:solidFill>
                          <a:effectLst/>
                          <a:latin typeface="+mn-lt"/>
                          <a:ea typeface="+mn-ea"/>
                          <a:cs typeface="+mn-cs"/>
                        </a:rPr>
                        <a:t>PVC adaptor</a:t>
                      </a:r>
                    </a:p>
                    <a:p>
                      <a:pPr marL="0" indent="0">
                        <a:buFont typeface="Courier New" panose="02070309020205020404" pitchFamily="49" charset="0"/>
                        <a:buNone/>
                      </a:pPr>
                      <a:r>
                        <a:rPr lang="en-ZA" sz="2000" kern="1200" dirty="0">
                          <a:solidFill>
                            <a:schemeClr val="bg1"/>
                          </a:solidFill>
                          <a:effectLst/>
                          <a:latin typeface="+mn-lt"/>
                          <a:ea typeface="+mn-ea"/>
                          <a:cs typeface="+mn-cs"/>
                        </a:rPr>
                        <a:t>Fisher plug and screws</a:t>
                      </a:r>
                    </a:p>
                    <a:p>
                      <a:pPr marL="0" indent="0">
                        <a:buFont typeface="Courier New" panose="02070309020205020404" pitchFamily="49" charset="0"/>
                        <a:buNone/>
                      </a:pPr>
                      <a:r>
                        <a:rPr lang="en-ZA" sz="2000" kern="1200" dirty="0">
                          <a:solidFill>
                            <a:schemeClr val="bg1"/>
                          </a:solidFill>
                          <a:effectLst/>
                          <a:latin typeface="+mn-lt"/>
                          <a:ea typeface="+mn-ea"/>
                          <a:cs typeface="+mn-cs"/>
                        </a:rPr>
                        <a:t>Earth leakage unit</a:t>
                      </a:r>
                    </a:p>
                    <a:p>
                      <a:pPr marL="0" indent="0">
                        <a:buFont typeface="Courier New" panose="02070309020205020404" pitchFamily="49" charset="0"/>
                        <a:buNone/>
                      </a:pPr>
                      <a:r>
                        <a:rPr lang="en-ZA" sz="2000" kern="1200" dirty="0">
                          <a:solidFill>
                            <a:schemeClr val="bg1"/>
                          </a:solidFill>
                          <a:effectLst/>
                          <a:latin typeface="+mn-lt"/>
                          <a:ea typeface="+mn-ea"/>
                          <a:cs typeface="+mn-cs"/>
                        </a:rPr>
                        <a:t>Circuit breaker</a:t>
                      </a:r>
                    </a:p>
                    <a:p>
                      <a:pPr marL="0" indent="0">
                        <a:buFont typeface="Courier New" panose="02070309020205020404" pitchFamily="49" charset="0"/>
                        <a:buNone/>
                      </a:pPr>
                      <a:r>
                        <a:rPr lang="en-ZA" sz="2000" kern="1200" dirty="0">
                          <a:solidFill>
                            <a:schemeClr val="bg1"/>
                          </a:solidFill>
                          <a:effectLst/>
                          <a:latin typeface="+mn-lt"/>
                          <a:ea typeface="+mn-ea"/>
                          <a:cs typeface="+mn-cs"/>
                        </a:rPr>
                        <a:t>GP wire </a:t>
                      </a:r>
                    </a:p>
                    <a:p>
                      <a:pPr marL="0" marR="0" lvl="0" indent="0" algn="l" defTabSz="6623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ZA" sz="2000" dirty="0"/>
                        <a:t>Distribution board</a:t>
                      </a:r>
                    </a:p>
                    <a:p>
                      <a:pPr marL="0" indent="0">
                        <a:buFont typeface="Courier New" panose="02070309020205020404" pitchFamily="49" charset="0"/>
                        <a:buNone/>
                      </a:pPr>
                      <a:endParaRPr lang="en-ZA" sz="2000" dirty="0"/>
                    </a:p>
                  </a:txBody>
                  <a:tcPr/>
                </a:tc>
                <a:extLst>
                  <a:ext uri="{0D108BD9-81ED-4DB2-BD59-A6C34878D82A}">
                    <a16:rowId xmlns:a16="http://schemas.microsoft.com/office/drawing/2014/main" val="61717731"/>
                  </a:ext>
                </a:extLst>
              </a:tr>
            </a:tbl>
          </a:graphicData>
        </a:graphic>
      </p:graphicFrame>
      <p:sp>
        <p:nvSpPr>
          <p:cNvPr id="7" name="Rectangle 6">
            <a:extLst>
              <a:ext uri="{FF2B5EF4-FFF2-40B4-BE49-F238E27FC236}">
                <a16:creationId xmlns:a16="http://schemas.microsoft.com/office/drawing/2014/main" id="{CC44BDAB-AD6F-414A-9249-A7E5FC375127}"/>
              </a:ext>
            </a:extLst>
          </p:cNvPr>
          <p:cNvSpPr/>
          <p:nvPr/>
        </p:nvSpPr>
        <p:spPr>
          <a:xfrm>
            <a:off x="9530348" y="-53208"/>
            <a:ext cx="2358129" cy="13647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Not sure how to fit all of these on one page</a:t>
            </a:r>
          </a:p>
        </p:txBody>
      </p:sp>
    </p:spTree>
    <p:custDataLst>
      <p:tags r:id="rId1"/>
    </p:custDataLst>
    <p:extLst>
      <p:ext uri="{BB962C8B-B14F-4D97-AF65-F5344CB8AC3E}">
        <p14:creationId xmlns:p14="http://schemas.microsoft.com/office/powerpoint/2010/main" val="25728149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Step 4- Rules and regulations </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339645" cy="1818394"/>
          </a:xfrm>
        </p:spPr>
        <p:txBody>
          <a:bodyPr>
            <a:noAutofit/>
          </a:bodyPr>
          <a:lstStyle/>
          <a:p>
            <a:pPr marL="0" indent="0">
              <a:buNone/>
            </a:pPr>
            <a:r>
              <a:rPr lang="en-GB" sz="2400" dirty="0"/>
              <a:t>Another name for rule and regulations is codes. As an electrician you need to follow the SANS (South African National Standards) codes. These can be tricky to understand at first. </a:t>
            </a:r>
          </a:p>
        </p:txBody>
      </p:sp>
      <p:sp>
        <p:nvSpPr>
          <p:cNvPr id="6" name="Rectangle 5">
            <a:extLst>
              <a:ext uri="{FF2B5EF4-FFF2-40B4-BE49-F238E27FC236}">
                <a16:creationId xmlns:a16="http://schemas.microsoft.com/office/drawing/2014/main" id="{E5DE7F6F-CE75-4B1C-A4E4-405A3EC7CFD7}"/>
              </a:ext>
            </a:extLst>
          </p:cNvPr>
          <p:cNvSpPr/>
          <p:nvPr/>
        </p:nvSpPr>
        <p:spPr>
          <a:xfrm>
            <a:off x="5321832" y="2334823"/>
            <a:ext cx="3535680" cy="221918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Vid 06</a:t>
            </a:r>
          </a:p>
        </p:txBody>
      </p:sp>
      <p:graphicFrame>
        <p:nvGraphicFramePr>
          <p:cNvPr id="8" name="Diagram 7">
            <a:extLst>
              <a:ext uri="{FF2B5EF4-FFF2-40B4-BE49-F238E27FC236}">
                <a16:creationId xmlns:a16="http://schemas.microsoft.com/office/drawing/2014/main" id="{37A41233-9E60-460F-A363-ECB2280C6A72}"/>
              </a:ext>
            </a:extLst>
          </p:cNvPr>
          <p:cNvGraphicFramePr/>
          <p:nvPr>
            <p:extLst>
              <p:ext uri="{D42A27DB-BD31-4B8C-83A1-F6EECF244321}">
                <p14:modId xmlns:p14="http://schemas.microsoft.com/office/powerpoint/2010/main" val="3887019302"/>
              </p:ext>
            </p:extLst>
          </p:nvPr>
        </p:nvGraphicFramePr>
        <p:xfrm>
          <a:off x="5217952" y="-1575824"/>
          <a:ext cx="4917157" cy="36805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Graphic 8" descr="User">
            <a:extLst>
              <a:ext uri="{FF2B5EF4-FFF2-40B4-BE49-F238E27FC236}">
                <a16:creationId xmlns:a16="http://schemas.microsoft.com/office/drawing/2014/main" id="{C65A255F-29DB-4C9B-AA4F-EFDCF3BDCA5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20300" y="2339174"/>
            <a:ext cx="854046" cy="854046"/>
          </a:xfrm>
          <a:prstGeom prst="rect">
            <a:avLst/>
          </a:prstGeom>
        </p:spPr>
      </p:pic>
      <p:sp>
        <p:nvSpPr>
          <p:cNvPr id="10" name="Rectangle 9">
            <a:extLst>
              <a:ext uri="{FF2B5EF4-FFF2-40B4-BE49-F238E27FC236}">
                <a16:creationId xmlns:a16="http://schemas.microsoft.com/office/drawing/2014/main" id="{52269173-8020-4D7A-B34E-A33008CF537E}"/>
              </a:ext>
            </a:extLst>
          </p:cNvPr>
          <p:cNvSpPr/>
          <p:nvPr/>
        </p:nvSpPr>
        <p:spPr>
          <a:xfrm>
            <a:off x="1223877" y="2362223"/>
            <a:ext cx="3473958" cy="1569660"/>
          </a:xfrm>
          <a:prstGeom prst="rect">
            <a:avLst/>
          </a:prstGeom>
          <a:solidFill>
            <a:schemeClr val="tx2">
              <a:lumMod val="40000"/>
              <a:lumOff val="60000"/>
            </a:schemeClr>
          </a:solidFill>
        </p:spPr>
        <p:txBody>
          <a:bodyPr wrap="square">
            <a:spAutoFit/>
          </a:bodyPr>
          <a:lstStyle/>
          <a:p>
            <a:r>
              <a:rPr lang="en-GB" sz="2400" b="1" i="1" dirty="0"/>
              <a:t>Watch the video to find out how to read and apply a SANS code correctly.</a:t>
            </a:r>
          </a:p>
        </p:txBody>
      </p:sp>
      <p:sp>
        <p:nvSpPr>
          <p:cNvPr id="11" name="Rectangle 10">
            <a:extLst>
              <a:ext uri="{FF2B5EF4-FFF2-40B4-BE49-F238E27FC236}">
                <a16:creationId xmlns:a16="http://schemas.microsoft.com/office/drawing/2014/main" id="{D328CCBA-17F9-450B-8088-70992112ADC8}"/>
              </a:ext>
            </a:extLst>
          </p:cNvPr>
          <p:cNvSpPr/>
          <p:nvPr/>
        </p:nvSpPr>
        <p:spPr>
          <a:xfrm>
            <a:off x="6205447" y="3750826"/>
            <a:ext cx="2143759" cy="127926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Including Normative References as per SANS 10142-1</a:t>
            </a:r>
          </a:p>
        </p:txBody>
      </p:sp>
    </p:spTree>
    <p:custDataLst>
      <p:tags r:id="rId1"/>
    </p:custDataLst>
    <p:extLst>
      <p:ext uri="{BB962C8B-B14F-4D97-AF65-F5344CB8AC3E}">
        <p14:creationId xmlns:p14="http://schemas.microsoft.com/office/powerpoint/2010/main" val="1512918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Multiple choice</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988181" y="1783997"/>
            <a:ext cx="8000703" cy="1818394"/>
          </a:xfrm>
        </p:spPr>
        <p:txBody>
          <a:bodyPr>
            <a:noAutofit/>
          </a:bodyPr>
          <a:lstStyle/>
          <a:p>
            <a:pPr marL="0" indent="0">
              <a:buNone/>
            </a:pPr>
            <a:r>
              <a:rPr lang="en-GB" dirty="0"/>
              <a:t>Add question based on Vid 07 scripts (Dave Gravett)</a:t>
            </a:r>
          </a:p>
          <a:p>
            <a:pPr marL="0" indent="0">
              <a:buNone/>
            </a:pPr>
            <a:r>
              <a:rPr lang="en-GB" dirty="0"/>
              <a:t>Examples of questions: </a:t>
            </a:r>
          </a:p>
          <a:p>
            <a:pPr marL="0" indent="0">
              <a:buNone/>
            </a:pPr>
            <a:r>
              <a:rPr lang="en-GB" dirty="0"/>
              <a:t>What is the best way to read the code?</a:t>
            </a:r>
          </a:p>
          <a:p>
            <a:pPr marL="0" indent="0">
              <a:buNone/>
            </a:pPr>
            <a:r>
              <a:rPr lang="en-GB" dirty="0"/>
              <a:t>When reading the code you should focus on which part?</a:t>
            </a:r>
          </a:p>
          <a:p>
            <a:pPr marL="0" indent="0">
              <a:buNone/>
            </a:pPr>
            <a:r>
              <a:rPr lang="en-GB" dirty="0"/>
              <a:t>What parts are not important?</a:t>
            </a:r>
          </a:p>
          <a:p>
            <a:pPr marL="0" indent="0">
              <a:buNone/>
            </a:pPr>
            <a:r>
              <a:rPr lang="en-GB" dirty="0"/>
              <a:t>Do codes get updated? Then what?</a:t>
            </a:r>
          </a:p>
        </p:txBody>
      </p:sp>
      <p:pic>
        <p:nvPicPr>
          <p:cNvPr id="4" name="Graphic 3" descr="User">
            <a:extLst>
              <a:ext uri="{FF2B5EF4-FFF2-40B4-BE49-F238E27FC236}">
                <a16:creationId xmlns:a16="http://schemas.microsoft.com/office/drawing/2014/main" id="{40BD2138-C1DF-438B-9EC9-7B927C3EB4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605" y="1095815"/>
            <a:ext cx="854046" cy="854046"/>
          </a:xfrm>
          <a:prstGeom prst="rect">
            <a:avLst/>
          </a:prstGeom>
        </p:spPr>
      </p:pic>
      <p:sp>
        <p:nvSpPr>
          <p:cNvPr id="6" name="Rectangle 5">
            <a:extLst>
              <a:ext uri="{FF2B5EF4-FFF2-40B4-BE49-F238E27FC236}">
                <a16:creationId xmlns:a16="http://schemas.microsoft.com/office/drawing/2014/main" id="{B550E403-BB1E-4590-8FEC-00E8A73EBF6F}"/>
              </a:ext>
            </a:extLst>
          </p:cNvPr>
          <p:cNvSpPr/>
          <p:nvPr/>
        </p:nvSpPr>
        <p:spPr>
          <a:xfrm>
            <a:off x="988181" y="1118864"/>
            <a:ext cx="8263011" cy="461665"/>
          </a:xfrm>
          <a:prstGeom prst="rect">
            <a:avLst/>
          </a:prstGeom>
          <a:solidFill>
            <a:schemeClr val="tx2">
              <a:lumMod val="40000"/>
              <a:lumOff val="60000"/>
            </a:schemeClr>
          </a:solidFill>
        </p:spPr>
        <p:txBody>
          <a:bodyPr wrap="square">
            <a:spAutoFit/>
          </a:bodyPr>
          <a:lstStyle/>
          <a:p>
            <a:r>
              <a:rPr lang="en-GB" sz="2400" b="1" i="1" dirty="0"/>
              <a:t>Choose the correct answer from the options below.</a:t>
            </a:r>
          </a:p>
        </p:txBody>
      </p:sp>
    </p:spTree>
    <p:custDataLst>
      <p:tags r:id="rId1"/>
    </p:custDataLst>
    <p:extLst>
      <p:ext uri="{BB962C8B-B14F-4D97-AF65-F5344CB8AC3E}">
        <p14:creationId xmlns:p14="http://schemas.microsoft.com/office/powerpoint/2010/main" val="4250143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SANS Codes</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308884" cy="1818394"/>
          </a:xfrm>
        </p:spPr>
        <p:txBody>
          <a:bodyPr>
            <a:noAutofit/>
          </a:bodyPr>
          <a:lstStyle/>
          <a:p>
            <a:pPr marL="0" indent="0">
              <a:buNone/>
            </a:pPr>
            <a:r>
              <a:rPr lang="en-GB" sz="2400" dirty="0"/>
              <a:t>There are many SANS codes that you need to be aware of when installing a gate motor supply. We will be working through two codes to get you started. </a:t>
            </a:r>
          </a:p>
          <a:p>
            <a:pPr marL="0" indent="0">
              <a:buNone/>
            </a:pPr>
            <a:endParaRPr lang="en-GB" dirty="0"/>
          </a:p>
          <a:p>
            <a:pPr marL="0" indent="0">
              <a:buNone/>
            </a:pPr>
            <a:r>
              <a:rPr lang="en-GB" dirty="0"/>
              <a:t> </a:t>
            </a:r>
          </a:p>
        </p:txBody>
      </p:sp>
      <p:sp>
        <p:nvSpPr>
          <p:cNvPr id="4" name="Rectangle 3">
            <a:extLst>
              <a:ext uri="{FF2B5EF4-FFF2-40B4-BE49-F238E27FC236}">
                <a16:creationId xmlns:a16="http://schemas.microsoft.com/office/drawing/2014/main" id="{6FE5A843-2C8D-4ECE-9C79-7EA207477652}"/>
              </a:ext>
            </a:extLst>
          </p:cNvPr>
          <p:cNvSpPr/>
          <p:nvPr/>
        </p:nvSpPr>
        <p:spPr>
          <a:xfrm>
            <a:off x="6481509" y="2509584"/>
            <a:ext cx="2143759" cy="1279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SANS 10142-1</a:t>
            </a:r>
          </a:p>
        </p:txBody>
      </p:sp>
      <p:pic>
        <p:nvPicPr>
          <p:cNvPr id="7" name="Graphic 6" descr="User">
            <a:extLst>
              <a:ext uri="{FF2B5EF4-FFF2-40B4-BE49-F238E27FC236}">
                <a16:creationId xmlns:a16="http://schemas.microsoft.com/office/drawing/2014/main" id="{85DAB288-D803-4F28-BF4E-B188318C57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2182004"/>
            <a:ext cx="854046" cy="854046"/>
          </a:xfrm>
          <a:prstGeom prst="rect">
            <a:avLst/>
          </a:prstGeom>
        </p:spPr>
      </p:pic>
      <p:sp>
        <p:nvSpPr>
          <p:cNvPr id="8" name="Rectangle 7">
            <a:extLst>
              <a:ext uri="{FF2B5EF4-FFF2-40B4-BE49-F238E27FC236}">
                <a16:creationId xmlns:a16="http://schemas.microsoft.com/office/drawing/2014/main" id="{78A92455-D83E-43DC-963E-66B590C10C2C}"/>
              </a:ext>
            </a:extLst>
          </p:cNvPr>
          <p:cNvSpPr/>
          <p:nvPr/>
        </p:nvSpPr>
        <p:spPr>
          <a:xfrm>
            <a:off x="933981" y="2304656"/>
            <a:ext cx="4976392" cy="1569660"/>
          </a:xfrm>
          <a:prstGeom prst="rect">
            <a:avLst/>
          </a:prstGeom>
          <a:solidFill>
            <a:schemeClr val="tx2">
              <a:lumMod val="40000"/>
              <a:lumOff val="60000"/>
            </a:schemeClr>
          </a:solidFill>
        </p:spPr>
        <p:txBody>
          <a:bodyPr wrap="square">
            <a:spAutoFit/>
          </a:bodyPr>
          <a:lstStyle/>
          <a:p>
            <a:r>
              <a:rPr lang="en-GB" sz="2400" b="1" i="1" dirty="0"/>
              <a:t>Click on each of the codes to read what they say. You will be asked questions about them in the next activity. </a:t>
            </a:r>
          </a:p>
        </p:txBody>
      </p:sp>
      <p:sp>
        <p:nvSpPr>
          <p:cNvPr id="9" name="Rectangle 8">
            <a:extLst>
              <a:ext uri="{FF2B5EF4-FFF2-40B4-BE49-F238E27FC236}">
                <a16:creationId xmlns:a16="http://schemas.microsoft.com/office/drawing/2014/main" id="{0E8AF03F-140E-4E66-842D-90B5A6FDD731}"/>
              </a:ext>
            </a:extLst>
          </p:cNvPr>
          <p:cNvSpPr/>
          <p:nvPr/>
        </p:nvSpPr>
        <p:spPr>
          <a:xfrm>
            <a:off x="6205447" y="3750826"/>
            <a:ext cx="2143759" cy="127926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Look for version in supportive docs</a:t>
            </a:r>
          </a:p>
        </p:txBody>
      </p:sp>
    </p:spTree>
    <p:custDataLst>
      <p:tags r:id="rId1"/>
    </p:custDataLst>
    <p:extLst>
      <p:ext uri="{BB962C8B-B14F-4D97-AF65-F5344CB8AC3E}">
        <p14:creationId xmlns:p14="http://schemas.microsoft.com/office/powerpoint/2010/main" val="4262128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Gate Motor Supply</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SANS 10142</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976284"/>
            <a:ext cx="5829529" cy="2580967"/>
          </a:xfrm>
          <a:ln>
            <a:solidFill>
              <a:schemeClr val="tx1"/>
            </a:solidFill>
          </a:ln>
        </p:spPr>
        <p:txBody>
          <a:bodyPr>
            <a:noAutofit/>
          </a:bodyPr>
          <a:lstStyle/>
          <a:p>
            <a:pPr marL="0" indent="0">
              <a:buNone/>
            </a:pPr>
            <a:r>
              <a:rPr lang="en-GB" dirty="0"/>
              <a:t>Scrollable text. </a:t>
            </a:r>
          </a:p>
          <a:p>
            <a:pPr marL="0" indent="0">
              <a:buNone/>
            </a:pPr>
            <a:r>
              <a:rPr lang="en-GB" dirty="0"/>
              <a:t> </a:t>
            </a:r>
          </a:p>
        </p:txBody>
      </p:sp>
      <p:pic>
        <p:nvPicPr>
          <p:cNvPr id="3" name="Picture 2">
            <a:extLst>
              <a:ext uri="{FF2B5EF4-FFF2-40B4-BE49-F238E27FC236}">
                <a16:creationId xmlns:a16="http://schemas.microsoft.com/office/drawing/2014/main" id="{012BC585-938B-4BC9-A315-BAE3BBE1FB5B}"/>
              </a:ext>
            </a:extLst>
          </p:cNvPr>
          <p:cNvPicPr>
            <a:picLocks noChangeAspect="1"/>
          </p:cNvPicPr>
          <p:nvPr/>
        </p:nvPicPr>
        <p:blipFill>
          <a:blip r:embed="rId4"/>
          <a:stretch>
            <a:fillRect/>
          </a:stretch>
        </p:blipFill>
        <p:spPr>
          <a:xfrm>
            <a:off x="726128" y="2483644"/>
            <a:ext cx="5667297" cy="5627246"/>
          </a:xfrm>
          <a:prstGeom prst="rect">
            <a:avLst/>
          </a:prstGeom>
        </p:spPr>
      </p:pic>
      <p:sp>
        <p:nvSpPr>
          <p:cNvPr id="8" name="Content Placeholder 2">
            <a:extLst>
              <a:ext uri="{FF2B5EF4-FFF2-40B4-BE49-F238E27FC236}">
                <a16:creationId xmlns:a16="http://schemas.microsoft.com/office/drawing/2014/main" id="{DEABF6F1-5221-47FD-BC85-1740FFDA6A2A}"/>
              </a:ext>
            </a:extLst>
          </p:cNvPr>
          <p:cNvSpPr txBox="1">
            <a:spLocks/>
          </p:cNvSpPr>
          <p:nvPr/>
        </p:nvSpPr>
        <p:spPr>
          <a:xfrm>
            <a:off x="645013" y="1104489"/>
            <a:ext cx="9178422" cy="1818394"/>
          </a:xfrm>
          <a:prstGeom prst="rect">
            <a:avLst/>
          </a:prstGeom>
        </p:spPr>
        <p:txBody>
          <a:bodyPr vert="horz" lIns="91440" tIns="45720" rIns="91440" bIns="45720" rtlCol="0">
            <a:noAutofit/>
          </a:bodyPr>
          <a:lstStyle>
            <a:lvl1pPr marL="165575" indent="-165575" algn="l" defTabSz="662300" rtl="0" eaLnBrk="1" latinLnBrk="0" hangingPunct="1">
              <a:lnSpc>
                <a:spcPct val="90000"/>
              </a:lnSpc>
              <a:spcBef>
                <a:spcPts val="724"/>
              </a:spcBef>
              <a:buFont typeface="Arial" panose="020B0604020202020204" pitchFamily="34" charset="0"/>
              <a:buChar char="•"/>
              <a:defRPr sz="2028" kern="1200">
                <a:solidFill>
                  <a:schemeClr val="tx1"/>
                </a:solidFill>
                <a:latin typeface="+mn-lt"/>
                <a:ea typeface="+mn-ea"/>
                <a:cs typeface="+mn-cs"/>
              </a:defRPr>
            </a:lvl1pPr>
            <a:lvl2pPr marL="496725" indent="-165575" algn="l" defTabSz="662300" rtl="0" eaLnBrk="1" latinLnBrk="0" hangingPunct="1">
              <a:lnSpc>
                <a:spcPct val="90000"/>
              </a:lnSpc>
              <a:spcBef>
                <a:spcPts val="362"/>
              </a:spcBef>
              <a:buFont typeface="Arial" panose="020B0604020202020204" pitchFamily="34" charset="0"/>
              <a:buChar char="•"/>
              <a:defRPr sz="1738" kern="1200">
                <a:solidFill>
                  <a:schemeClr val="tx1"/>
                </a:solidFill>
                <a:latin typeface="+mn-lt"/>
                <a:ea typeface="+mn-ea"/>
                <a:cs typeface="+mn-cs"/>
              </a:defRPr>
            </a:lvl2pPr>
            <a:lvl3pPr marL="827875" indent="-165575" algn="l" defTabSz="662300" rtl="0" eaLnBrk="1" latinLnBrk="0" hangingPunct="1">
              <a:lnSpc>
                <a:spcPct val="90000"/>
              </a:lnSpc>
              <a:spcBef>
                <a:spcPts val="362"/>
              </a:spcBef>
              <a:buFont typeface="Arial" panose="020B0604020202020204" pitchFamily="34" charset="0"/>
              <a:buChar char="•"/>
              <a:defRPr sz="1449" kern="1200">
                <a:solidFill>
                  <a:schemeClr val="tx1"/>
                </a:solidFill>
                <a:latin typeface="+mn-lt"/>
                <a:ea typeface="+mn-ea"/>
                <a:cs typeface="+mn-cs"/>
              </a:defRPr>
            </a:lvl3pPr>
            <a:lvl4pPr marL="11590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4pPr>
            <a:lvl5pPr marL="14901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5pPr>
            <a:lvl6pPr marL="18213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6pPr>
            <a:lvl7pPr marL="21524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7pPr>
            <a:lvl8pPr marL="24836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8pPr>
            <a:lvl9pPr marL="28147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9pPr>
          </a:lstStyle>
          <a:p>
            <a:pPr marL="0" indent="0">
              <a:buFont typeface="Arial" panose="020B0604020202020204" pitchFamily="34" charset="0"/>
              <a:buNone/>
            </a:pPr>
            <a:r>
              <a:rPr lang="en-GB" dirty="0"/>
              <a:t> </a:t>
            </a:r>
          </a:p>
        </p:txBody>
      </p:sp>
      <p:pic>
        <p:nvPicPr>
          <p:cNvPr id="6" name="Graphic 5" descr="User">
            <a:extLst>
              <a:ext uri="{FF2B5EF4-FFF2-40B4-BE49-F238E27FC236}">
                <a16:creationId xmlns:a16="http://schemas.microsoft.com/office/drawing/2014/main" id="{B87967C3-4464-49CC-802B-5EEAC74BE8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605" y="1072766"/>
            <a:ext cx="854046" cy="854046"/>
          </a:xfrm>
          <a:prstGeom prst="rect">
            <a:avLst/>
          </a:prstGeom>
        </p:spPr>
      </p:pic>
      <p:sp>
        <p:nvSpPr>
          <p:cNvPr id="7" name="Rectangle 6">
            <a:extLst>
              <a:ext uri="{FF2B5EF4-FFF2-40B4-BE49-F238E27FC236}">
                <a16:creationId xmlns:a16="http://schemas.microsoft.com/office/drawing/2014/main" id="{83E6CC43-7110-42D2-91BE-5FF671098D08}"/>
              </a:ext>
            </a:extLst>
          </p:cNvPr>
          <p:cNvSpPr/>
          <p:nvPr/>
        </p:nvSpPr>
        <p:spPr>
          <a:xfrm>
            <a:off x="988181" y="1095815"/>
            <a:ext cx="8263011" cy="830997"/>
          </a:xfrm>
          <a:prstGeom prst="rect">
            <a:avLst/>
          </a:prstGeom>
          <a:solidFill>
            <a:schemeClr val="tx2">
              <a:lumMod val="40000"/>
              <a:lumOff val="60000"/>
            </a:schemeClr>
          </a:solidFill>
        </p:spPr>
        <p:txBody>
          <a:bodyPr wrap="square">
            <a:spAutoFit/>
          </a:bodyPr>
          <a:lstStyle/>
          <a:p>
            <a:r>
              <a:rPr lang="en-GB" sz="2400" b="1" i="1" dirty="0"/>
              <a:t>Read through the document below and then click on the ‘Next’ button to answer some questions about this code.  </a:t>
            </a:r>
          </a:p>
        </p:txBody>
      </p:sp>
    </p:spTree>
    <p:custDataLst>
      <p:tags r:id="rId1"/>
    </p:custDataLst>
    <p:extLst>
      <p:ext uri="{BB962C8B-B14F-4D97-AF65-F5344CB8AC3E}">
        <p14:creationId xmlns:p14="http://schemas.microsoft.com/office/powerpoint/2010/main" val="25796191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Multiple choice</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8000703" cy="1818394"/>
          </a:xfrm>
        </p:spPr>
        <p:txBody>
          <a:bodyPr>
            <a:noAutofit/>
          </a:bodyPr>
          <a:lstStyle/>
          <a:p>
            <a:pPr marL="0" indent="0">
              <a:buNone/>
            </a:pPr>
            <a:r>
              <a:rPr lang="en-GB" dirty="0"/>
              <a:t>Insert questions from Dave Gravette here</a:t>
            </a:r>
          </a:p>
        </p:txBody>
      </p:sp>
    </p:spTree>
    <p:custDataLst>
      <p:tags r:id="rId1"/>
    </p:custDataLst>
    <p:extLst>
      <p:ext uri="{BB962C8B-B14F-4D97-AF65-F5344CB8AC3E}">
        <p14:creationId xmlns:p14="http://schemas.microsoft.com/office/powerpoint/2010/main" val="32201056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Step 5- Do a risk assessment </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4" y="1104489"/>
            <a:ext cx="6687440" cy="1818394"/>
          </a:xfrm>
        </p:spPr>
        <p:txBody>
          <a:bodyPr>
            <a:noAutofit/>
          </a:bodyPr>
          <a:lstStyle/>
          <a:p>
            <a:pPr marL="0" indent="0">
              <a:buNone/>
            </a:pPr>
            <a:r>
              <a:rPr lang="en-ZA" sz="2400" dirty="0"/>
              <a:t>A risk assessment is taking a careful look at your workplace to identify those things, situations and processes that could put your or your team in danger. You should always do a risk assessment before you begin any job.</a:t>
            </a:r>
          </a:p>
          <a:p>
            <a:pPr marL="0" indent="0">
              <a:buNone/>
            </a:pPr>
            <a:endParaRPr lang="en-ZA" sz="2400" dirty="0"/>
          </a:p>
          <a:p>
            <a:pPr marL="0" indent="0">
              <a:buNone/>
            </a:pPr>
            <a:endParaRPr lang="en-ZA" sz="2400" dirty="0"/>
          </a:p>
          <a:p>
            <a:pPr marL="0" indent="0">
              <a:buNone/>
            </a:pPr>
            <a:endParaRPr lang="en-ZA" sz="2400" dirty="0"/>
          </a:p>
          <a:p>
            <a:pPr marL="0" indent="0">
              <a:buNone/>
            </a:pPr>
            <a:endParaRPr lang="en-ZA" sz="2400" dirty="0"/>
          </a:p>
        </p:txBody>
      </p:sp>
      <p:graphicFrame>
        <p:nvGraphicFramePr>
          <p:cNvPr id="6" name="Diagram 5">
            <a:extLst>
              <a:ext uri="{FF2B5EF4-FFF2-40B4-BE49-F238E27FC236}">
                <a16:creationId xmlns:a16="http://schemas.microsoft.com/office/drawing/2014/main" id="{5704BADB-5A92-49AA-907B-6AF0799016A9}"/>
              </a:ext>
            </a:extLst>
          </p:cNvPr>
          <p:cNvGraphicFramePr/>
          <p:nvPr>
            <p:extLst>
              <p:ext uri="{D42A27DB-BD31-4B8C-83A1-F6EECF244321}">
                <p14:modId xmlns:p14="http://schemas.microsoft.com/office/powerpoint/2010/main" val="3364717854"/>
              </p:ext>
            </p:extLst>
          </p:nvPr>
        </p:nvGraphicFramePr>
        <p:xfrm>
          <a:off x="5217952" y="-1575824"/>
          <a:ext cx="4917157" cy="36805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Graphic 6" descr="User">
            <a:extLst>
              <a:ext uri="{FF2B5EF4-FFF2-40B4-BE49-F238E27FC236}">
                <a16:creationId xmlns:a16="http://schemas.microsoft.com/office/drawing/2014/main" id="{6CBB6D62-54DB-429D-A7FF-E5C6E910AA5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455" y="3008753"/>
            <a:ext cx="854046" cy="854046"/>
          </a:xfrm>
          <a:prstGeom prst="rect">
            <a:avLst/>
          </a:prstGeom>
        </p:spPr>
      </p:pic>
      <p:sp>
        <p:nvSpPr>
          <p:cNvPr id="8" name="Rectangle 7">
            <a:extLst>
              <a:ext uri="{FF2B5EF4-FFF2-40B4-BE49-F238E27FC236}">
                <a16:creationId xmlns:a16="http://schemas.microsoft.com/office/drawing/2014/main" id="{783E27F7-359E-4372-9640-BA234FBE1234}"/>
              </a:ext>
            </a:extLst>
          </p:cNvPr>
          <p:cNvSpPr/>
          <p:nvPr/>
        </p:nvSpPr>
        <p:spPr>
          <a:xfrm>
            <a:off x="889121" y="3031802"/>
            <a:ext cx="8263011" cy="830997"/>
          </a:xfrm>
          <a:prstGeom prst="rect">
            <a:avLst/>
          </a:prstGeom>
          <a:solidFill>
            <a:schemeClr val="tx2">
              <a:lumMod val="40000"/>
              <a:lumOff val="60000"/>
            </a:schemeClr>
          </a:solidFill>
        </p:spPr>
        <p:txBody>
          <a:bodyPr wrap="square">
            <a:spAutoFit/>
          </a:bodyPr>
          <a:lstStyle/>
          <a:p>
            <a:r>
              <a:rPr lang="en-GB" sz="2400" b="1" i="1" dirty="0"/>
              <a:t>Can’t remember how to do a risk assessment? Click on the link below remind yourself</a:t>
            </a:r>
          </a:p>
        </p:txBody>
      </p:sp>
      <p:sp>
        <p:nvSpPr>
          <p:cNvPr id="9" name="Rectangle 8">
            <a:extLst>
              <a:ext uri="{FF2B5EF4-FFF2-40B4-BE49-F238E27FC236}">
                <a16:creationId xmlns:a16="http://schemas.microsoft.com/office/drawing/2014/main" id="{0FCDBA2A-5C0F-4619-A547-4ACA6465F312}"/>
              </a:ext>
            </a:extLst>
          </p:cNvPr>
          <p:cNvSpPr/>
          <p:nvPr/>
        </p:nvSpPr>
        <p:spPr>
          <a:xfrm>
            <a:off x="7321105" y="1044146"/>
            <a:ext cx="2435588" cy="181839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image of someone doing a risk assessment</a:t>
            </a:r>
          </a:p>
        </p:txBody>
      </p:sp>
      <p:sp>
        <p:nvSpPr>
          <p:cNvPr id="3" name="Rectangle 2">
            <a:extLst>
              <a:ext uri="{FF2B5EF4-FFF2-40B4-BE49-F238E27FC236}">
                <a16:creationId xmlns:a16="http://schemas.microsoft.com/office/drawing/2014/main" id="{1D3A1AD7-0A85-4909-9EAA-727B8968AA8C}"/>
              </a:ext>
            </a:extLst>
          </p:cNvPr>
          <p:cNvSpPr/>
          <p:nvPr/>
        </p:nvSpPr>
        <p:spPr>
          <a:xfrm>
            <a:off x="783271" y="4185053"/>
            <a:ext cx="8869362" cy="461665"/>
          </a:xfrm>
          <a:prstGeom prst="rect">
            <a:avLst/>
          </a:prstGeom>
        </p:spPr>
        <p:txBody>
          <a:bodyPr wrap="square">
            <a:spAutoFit/>
          </a:bodyPr>
          <a:lstStyle/>
          <a:p>
            <a:r>
              <a:rPr lang="en-ZA" sz="2400" dirty="0"/>
              <a:t>Placeholder link: to the relevant section in World of Electrician  </a:t>
            </a:r>
            <a:endParaRPr lang="en-GB" sz="2400" dirty="0"/>
          </a:p>
        </p:txBody>
      </p:sp>
    </p:spTree>
    <p:custDataLst>
      <p:tags r:id="rId1"/>
    </p:custDataLst>
    <p:extLst>
      <p:ext uri="{BB962C8B-B14F-4D97-AF65-F5344CB8AC3E}">
        <p14:creationId xmlns:p14="http://schemas.microsoft.com/office/powerpoint/2010/main" val="16360160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Step 5- Identify the risks </a:t>
            </a:r>
          </a:p>
        </p:txBody>
      </p:sp>
      <p:graphicFrame>
        <p:nvGraphicFramePr>
          <p:cNvPr id="6" name="Diagram 5">
            <a:extLst>
              <a:ext uri="{FF2B5EF4-FFF2-40B4-BE49-F238E27FC236}">
                <a16:creationId xmlns:a16="http://schemas.microsoft.com/office/drawing/2014/main" id="{5704BADB-5A92-49AA-907B-6AF0799016A9}"/>
              </a:ext>
            </a:extLst>
          </p:cNvPr>
          <p:cNvGraphicFramePr/>
          <p:nvPr>
            <p:extLst/>
          </p:nvPr>
        </p:nvGraphicFramePr>
        <p:xfrm>
          <a:off x="8825218" y="-1575824"/>
          <a:ext cx="4917157" cy="36805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7" name="Graphic 26" descr="User">
            <a:extLst>
              <a:ext uri="{FF2B5EF4-FFF2-40B4-BE49-F238E27FC236}">
                <a16:creationId xmlns:a16="http://schemas.microsoft.com/office/drawing/2014/main" id="{D17A0E7E-3AC3-4C03-A45D-6C481B109FF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985" y="1030141"/>
            <a:ext cx="854046" cy="854046"/>
          </a:xfrm>
          <a:prstGeom prst="rect">
            <a:avLst/>
          </a:prstGeom>
        </p:spPr>
      </p:pic>
      <p:sp>
        <p:nvSpPr>
          <p:cNvPr id="28" name="Rectangle 27">
            <a:extLst>
              <a:ext uri="{FF2B5EF4-FFF2-40B4-BE49-F238E27FC236}">
                <a16:creationId xmlns:a16="http://schemas.microsoft.com/office/drawing/2014/main" id="{ACFD8BA8-C723-464A-8037-96F42F6E6B90}"/>
              </a:ext>
            </a:extLst>
          </p:cNvPr>
          <p:cNvSpPr/>
          <p:nvPr/>
        </p:nvSpPr>
        <p:spPr>
          <a:xfrm>
            <a:off x="839591" y="1053190"/>
            <a:ext cx="8263011" cy="1200329"/>
          </a:xfrm>
          <a:prstGeom prst="rect">
            <a:avLst/>
          </a:prstGeom>
          <a:solidFill>
            <a:schemeClr val="tx2">
              <a:lumMod val="40000"/>
              <a:lumOff val="60000"/>
            </a:schemeClr>
          </a:solidFill>
        </p:spPr>
        <p:txBody>
          <a:bodyPr wrap="square">
            <a:spAutoFit/>
          </a:bodyPr>
          <a:lstStyle/>
          <a:p>
            <a:r>
              <a:rPr lang="en-GB" sz="2400" b="1" i="1" dirty="0"/>
              <a:t>On the next page, you will be given a list of risks from the tasks for installing a gate motor supply. Match the risk to the correct task. You can watch the videos of the tasks again if you need to.</a:t>
            </a:r>
          </a:p>
        </p:txBody>
      </p:sp>
    </p:spTree>
    <p:custDataLst>
      <p:tags r:id="rId1"/>
    </p:custDataLst>
    <p:extLst>
      <p:ext uri="{BB962C8B-B14F-4D97-AF65-F5344CB8AC3E}">
        <p14:creationId xmlns:p14="http://schemas.microsoft.com/office/powerpoint/2010/main" val="9805629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Step 5- Identify the risks </a:t>
            </a:r>
          </a:p>
        </p:txBody>
      </p:sp>
      <p:graphicFrame>
        <p:nvGraphicFramePr>
          <p:cNvPr id="6" name="Diagram 5">
            <a:extLst>
              <a:ext uri="{FF2B5EF4-FFF2-40B4-BE49-F238E27FC236}">
                <a16:creationId xmlns:a16="http://schemas.microsoft.com/office/drawing/2014/main" id="{5704BADB-5A92-49AA-907B-6AF0799016A9}"/>
              </a:ext>
            </a:extLst>
          </p:cNvPr>
          <p:cNvGraphicFramePr/>
          <p:nvPr>
            <p:extLst/>
          </p:nvPr>
        </p:nvGraphicFramePr>
        <p:xfrm>
          <a:off x="8825218" y="-1575824"/>
          <a:ext cx="4917157" cy="36805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a:extLst>
              <a:ext uri="{FF2B5EF4-FFF2-40B4-BE49-F238E27FC236}">
                <a16:creationId xmlns:a16="http://schemas.microsoft.com/office/drawing/2014/main" id="{012786C6-588F-4BE5-97B7-4BBFDE0D05E2}"/>
              </a:ext>
            </a:extLst>
          </p:cNvPr>
          <p:cNvSpPr/>
          <p:nvPr/>
        </p:nvSpPr>
        <p:spPr>
          <a:xfrm>
            <a:off x="2845565" y="1163216"/>
            <a:ext cx="2127649" cy="88552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Particles in the eyes from bits of bricks </a:t>
            </a:r>
          </a:p>
        </p:txBody>
      </p:sp>
      <p:sp>
        <p:nvSpPr>
          <p:cNvPr id="7" name="Rectangle 6">
            <a:extLst>
              <a:ext uri="{FF2B5EF4-FFF2-40B4-BE49-F238E27FC236}">
                <a16:creationId xmlns:a16="http://schemas.microsoft.com/office/drawing/2014/main" id="{F1CF4CEA-7A4D-4898-849E-9E8A3B27C0AF}"/>
              </a:ext>
            </a:extLst>
          </p:cNvPr>
          <p:cNvSpPr/>
          <p:nvPr/>
        </p:nvSpPr>
        <p:spPr>
          <a:xfrm>
            <a:off x="367175" y="1163217"/>
            <a:ext cx="2127649" cy="8855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Drill a hole</a:t>
            </a:r>
          </a:p>
        </p:txBody>
      </p:sp>
      <p:sp>
        <p:nvSpPr>
          <p:cNvPr id="26" name="Rectangle 25">
            <a:extLst>
              <a:ext uri="{FF2B5EF4-FFF2-40B4-BE49-F238E27FC236}">
                <a16:creationId xmlns:a16="http://schemas.microsoft.com/office/drawing/2014/main" id="{949544DC-FF8B-4244-A716-624645A45B75}"/>
              </a:ext>
            </a:extLst>
          </p:cNvPr>
          <p:cNvSpPr/>
          <p:nvPr/>
        </p:nvSpPr>
        <p:spPr>
          <a:xfrm>
            <a:off x="7703784" y="4057315"/>
            <a:ext cx="2242867" cy="67099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Watch videos again</a:t>
            </a:r>
          </a:p>
        </p:txBody>
      </p:sp>
      <p:sp>
        <p:nvSpPr>
          <p:cNvPr id="29" name="Rectangle 28">
            <a:extLst>
              <a:ext uri="{FF2B5EF4-FFF2-40B4-BE49-F238E27FC236}">
                <a16:creationId xmlns:a16="http://schemas.microsoft.com/office/drawing/2014/main" id="{0A71C6AE-0ABB-41DB-A52E-25BF09607043}"/>
              </a:ext>
            </a:extLst>
          </p:cNvPr>
          <p:cNvSpPr/>
          <p:nvPr/>
        </p:nvSpPr>
        <p:spPr>
          <a:xfrm>
            <a:off x="367174" y="2247122"/>
            <a:ext cx="2127649" cy="8855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Dig a trench</a:t>
            </a:r>
          </a:p>
        </p:txBody>
      </p:sp>
      <p:sp>
        <p:nvSpPr>
          <p:cNvPr id="30" name="Rectangle 29">
            <a:extLst>
              <a:ext uri="{FF2B5EF4-FFF2-40B4-BE49-F238E27FC236}">
                <a16:creationId xmlns:a16="http://schemas.microsoft.com/office/drawing/2014/main" id="{551BAD9B-7BFE-4EB3-A897-88103F73DEB2}"/>
              </a:ext>
            </a:extLst>
          </p:cNvPr>
          <p:cNvSpPr/>
          <p:nvPr/>
        </p:nvSpPr>
        <p:spPr>
          <a:xfrm>
            <a:off x="2845565" y="2247121"/>
            <a:ext cx="2127649" cy="88552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Splinters in hands from holding pick/shovel </a:t>
            </a:r>
          </a:p>
        </p:txBody>
      </p:sp>
      <p:sp>
        <p:nvSpPr>
          <p:cNvPr id="31" name="Rectangle 30">
            <a:extLst>
              <a:ext uri="{FF2B5EF4-FFF2-40B4-BE49-F238E27FC236}">
                <a16:creationId xmlns:a16="http://schemas.microsoft.com/office/drawing/2014/main" id="{3E83BEC8-FDC1-4773-B922-A3EBA83F243F}"/>
              </a:ext>
            </a:extLst>
          </p:cNvPr>
          <p:cNvSpPr/>
          <p:nvPr/>
        </p:nvSpPr>
        <p:spPr>
          <a:xfrm>
            <a:off x="367175" y="3332555"/>
            <a:ext cx="2127649" cy="96250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ts val="0"/>
              </a:spcBef>
            </a:pPr>
            <a:r>
              <a:rPr lang="en-US" sz="2000" dirty="0"/>
              <a:t>Connect GP conductors to socket outlet </a:t>
            </a:r>
          </a:p>
        </p:txBody>
      </p:sp>
      <p:sp>
        <p:nvSpPr>
          <p:cNvPr id="32" name="Rectangle 31">
            <a:extLst>
              <a:ext uri="{FF2B5EF4-FFF2-40B4-BE49-F238E27FC236}">
                <a16:creationId xmlns:a16="http://schemas.microsoft.com/office/drawing/2014/main" id="{CE755E28-2472-4E8E-9B24-845B0AD42207}"/>
              </a:ext>
            </a:extLst>
          </p:cNvPr>
          <p:cNvSpPr/>
          <p:nvPr/>
        </p:nvSpPr>
        <p:spPr>
          <a:xfrm>
            <a:off x="2845565" y="3332553"/>
            <a:ext cx="2127649" cy="96250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Injury to fingers from copper ends</a:t>
            </a:r>
          </a:p>
        </p:txBody>
      </p:sp>
      <p:sp>
        <p:nvSpPr>
          <p:cNvPr id="35" name="Rectangle 34">
            <a:extLst>
              <a:ext uri="{FF2B5EF4-FFF2-40B4-BE49-F238E27FC236}">
                <a16:creationId xmlns:a16="http://schemas.microsoft.com/office/drawing/2014/main" id="{EB5991DC-FA37-4ADB-AD12-94630A5934C7}"/>
              </a:ext>
            </a:extLst>
          </p:cNvPr>
          <p:cNvSpPr/>
          <p:nvPr/>
        </p:nvSpPr>
        <p:spPr>
          <a:xfrm>
            <a:off x="7940901" y="1163216"/>
            <a:ext cx="2127649" cy="88552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High risk of electrocution </a:t>
            </a:r>
          </a:p>
        </p:txBody>
      </p:sp>
      <p:sp>
        <p:nvSpPr>
          <p:cNvPr id="36" name="Rectangle 35">
            <a:extLst>
              <a:ext uri="{FF2B5EF4-FFF2-40B4-BE49-F238E27FC236}">
                <a16:creationId xmlns:a16="http://schemas.microsoft.com/office/drawing/2014/main" id="{9B26CEFA-C66D-4FAB-A6E1-16E3C30491E8}"/>
              </a:ext>
            </a:extLst>
          </p:cNvPr>
          <p:cNvSpPr/>
          <p:nvPr/>
        </p:nvSpPr>
        <p:spPr>
          <a:xfrm>
            <a:off x="5462511" y="1163217"/>
            <a:ext cx="2127649" cy="8855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Switch off supply to DB2 </a:t>
            </a:r>
            <a:endParaRPr lang="en-ZA" sz="2000" dirty="0"/>
          </a:p>
        </p:txBody>
      </p:sp>
      <p:sp>
        <p:nvSpPr>
          <p:cNvPr id="37" name="Rectangle 36">
            <a:extLst>
              <a:ext uri="{FF2B5EF4-FFF2-40B4-BE49-F238E27FC236}">
                <a16:creationId xmlns:a16="http://schemas.microsoft.com/office/drawing/2014/main" id="{A061606D-EB59-45E8-B714-14DC3A7C34F5}"/>
              </a:ext>
            </a:extLst>
          </p:cNvPr>
          <p:cNvSpPr/>
          <p:nvPr/>
        </p:nvSpPr>
        <p:spPr>
          <a:xfrm>
            <a:off x="5462510" y="2247122"/>
            <a:ext cx="2127649" cy="8855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Fit a circuit breaker in a DB</a:t>
            </a:r>
            <a:endParaRPr lang="en-ZA" sz="2000" dirty="0"/>
          </a:p>
        </p:txBody>
      </p:sp>
      <p:sp>
        <p:nvSpPr>
          <p:cNvPr id="38" name="Rectangle 37">
            <a:extLst>
              <a:ext uri="{FF2B5EF4-FFF2-40B4-BE49-F238E27FC236}">
                <a16:creationId xmlns:a16="http://schemas.microsoft.com/office/drawing/2014/main" id="{41202E23-C8B9-4051-BEE5-587076C0DE8A}"/>
              </a:ext>
            </a:extLst>
          </p:cNvPr>
          <p:cNvSpPr/>
          <p:nvPr/>
        </p:nvSpPr>
        <p:spPr>
          <a:xfrm>
            <a:off x="7940901" y="2247121"/>
            <a:ext cx="2127649" cy="88552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Hand becomes affected by use of glue</a:t>
            </a:r>
          </a:p>
        </p:txBody>
      </p:sp>
    </p:spTree>
    <p:custDataLst>
      <p:tags r:id="rId1"/>
    </p:custDataLst>
    <p:extLst>
      <p:ext uri="{BB962C8B-B14F-4D97-AF65-F5344CB8AC3E}">
        <p14:creationId xmlns:p14="http://schemas.microsoft.com/office/powerpoint/2010/main" val="12211924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07EDDF59-3965-49F4-93A1-19552E1DA071}"/>
              </a:ext>
            </a:extLst>
          </p:cNvPr>
          <p:cNvGraphicFramePr/>
          <p:nvPr>
            <p:extLst/>
          </p:nvPr>
        </p:nvGraphicFramePr>
        <p:xfrm>
          <a:off x="421803" y="633459"/>
          <a:ext cx="4331352" cy="38680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8">
            <a:extLst>
              <a:ext uri="{FF2B5EF4-FFF2-40B4-BE49-F238E27FC236}">
                <a16:creationId xmlns:a16="http://schemas.microsoft.com/office/drawing/2014/main" id="{334C2201-5277-4F18-8603-8AE5E93F9EE0}"/>
              </a:ext>
            </a:extLst>
          </p:cNvPr>
          <p:cNvSpPr/>
          <p:nvPr/>
        </p:nvSpPr>
        <p:spPr>
          <a:xfrm>
            <a:off x="5206753" y="1224793"/>
            <a:ext cx="4610819" cy="275997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Video of Option 1</a:t>
            </a:r>
          </a:p>
        </p:txBody>
      </p:sp>
      <p:sp>
        <p:nvSpPr>
          <p:cNvPr id="5" name="Rectangle 4">
            <a:extLst>
              <a:ext uri="{FF2B5EF4-FFF2-40B4-BE49-F238E27FC236}">
                <a16:creationId xmlns:a16="http://schemas.microsoft.com/office/drawing/2014/main" id="{A78378C9-6B21-4E7D-B61E-593075C62411}"/>
              </a:ext>
            </a:extLst>
          </p:cNvPr>
          <p:cNvSpPr/>
          <p:nvPr/>
        </p:nvSpPr>
        <p:spPr>
          <a:xfrm>
            <a:off x="7703784" y="4229843"/>
            <a:ext cx="2242867" cy="67099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Go back to activity</a:t>
            </a:r>
          </a:p>
        </p:txBody>
      </p:sp>
    </p:spTree>
    <p:custDataLst>
      <p:tags r:id="rId1"/>
    </p:custDataLst>
    <p:extLst>
      <p:ext uri="{BB962C8B-B14F-4D97-AF65-F5344CB8AC3E}">
        <p14:creationId xmlns:p14="http://schemas.microsoft.com/office/powerpoint/2010/main" val="10209047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Feedback- tasks and risks</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8000703" cy="1818394"/>
          </a:xfrm>
        </p:spPr>
        <p:txBody>
          <a:bodyPr>
            <a:noAutofit/>
          </a:bodyPr>
          <a:lstStyle/>
          <a:p>
            <a:pPr marL="0" indent="0">
              <a:buNone/>
            </a:pPr>
            <a:r>
              <a:rPr lang="en-GB" dirty="0"/>
              <a:t>Here are the tasks and the risks that go with them. </a:t>
            </a:r>
          </a:p>
        </p:txBody>
      </p:sp>
      <p:sp>
        <p:nvSpPr>
          <p:cNvPr id="6" name="Rectangle 5">
            <a:extLst>
              <a:ext uri="{FF2B5EF4-FFF2-40B4-BE49-F238E27FC236}">
                <a16:creationId xmlns:a16="http://schemas.microsoft.com/office/drawing/2014/main" id="{E6E38212-06D2-42EC-9135-0F52A57FEC06}"/>
              </a:ext>
            </a:extLst>
          </p:cNvPr>
          <p:cNvSpPr/>
          <p:nvPr/>
        </p:nvSpPr>
        <p:spPr>
          <a:xfrm>
            <a:off x="2845565" y="1680801"/>
            <a:ext cx="2127649" cy="88552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Particles in the eyes from bits of bricks </a:t>
            </a:r>
          </a:p>
        </p:txBody>
      </p:sp>
      <p:sp>
        <p:nvSpPr>
          <p:cNvPr id="8" name="Rectangle 7">
            <a:extLst>
              <a:ext uri="{FF2B5EF4-FFF2-40B4-BE49-F238E27FC236}">
                <a16:creationId xmlns:a16="http://schemas.microsoft.com/office/drawing/2014/main" id="{E4BFD50E-42E4-48EA-B0E2-960A6235B635}"/>
              </a:ext>
            </a:extLst>
          </p:cNvPr>
          <p:cNvSpPr/>
          <p:nvPr/>
        </p:nvSpPr>
        <p:spPr>
          <a:xfrm>
            <a:off x="367175" y="1680802"/>
            <a:ext cx="2127649" cy="8855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Drill a hole</a:t>
            </a:r>
          </a:p>
        </p:txBody>
      </p:sp>
      <p:sp>
        <p:nvSpPr>
          <p:cNvPr id="9" name="Rectangle 8">
            <a:extLst>
              <a:ext uri="{FF2B5EF4-FFF2-40B4-BE49-F238E27FC236}">
                <a16:creationId xmlns:a16="http://schemas.microsoft.com/office/drawing/2014/main" id="{63289348-82E5-4B3D-8B24-9E6FDA57A4CB}"/>
              </a:ext>
            </a:extLst>
          </p:cNvPr>
          <p:cNvSpPr/>
          <p:nvPr/>
        </p:nvSpPr>
        <p:spPr>
          <a:xfrm>
            <a:off x="367174" y="2764707"/>
            <a:ext cx="2127649" cy="8855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Dig a trench</a:t>
            </a:r>
          </a:p>
        </p:txBody>
      </p:sp>
      <p:sp>
        <p:nvSpPr>
          <p:cNvPr id="10" name="Rectangle 9">
            <a:extLst>
              <a:ext uri="{FF2B5EF4-FFF2-40B4-BE49-F238E27FC236}">
                <a16:creationId xmlns:a16="http://schemas.microsoft.com/office/drawing/2014/main" id="{731C0A43-863D-4F04-A37E-F7BD9DCF269E}"/>
              </a:ext>
            </a:extLst>
          </p:cNvPr>
          <p:cNvSpPr/>
          <p:nvPr/>
        </p:nvSpPr>
        <p:spPr>
          <a:xfrm>
            <a:off x="2845565" y="2764706"/>
            <a:ext cx="2127649" cy="88552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Splinters in hands from holding pick/shovel </a:t>
            </a:r>
          </a:p>
        </p:txBody>
      </p:sp>
      <p:sp>
        <p:nvSpPr>
          <p:cNvPr id="11" name="Rectangle 10">
            <a:extLst>
              <a:ext uri="{FF2B5EF4-FFF2-40B4-BE49-F238E27FC236}">
                <a16:creationId xmlns:a16="http://schemas.microsoft.com/office/drawing/2014/main" id="{B0B157CF-4F88-4D7D-8A94-968EDD325F3D}"/>
              </a:ext>
            </a:extLst>
          </p:cNvPr>
          <p:cNvSpPr/>
          <p:nvPr/>
        </p:nvSpPr>
        <p:spPr>
          <a:xfrm>
            <a:off x="367175" y="3850140"/>
            <a:ext cx="2127649" cy="96250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ts val="0"/>
              </a:spcBef>
            </a:pPr>
            <a:r>
              <a:rPr lang="en-US" sz="2000" dirty="0"/>
              <a:t>Connect GP conductors to socket outlet </a:t>
            </a:r>
          </a:p>
        </p:txBody>
      </p:sp>
      <p:sp>
        <p:nvSpPr>
          <p:cNvPr id="12" name="Rectangle 11">
            <a:extLst>
              <a:ext uri="{FF2B5EF4-FFF2-40B4-BE49-F238E27FC236}">
                <a16:creationId xmlns:a16="http://schemas.microsoft.com/office/drawing/2014/main" id="{DEC817E8-3EA7-4AA4-AEAE-1DE51EE39281}"/>
              </a:ext>
            </a:extLst>
          </p:cNvPr>
          <p:cNvSpPr/>
          <p:nvPr/>
        </p:nvSpPr>
        <p:spPr>
          <a:xfrm>
            <a:off x="2845565" y="3850138"/>
            <a:ext cx="2127649" cy="96250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Injury to fingers from copper ends</a:t>
            </a:r>
          </a:p>
        </p:txBody>
      </p:sp>
      <p:sp>
        <p:nvSpPr>
          <p:cNvPr id="14" name="Rectangle 13">
            <a:extLst>
              <a:ext uri="{FF2B5EF4-FFF2-40B4-BE49-F238E27FC236}">
                <a16:creationId xmlns:a16="http://schemas.microsoft.com/office/drawing/2014/main" id="{A4BFF4F1-D82B-4BA8-8E2A-6A138D8E25D4}"/>
              </a:ext>
            </a:extLst>
          </p:cNvPr>
          <p:cNvSpPr/>
          <p:nvPr/>
        </p:nvSpPr>
        <p:spPr>
          <a:xfrm>
            <a:off x="7940901" y="1680801"/>
            <a:ext cx="2127649" cy="88552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High risk of electrocution </a:t>
            </a:r>
          </a:p>
        </p:txBody>
      </p:sp>
      <p:sp>
        <p:nvSpPr>
          <p:cNvPr id="15" name="Rectangle 14">
            <a:extLst>
              <a:ext uri="{FF2B5EF4-FFF2-40B4-BE49-F238E27FC236}">
                <a16:creationId xmlns:a16="http://schemas.microsoft.com/office/drawing/2014/main" id="{3A556D41-3543-4F46-B8BC-8DEDFD02661D}"/>
              </a:ext>
            </a:extLst>
          </p:cNvPr>
          <p:cNvSpPr/>
          <p:nvPr/>
        </p:nvSpPr>
        <p:spPr>
          <a:xfrm>
            <a:off x="5462511" y="1680802"/>
            <a:ext cx="2127649" cy="8855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Switch off supply to DB2 </a:t>
            </a:r>
            <a:endParaRPr lang="en-ZA" sz="2000" dirty="0"/>
          </a:p>
        </p:txBody>
      </p:sp>
      <p:sp>
        <p:nvSpPr>
          <p:cNvPr id="16" name="Rectangle 15">
            <a:extLst>
              <a:ext uri="{FF2B5EF4-FFF2-40B4-BE49-F238E27FC236}">
                <a16:creationId xmlns:a16="http://schemas.microsoft.com/office/drawing/2014/main" id="{99B34A40-1874-4ADE-9460-7BF00889825B}"/>
              </a:ext>
            </a:extLst>
          </p:cNvPr>
          <p:cNvSpPr/>
          <p:nvPr/>
        </p:nvSpPr>
        <p:spPr>
          <a:xfrm>
            <a:off x="5462510" y="2764707"/>
            <a:ext cx="2127649" cy="8855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Fit a circuit breaker in a DB</a:t>
            </a:r>
            <a:endParaRPr lang="en-ZA" sz="2000" dirty="0"/>
          </a:p>
        </p:txBody>
      </p:sp>
      <p:sp>
        <p:nvSpPr>
          <p:cNvPr id="17" name="Rectangle 16">
            <a:extLst>
              <a:ext uri="{FF2B5EF4-FFF2-40B4-BE49-F238E27FC236}">
                <a16:creationId xmlns:a16="http://schemas.microsoft.com/office/drawing/2014/main" id="{BB7E921F-9656-4ADC-A017-A1098F227EFB}"/>
              </a:ext>
            </a:extLst>
          </p:cNvPr>
          <p:cNvSpPr/>
          <p:nvPr/>
        </p:nvSpPr>
        <p:spPr>
          <a:xfrm>
            <a:off x="7940901" y="2764706"/>
            <a:ext cx="2127649" cy="88552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Hand becomes affected by use of glue</a:t>
            </a:r>
          </a:p>
        </p:txBody>
      </p:sp>
    </p:spTree>
    <p:custDataLst>
      <p:tags r:id="rId1"/>
    </p:custDataLst>
    <p:extLst>
      <p:ext uri="{BB962C8B-B14F-4D97-AF65-F5344CB8AC3E}">
        <p14:creationId xmlns:p14="http://schemas.microsoft.com/office/powerpoint/2010/main" val="15365093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013" y="304460"/>
            <a:ext cx="7616770" cy="960112"/>
          </a:xfrm>
        </p:spPr>
        <p:txBody>
          <a:bodyPr/>
          <a:lstStyle/>
          <a:p>
            <a:r>
              <a:rPr lang="en-GB" dirty="0"/>
              <a:t>Prevent the risk</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487129" cy="654382"/>
          </a:xfrm>
        </p:spPr>
        <p:txBody>
          <a:bodyPr>
            <a:noAutofit/>
          </a:bodyPr>
          <a:lstStyle/>
          <a:p>
            <a:pPr marL="0" indent="0">
              <a:buNone/>
            </a:pPr>
            <a:r>
              <a:rPr lang="en-GB" sz="2400" dirty="0"/>
              <a:t>Choosing the right PPE will help you prevent some of the risk that you have identified. Here are two examples: </a:t>
            </a:r>
          </a:p>
          <a:p>
            <a:pPr marL="0" indent="0">
              <a:buNone/>
            </a:pPr>
            <a:endParaRPr lang="en-GB" dirty="0"/>
          </a:p>
        </p:txBody>
      </p:sp>
      <p:sp>
        <p:nvSpPr>
          <p:cNvPr id="20" name="Rectangle 19">
            <a:extLst>
              <a:ext uri="{FF2B5EF4-FFF2-40B4-BE49-F238E27FC236}">
                <a16:creationId xmlns:a16="http://schemas.microsoft.com/office/drawing/2014/main" id="{1E54BAA8-82C7-4901-97B1-32C9966A3B98}"/>
              </a:ext>
            </a:extLst>
          </p:cNvPr>
          <p:cNvSpPr/>
          <p:nvPr/>
        </p:nvSpPr>
        <p:spPr>
          <a:xfrm>
            <a:off x="740229" y="1961065"/>
            <a:ext cx="1851969" cy="131531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of electrician wearing gloves while using a shovel</a:t>
            </a:r>
          </a:p>
        </p:txBody>
      </p:sp>
      <p:sp>
        <p:nvSpPr>
          <p:cNvPr id="21" name="Rectangle 20">
            <a:extLst>
              <a:ext uri="{FF2B5EF4-FFF2-40B4-BE49-F238E27FC236}">
                <a16:creationId xmlns:a16="http://schemas.microsoft.com/office/drawing/2014/main" id="{AAAD70B3-C297-4BEB-B336-CBF29EB73182}"/>
              </a:ext>
            </a:extLst>
          </p:cNvPr>
          <p:cNvSpPr/>
          <p:nvPr/>
        </p:nvSpPr>
        <p:spPr>
          <a:xfrm>
            <a:off x="7725781" y="3276382"/>
            <a:ext cx="2127649" cy="159756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of electrician wearing safety goggles while drilling a hole </a:t>
            </a:r>
          </a:p>
        </p:txBody>
      </p:sp>
      <p:sp>
        <p:nvSpPr>
          <p:cNvPr id="3" name="Rectangle 2">
            <a:extLst>
              <a:ext uri="{FF2B5EF4-FFF2-40B4-BE49-F238E27FC236}">
                <a16:creationId xmlns:a16="http://schemas.microsoft.com/office/drawing/2014/main" id="{AB0EBA73-01DA-4656-B6D3-297DEB1CF033}"/>
              </a:ext>
            </a:extLst>
          </p:cNvPr>
          <p:cNvSpPr/>
          <p:nvPr/>
        </p:nvSpPr>
        <p:spPr>
          <a:xfrm>
            <a:off x="2697770" y="2143401"/>
            <a:ext cx="6801376" cy="830997"/>
          </a:xfrm>
          <a:prstGeom prst="rect">
            <a:avLst/>
          </a:prstGeom>
        </p:spPr>
        <p:txBody>
          <a:bodyPr wrap="square">
            <a:spAutoFit/>
          </a:bodyPr>
          <a:lstStyle/>
          <a:p>
            <a:r>
              <a:rPr lang="en-GB" sz="2400" dirty="0"/>
              <a:t>Wearing gloves will help to prevent splinters in your hands when using a shovel.</a:t>
            </a:r>
            <a:endParaRPr lang="en-ZA" sz="2400" dirty="0"/>
          </a:p>
        </p:txBody>
      </p:sp>
      <p:sp>
        <p:nvSpPr>
          <p:cNvPr id="4" name="Rectangle 3">
            <a:extLst>
              <a:ext uri="{FF2B5EF4-FFF2-40B4-BE49-F238E27FC236}">
                <a16:creationId xmlns:a16="http://schemas.microsoft.com/office/drawing/2014/main" id="{6F0BC4FD-0CC9-4395-BADF-C0BCE1BAC6DA}"/>
              </a:ext>
            </a:extLst>
          </p:cNvPr>
          <p:cNvSpPr/>
          <p:nvPr/>
        </p:nvSpPr>
        <p:spPr>
          <a:xfrm>
            <a:off x="645013" y="3673622"/>
            <a:ext cx="6801376" cy="1200329"/>
          </a:xfrm>
          <a:prstGeom prst="rect">
            <a:avLst/>
          </a:prstGeom>
        </p:spPr>
        <p:txBody>
          <a:bodyPr wrap="square">
            <a:spAutoFit/>
          </a:bodyPr>
          <a:lstStyle/>
          <a:p>
            <a:r>
              <a:rPr lang="en-GB" sz="2400" dirty="0"/>
              <a:t>Wearing safety glasses will ensure that don’t get any particles in your eyes when using a drill. </a:t>
            </a:r>
          </a:p>
          <a:p>
            <a:endParaRPr lang="en-GB" sz="2400" dirty="0"/>
          </a:p>
        </p:txBody>
      </p:sp>
    </p:spTree>
    <p:custDataLst>
      <p:tags r:id="rId1"/>
    </p:custDataLst>
    <p:extLst>
      <p:ext uri="{BB962C8B-B14F-4D97-AF65-F5344CB8AC3E}">
        <p14:creationId xmlns:p14="http://schemas.microsoft.com/office/powerpoint/2010/main" val="1105977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013" y="304460"/>
            <a:ext cx="7616770" cy="960112"/>
          </a:xfrm>
        </p:spPr>
        <p:txBody>
          <a:bodyPr/>
          <a:lstStyle/>
          <a:p>
            <a:r>
              <a:rPr lang="en-GB" dirty="0"/>
              <a:t>Select the correct PPE</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487129" cy="654382"/>
          </a:xfrm>
        </p:spPr>
        <p:txBody>
          <a:bodyPr>
            <a:noAutofit/>
          </a:bodyPr>
          <a:lstStyle/>
          <a:p>
            <a:pPr marL="0" indent="0">
              <a:buNone/>
            </a:pPr>
            <a:r>
              <a:rPr lang="en-GB" sz="2400" dirty="0"/>
              <a:t>What PPE do you think you would need for the entire job? </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16" name="Rectangle 15">
            <a:extLst>
              <a:ext uri="{FF2B5EF4-FFF2-40B4-BE49-F238E27FC236}">
                <a16:creationId xmlns:a16="http://schemas.microsoft.com/office/drawing/2014/main" id="{264B1C75-53E1-4790-AA78-670495805214}"/>
              </a:ext>
            </a:extLst>
          </p:cNvPr>
          <p:cNvSpPr/>
          <p:nvPr/>
        </p:nvSpPr>
        <p:spPr>
          <a:xfrm>
            <a:off x="2778965" y="2227706"/>
            <a:ext cx="3535680" cy="221918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a:t>
            </a:r>
          </a:p>
          <a:p>
            <a:pPr algn="ctr"/>
            <a:r>
              <a:rPr lang="en-ZA" sz="1553" dirty="0"/>
              <a:t>Image of an electrician (he should not be wearing any PPE) </a:t>
            </a:r>
          </a:p>
        </p:txBody>
      </p:sp>
      <p:sp>
        <p:nvSpPr>
          <p:cNvPr id="17" name="Rectangle 16">
            <a:extLst>
              <a:ext uri="{FF2B5EF4-FFF2-40B4-BE49-F238E27FC236}">
                <a16:creationId xmlns:a16="http://schemas.microsoft.com/office/drawing/2014/main" id="{528CD136-912E-47EE-A5D4-3E8D43275494}"/>
              </a:ext>
            </a:extLst>
          </p:cNvPr>
          <p:cNvSpPr/>
          <p:nvPr/>
        </p:nvSpPr>
        <p:spPr>
          <a:xfrm>
            <a:off x="7916572" y="3494648"/>
            <a:ext cx="1284391" cy="5325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Overall </a:t>
            </a:r>
          </a:p>
        </p:txBody>
      </p:sp>
      <p:sp>
        <p:nvSpPr>
          <p:cNvPr id="6" name="Rectangle 5">
            <a:extLst>
              <a:ext uri="{FF2B5EF4-FFF2-40B4-BE49-F238E27FC236}">
                <a16:creationId xmlns:a16="http://schemas.microsoft.com/office/drawing/2014/main" id="{B5980AC5-1E91-4FBE-8CC3-DB8791EC41A5}"/>
              </a:ext>
            </a:extLst>
          </p:cNvPr>
          <p:cNvSpPr/>
          <p:nvPr/>
        </p:nvSpPr>
        <p:spPr>
          <a:xfrm>
            <a:off x="7919207" y="4350064"/>
            <a:ext cx="1670807" cy="53258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Submit</a:t>
            </a:r>
          </a:p>
        </p:txBody>
      </p:sp>
      <p:sp>
        <p:nvSpPr>
          <p:cNvPr id="7" name="Rectangle 6">
            <a:extLst>
              <a:ext uri="{FF2B5EF4-FFF2-40B4-BE49-F238E27FC236}">
                <a16:creationId xmlns:a16="http://schemas.microsoft.com/office/drawing/2014/main" id="{E73DD4BB-A856-4409-B7A2-AD32E8BDD962}"/>
              </a:ext>
            </a:extLst>
          </p:cNvPr>
          <p:cNvSpPr/>
          <p:nvPr/>
        </p:nvSpPr>
        <p:spPr>
          <a:xfrm>
            <a:off x="6495459" y="3486392"/>
            <a:ext cx="1284391" cy="5325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Safety shoes</a:t>
            </a:r>
          </a:p>
        </p:txBody>
      </p:sp>
      <p:sp>
        <p:nvSpPr>
          <p:cNvPr id="8" name="Rectangle 7">
            <a:extLst>
              <a:ext uri="{FF2B5EF4-FFF2-40B4-BE49-F238E27FC236}">
                <a16:creationId xmlns:a16="http://schemas.microsoft.com/office/drawing/2014/main" id="{483FBD21-A740-42D7-8367-01A43D13BCFD}"/>
              </a:ext>
            </a:extLst>
          </p:cNvPr>
          <p:cNvSpPr/>
          <p:nvPr/>
        </p:nvSpPr>
        <p:spPr>
          <a:xfrm>
            <a:off x="6495459" y="2215834"/>
            <a:ext cx="1284391" cy="5325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Eye protection </a:t>
            </a:r>
          </a:p>
        </p:txBody>
      </p:sp>
      <p:sp>
        <p:nvSpPr>
          <p:cNvPr id="9" name="Rectangle 8">
            <a:extLst>
              <a:ext uri="{FF2B5EF4-FFF2-40B4-BE49-F238E27FC236}">
                <a16:creationId xmlns:a16="http://schemas.microsoft.com/office/drawing/2014/main" id="{FF97122B-B05F-43DD-A3E7-07034EE81F2D}"/>
              </a:ext>
            </a:extLst>
          </p:cNvPr>
          <p:cNvSpPr/>
          <p:nvPr/>
        </p:nvSpPr>
        <p:spPr>
          <a:xfrm>
            <a:off x="6495459" y="2854102"/>
            <a:ext cx="1284391" cy="5325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Ear protection </a:t>
            </a:r>
          </a:p>
        </p:txBody>
      </p:sp>
      <p:sp>
        <p:nvSpPr>
          <p:cNvPr id="10" name="Rectangle 9">
            <a:extLst>
              <a:ext uri="{FF2B5EF4-FFF2-40B4-BE49-F238E27FC236}">
                <a16:creationId xmlns:a16="http://schemas.microsoft.com/office/drawing/2014/main" id="{1CCF56B4-72CB-4E83-90F2-F7CA63DE6E96}"/>
              </a:ext>
            </a:extLst>
          </p:cNvPr>
          <p:cNvSpPr/>
          <p:nvPr/>
        </p:nvSpPr>
        <p:spPr>
          <a:xfrm>
            <a:off x="7916573" y="2854102"/>
            <a:ext cx="1284391" cy="5325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Gas mask </a:t>
            </a:r>
          </a:p>
        </p:txBody>
      </p:sp>
      <p:sp>
        <p:nvSpPr>
          <p:cNvPr id="11" name="Rectangle 10">
            <a:extLst>
              <a:ext uri="{FF2B5EF4-FFF2-40B4-BE49-F238E27FC236}">
                <a16:creationId xmlns:a16="http://schemas.microsoft.com/office/drawing/2014/main" id="{07BFA1A9-4A81-467E-862D-EBF18507E31C}"/>
              </a:ext>
            </a:extLst>
          </p:cNvPr>
          <p:cNvSpPr/>
          <p:nvPr/>
        </p:nvSpPr>
        <p:spPr>
          <a:xfrm>
            <a:off x="7916573" y="2228883"/>
            <a:ext cx="1284391" cy="5325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Sunglasses</a:t>
            </a:r>
          </a:p>
        </p:txBody>
      </p:sp>
      <p:sp>
        <p:nvSpPr>
          <p:cNvPr id="12" name="Rectangle 11">
            <a:extLst>
              <a:ext uri="{FF2B5EF4-FFF2-40B4-BE49-F238E27FC236}">
                <a16:creationId xmlns:a16="http://schemas.microsoft.com/office/drawing/2014/main" id="{7EC50BE6-FF49-4C89-9E2B-0FF5164BE9F6}"/>
              </a:ext>
            </a:extLst>
          </p:cNvPr>
          <p:cNvSpPr/>
          <p:nvPr/>
        </p:nvSpPr>
        <p:spPr>
          <a:xfrm>
            <a:off x="831026" y="4365392"/>
            <a:ext cx="1284391" cy="5325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Image</a:t>
            </a:r>
          </a:p>
          <a:p>
            <a:pPr algn="ctr"/>
            <a:r>
              <a:rPr lang="en-ZA" sz="1553" dirty="0"/>
              <a:t>Sun hat</a:t>
            </a:r>
          </a:p>
        </p:txBody>
      </p:sp>
      <p:sp>
        <p:nvSpPr>
          <p:cNvPr id="13" name="Rectangle 12">
            <a:extLst>
              <a:ext uri="{FF2B5EF4-FFF2-40B4-BE49-F238E27FC236}">
                <a16:creationId xmlns:a16="http://schemas.microsoft.com/office/drawing/2014/main" id="{44B169C5-ADAD-43BF-8081-85BE7760167F}"/>
              </a:ext>
            </a:extLst>
          </p:cNvPr>
          <p:cNvSpPr/>
          <p:nvPr/>
        </p:nvSpPr>
        <p:spPr>
          <a:xfrm>
            <a:off x="818555" y="2292609"/>
            <a:ext cx="1284391" cy="5325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Image </a:t>
            </a:r>
          </a:p>
          <a:p>
            <a:pPr algn="ctr"/>
            <a:r>
              <a:rPr lang="en-ZA" sz="1553" dirty="0"/>
              <a:t>Sun lotion </a:t>
            </a:r>
          </a:p>
        </p:txBody>
      </p:sp>
      <p:sp>
        <p:nvSpPr>
          <p:cNvPr id="14" name="Rectangle 13">
            <a:extLst>
              <a:ext uri="{FF2B5EF4-FFF2-40B4-BE49-F238E27FC236}">
                <a16:creationId xmlns:a16="http://schemas.microsoft.com/office/drawing/2014/main" id="{2DD4487B-4FF6-47BC-B76A-B4FF71EF7E7E}"/>
              </a:ext>
            </a:extLst>
          </p:cNvPr>
          <p:cNvSpPr/>
          <p:nvPr/>
        </p:nvSpPr>
        <p:spPr>
          <a:xfrm>
            <a:off x="831026" y="2993324"/>
            <a:ext cx="1284391" cy="5325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Image</a:t>
            </a:r>
          </a:p>
          <a:p>
            <a:pPr algn="ctr"/>
            <a:r>
              <a:rPr lang="en-ZA" sz="1553" dirty="0"/>
              <a:t>Hard hat</a:t>
            </a:r>
          </a:p>
        </p:txBody>
      </p:sp>
      <p:sp>
        <p:nvSpPr>
          <p:cNvPr id="15" name="Rectangle 14">
            <a:extLst>
              <a:ext uri="{FF2B5EF4-FFF2-40B4-BE49-F238E27FC236}">
                <a16:creationId xmlns:a16="http://schemas.microsoft.com/office/drawing/2014/main" id="{BE03A325-E8FF-4B6F-B70F-26B43B6504B1}"/>
              </a:ext>
            </a:extLst>
          </p:cNvPr>
          <p:cNvSpPr/>
          <p:nvPr/>
        </p:nvSpPr>
        <p:spPr>
          <a:xfrm>
            <a:off x="831026" y="3696593"/>
            <a:ext cx="1284391" cy="5325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Image</a:t>
            </a:r>
          </a:p>
          <a:p>
            <a:pPr algn="ctr"/>
            <a:r>
              <a:rPr lang="en-ZA" sz="1400" dirty="0"/>
              <a:t>Insulation socks</a:t>
            </a:r>
          </a:p>
        </p:txBody>
      </p:sp>
      <p:pic>
        <p:nvPicPr>
          <p:cNvPr id="18" name="Graphic 17" descr="User">
            <a:extLst>
              <a:ext uri="{FF2B5EF4-FFF2-40B4-BE49-F238E27FC236}">
                <a16:creationId xmlns:a16="http://schemas.microsoft.com/office/drawing/2014/main" id="{D5EAAB6D-5B6F-413F-B416-F346C141AB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1452592"/>
            <a:ext cx="854046" cy="854046"/>
          </a:xfrm>
          <a:prstGeom prst="rect">
            <a:avLst/>
          </a:prstGeom>
        </p:spPr>
      </p:pic>
      <p:sp>
        <p:nvSpPr>
          <p:cNvPr id="19" name="Rectangle 18">
            <a:extLst>
              <a:ext uri="{FF2B5EF4-FFF2-40B4-BE49-F238E27FC236}">
                <a16:creationId xmlns:a16="http://schemas.microsoft.com/office/drawing/2014/main" id="{9145C25B-2F0D-4D17-9815-CA52F637A323}"/>
              </a:ext>
            </a:extLst>
          </p:cNvPr>
          <p:cNvSpPr/>
          <p:nvPr/>
        </p:nvSpPr>
        <p:spPr>
          <a:xfrm>
            <a:off x="790061" y="1573324"/>
            <a:ext cx="9167671" cy="461665"/>
          </a:xfrm>
          <a:prstGeom prst="rect">
            <a:avLst/>
          </a:prstGeom>
          <a:solidFill>
            <a:schemeClr val="tx2">
              <a:lumMod val="40000"/>
              <a:lumOff val="60000"/>
            </a:schemeClr>
          </a:solidFill>
        </p:spPr>
        <p:txBody>
          <a:bodyPr wrap="square">
            <a:spAutoFit/>
          </a:bodyPr>
          <a:lstStyle/>
          <a:p>
            <a:r>
              <a:rPr lang="en-GB" sz="2400" b="1" i="1" dirty="0"/>
              <a:t>Drag and items onto the image of the electrician and click submit. </a:t>
            </a:r>
          </a:p>
        </p:txBody>
      </p:sp>
    </p:spTree>
    <p:custDataLst>
      <p:tags r:id="rId1"/>
    </p:custDataLst>
    <p:extLst>
      <p:ext uri="{BB962C8B-B14F-4D97-AF65-F5344CB8AC3E}">
        <p14:creationId xmlns:p14="http://schemas.microsoft.com/office/powerpoint/2010/main" val="23441839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Complete Risk Assessment Table </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8000703" cy="1818394"/>
          </a:xfrm>
        </p:spPr>
        <p:txBody>
          <a:bodyPr>
            <a:noAutofit/>
          </a:bodyPr>
          <a:lstStyle/>
          <a:p>
            <a:pPr marL="0" indent="0">
              <a:buNone/>
            </a:pPr>
            <a:r>
              <a:rPr lang="en-GB" dirty="0"/>
              <a:t>Think about something simple yet potentially dangerous like standing on a ladder to put up a photo frame. Can you think of the potential risks involved? What would you do to try and prevent them form happening? See if you can fill in the table below. Click ‘submit’ when you are finished. </a:t>
            </a:r>
          </a:p>
        </p:txBody>
      </p:sp>
      <p:sp>
        <p:nvSpPr>
          <p:cNvPr id="6" name="Rectangle 5">
            <a:extLst>
              <a:ext uri="{FF2B5EF4-FFF2-40B4-BE49-F238E27FC236}">
                <a16:creationId xmlns:a16="http://schemas.microsoft.com/office/drawing/2014/main" id="{F5FE5218-0390-4DD4-8776-7083F0BD5814}"/>
              </a:ext>
            </a:extLst>
          </p:cNvPr>
          <p:cNvSpPr/>
          <p:nvPr/>
        </p:nvSpPr>
        <p:spPr>
          <a:xfrm>
            <a:off x="9115249" y="4500904"/>
            <a:ext cx="1124126" cy="44960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Submit</a:t>
            </a:r>
          </a:p>
        </p:txBody>
      </p:sp>
      <p:graphicFrame>
        <p:nvGraphicFramePr>
          <p:cNvPr id="7" name="Table 6">
            <a:extLst>
              <a:ext uri="{FF2B5EF4-FFF2-40B4-BE49-F238E27FC236}">
                <a16:creationId xmlns:a16="http://schemas.microsoft.com/office/drawing/2014/main" id="{0357475A-A9B7-414E-8E04-D1CE59247EA0}"/>
              </a:ext>
            </a:extLst>
          </p:cNvPr>
          <p:cNvGraphicFramePr>
            <a:graphicFrameLocks noGrp="1"/>
          </p:cNvGraphicFramePr>
          <p:nvPr>
            <p:extLst>
              <p:ext uri="{D42A27DB-BD31-4B8C-83A1-F6EECF244321}">
                <p14:modId xmlns:p14="http://schemas.microsoft.com/office/powerpoint/2010/main" val="1699172485"/>
              </p:ext>
            </p:extLst>
          </p:nvPr>
        </p:nvGraphicFramePr>
        <p:xfrm>
          <a:off x="184557" y="2366327"/>
          <a:ext cx="8847743" cy="2754255"/>
        </p:xfrm>
        <a:graphic>
          <a:graphicData uri="http://schemas.openxmlformats.org/drawingml/2006/table">
            <a:tbl>
              <a:tblPr firstRow="1" firstCol="1" bandRow="1">
                <a:tableStyleId>{5C22544A-7EE6-4342-B048-85BDC9FD1C3A}</a:tableStyleId>
              </a:tblPr>
              <a:tblGrid>
                <a:gridCol w="1801068">
                  <a:extLst>
                    <a:ext uri="{9D8B030D-6E8A-4147-A177-3AD203B41FA5}">
                      <a16:colId xmlns:a16="http://schemas.microsoft.com/office/drawing/2014/main" val="524353469"/>
                    </a:ext>
                  </a:extLst>
                </a:gridCol>
                <a:gridCol w="1523403">
                  <a:extLst>
                    <a:ext uri="{9D8B030D-6E8A-4147-A177-3AD203B41FA5}">
                      <a16:colId xmlns:a16="http://schemas.microsoft.com/office/drawing/2014/main" val="1055943245"/>
                    </a:ext>
                  </a:extLst>
                </a:gridCol>
                <a:gridCol w="1023468">
                  <a:extLst>
                    <a:ext uri="{9D8B030D-6E8A-4147-A177-3AD203B41FA5}">
                      <a16:colId xmlns:a16="http://schemas.microsoft.com/office/drawing/2014/main" val="1026643368"/>
                    </a:ext>
                  </a:extLst>
                </a:gridCol>
                <a:gridCol w="442914">
                  <a:extLst>
                    <a:ext uri="{9D8B030D-6E8A-4147-A177-3AD203B41FA5}">
                      <a16:colId xmlns:a16="http://schemas.microsoft.com/office/drawing/2014/main" val="1229652559"/>
                    </a:ext>
                  </a:extLst>
                </a:gridCol>
                <a:gridCol w="524114">
                  <a:extLst>
                    <a:ext uri="{9D8B030D-6E8A-4147-A177-3AD203B41FA5}">
                      <a16:colId xmlns:a16="http://schemas.microsoft.com/office/drawing/2014/main" val="478015671"/>
                    </a:ext>
                  </a:extLst>
                </a:gridCol>
                <a:gridCol w="442914">
                  <a:extLst>
                    <a:ext uri="{9D8B030D-6E8A-4147-A177-3AD203B41FA5}">
                      <a16:colId xmlns:a16="http://schemas.microsoft.com/office/drawing/2014/main" val="2793897711"/>
                    </a:ext>
                  </a:extLst>
                </a:gridCol>
                <a:gridCol w="3089862">
                  <a:extLst>
                    <a:ext uri="{9D8B030D-6E8A-4147-A177-3AD203B41FA5}">
                      <a16:colId xmlns:a16="http://schemas.microsoft.com/office/drawing/2014/main" val="2124565155"/>
                    </a:ext>
                  </a:extLst>
                </a:gridCol>
              </a:tblGrid>
              <a:tr h="518982">
                <a:tc rowSpan="2">
                  <a:txBody>
                    <a:bodyPr/>
                    <a:lstStyle/>
                    <a:p>
                      <a:pPr algn="ctr">
                        <a:lnSpc>
                          <a:spcPct val="115000"/>
                        </a:lnSpc>
                        <a:spcAft>
                          <a:spcPts val="0"/>
                        </a:spcAft>
                      </a:pPr>
                      <a:r>
                        <a:rPr lang="en-ZA" sz="1600" dirty="0">
                          <a:effectLst/>
                        </a:rPr>
                        <a:t>ACTIVITY</a:t>
                      </a:r>
                      <a:endParaRPr lang="en-ZA" sz="1600" dirty="0">
                        <a:effectLst/>
                        <a:latin typeface="Arial" panose="020B0604020202020204" pitchFamily="34" charset="0"/>
                        <a:ea typeface="Arial" panose="020B0604020202020204" pitchFamily="34" charset="0"/>
                      </a:endParaRPr>
                    </a:p>
                  </a:txBody>
                  <a:tcPr marL="59747" marR="59747" marT="0" marB="0" anchor="ctr"/>
                </a:tc>
                <a:tc rowSpan="2">
                  <a:txBody>
                    <a:bodyPr/>
                    <a:lstStyle/>
                    <a:p>
                      <a:pPr algn="ctr">
                        <a:lnSpc>
                          <a:spcPct val="115000"/>
                        </a:lnSpc>
                        <a:spcAft>
                          <a:spcPts val="0"/>
                        </a:spcAft>
                      </a:pPr>
                      <a:r>
                        <a:rPr lang="en-ZA" sz="1600" dirty="0">
                          <a:effectLst/>
                        </a:rPr>
                        <a:t>HAZARD</a:t>
                      </a:r>
                      <a:endParaRPr lang="en-ZA" sz="1600" dirty="0">
                        <a:effectLst/>
                        <a:latin typeface="Arial" panose="020B0604020202020204" pitchFamily="34" charset="0"/>
                        <a:ea typeface="Arial" panose="020B0604020202020204" pitchFamily="34" charset="0"/>
                      </a:endParaRPr>
                    </a:p>
                  </a:txBody>
                  <a:tcPr marL="59747" marR="59747" marT="0" marB="0" anchor="ctr"/>
                </a:tc>
                <a:tc rowSpan="2">
                  <a:txBody>
                    <a:bodyPr/>
                    <a:lstStyle/>
                    <a:p>
                      <a:pPr algn="ctr">
                        <a:lnSpc>
                          <a:spcPct val="115000"/>
                        </a:lnSpc>
                        <a:spcAft>
                          <a:spcPts val="0"/>
                        </a:spcAft>
                      </a:pPr>
                      <a:r>
                        <a:rPr lang="en-ZA" sz="1600" dirty="0">
                          <a:effectLst/>
                        </a:rPr>
                        <a:t>DANGER</a:t>
                      </a:r>
                      <a:endParaRPr lang="en-ZA" sz="1600" dirty="0">
                        <a:effectLst/>
                        <a:latin typeface="Arial" panose="020B0604020202020204" pitchFamily="34" charset="0"/>
                        <a:ea typeface="Arial" panose="020B0604020202020204" pitchFamily="34" charset="0"/>
                      </a:endParaRPr>
                    </a:p>
                  </a:txBody>
                  <a:tcPr marL="59747" marR="59747" marT="0" marB="0" anchor="ctr"/>
                </a:tc>
                <a:tc gridSpan="3">
                  <a:txBody>
                    <a:bodyPr/>
                    <a:lstStyle/>
                    <a:p>
                      <a:pPr algn="ctr">
                        <a:lnSpc>
                          <a:spcPct val="115000"/>
                        </a:lnSpc>
                        <a:spcAft>
                          <a:spcPts val="0"/>
                        </a:spcAft>
                      </a:pPr>
                      <a:r>
                        <a:rPr lang="en-ZA" sz="1600" dirty="0">
                          <a:effectLst/>
                        </a:rPr>
                        <a:t>RISK</a:t>
                      </a:r>
                    </a:p>
                    <a:p>
                      <a:pPr algn="ctr">
                        <a:lnSpc>
                          <a:spcPct val="115000"/>
                        </a:lnSpc>
                        <a:spcAft>
                          <a:spcPts val="0"/>
                        </a:spcAft>
                      </a:pPr>
                      <a:r>
                        <a:rPr lang="en-ZA" sz="1600" dirty="0">
                          <a:effectLst/>
                        </a:rPr>
                        <a:t>(Without preventive measures.)</a:t>
                      </a:r>
                      <a:endParaRPr lang="en-ZA" sz="1600" dirty="0">
                        <a:effectLst/>
                        <a:latin typeface="Arial" panose="020B0604020202020204" pitchFamily="34" charset="0"/>
                        <a:ea typeface="Arial" panose="020B0604020202020204" pitchFamily="34" charset="0"/>
                      </a:endParaRPr>
                    </a:p>
                  </a:txBody>
                  <a:tcPr marL="59747" marR="59747" marT="0" marB="0" anchor="ctr"/>
                </a:tc>
                <a:tc hMerge="1">
                  <a:txBody>
                    <a:bodyPr/>
                    <a:lstStyle/>
                    <a:p>
                      <a:endParaRPr lang="en-ZA"/>
                    </a:p>
                  </a:txBody>
                  <a:tcPr/>
                </a:tc>
                <a:tc hMerge="1">
                  <a:txBody>
                    <a:bodyPr/>
                    <a:lstStyle/>
                    <a:p>
                      <a:endParaRPr lang="en-ZA"/>
                    </a:p>
                  </a:txBody>
                  <a:tcPr/>
                </a:tc>
                <a:tc rowSpan="2">
                  <a:txBody>
                    <a:bodyPr/>
                    <a:lstStyle/>
                    <a:p>
                      <a:pPr algn="ctr">
                        <a:lnSpc>
                          <a:spcPct val="115000"/>
                        </a:lnSpc>
                        <a:spcAft>
                          <a:spcPts val="0"/>
                        </a:spcAft>
                      </a:pPr>
                      <a:r>
                        <a:rPr lang="en-ZA" sz="1600" dirty="0">
                          <a:effectLst/>
                        </a:rPr>
                        <a:t>PREVENTIVE MEASURE</a:t>
                      </a:r>
                      <a:endParaRPr lang="en-ZA" sz="1600" dirty="0">
                        <a:effectLst/>
                        <a:latin typeface="Arial" panose="020B0604020202020204" pitchFamily="34" charset="0"/>
                        <a:ea typeface="Arial" panose="020B0604020202020204" pitchFamily="34" charset="0"/>
                      </a:endParaRPr>
                    </a:p>
                  </a:txBody>
                  <a:tcPr marL="59747" marR="59747" marT="0" marB="0" anchor="ctr"/>
                </a:tc>
                <a:extLst>
                  <a:ext uri="{0D108BD9-81ED-4DB2-BD59-A6C34878D82A}">
                    <a16:rowId xmlns:a16="http://schemas.microsoft.com/office/drawing/2014/main" val="3303815659"/>
                  </a:ext>
                </a:extLst>
              </a:tr>
              <a:tr h="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1600" dirty="0">
                          <a:effectLst/>
                        </a:rPr>
                        <a:t>High</a:t>
                      </a:r>
                      <a:endParaRPr lang="en-ZA" sz="1600" dirty="0">
                        <a:effectLst/>
                        <a:latin typeface="Arial" panose="020B0604020202020204" pitchFamily="34" charset="0"/>
                        <a:ea typeface="Arial" panose="020B0604020202020204" pitchFamily="34" charset="0"/>
                      </a:endParaRPr>
                    </a:p>
                  </a:txBody>
                  <a:tcPr marL="59747" marR="59747" marT="0" marB="0" anchor="ctr"/>
                </a:tc>
                <a:tc>
                  <a:txBody>
                    <a:bodyPr/>
                    <a:lstStyle/>
                    <a:p>
                      <a:pPr algn="ctr">
                        <a:lnSpc>
                          <a:spcPct val="115000"/>
                        </a:lnSpc>
                        <a:spcAft>
                          <a:spcPts val="0"/>
                        </a:spcAft>
                      </a:pPr>
                      <a:r>
                        <a:rPr lang="en-ZA" sz="1600" dirty="0">
                          <a:effectLst/>
                        </a:rPr>
                        <a:t>Med.</a:t>
                      </a:r>
                      <a:endParaRPr lang="en-ZA" sz="1600" dirty="0">
                        <a:effectLst/>
                        <a:latin typeface="Arial" panose="020B0604020202020204" pitchFamily="34" charset="0"/>
                        <a:ea typeface="Arial" panose="020B0604020202020204" pitchFamily="34" charset="0"/>
                      </a:endParaRPr>
                    </a:p>
                  </a:txBody>
                  <a:tcPr marL="59747" marR="59747" marT="0" marB="0" anchor="ctr"/>
                </a:tc>
                <a:tc>
                  <a:txBody>
                    <a:bodyPr/>
                    <a:lstStyle/>
                    <a:p>
                      <a:pPr algn="ctr">
                        <a:lnSpc>
                          <a:spcPct val="115000"/>
                        </a:lnSpc>
                        <a:spcAft>
                          <a:spcPts val="0"/>
                        </a:spcAft>
                      </a:pPr>
                      <a:r>
                        <a:rPr lang="en-ZA" sz="1600" dirty="0">
                          <a:effectLst/>
                        </a:rPr>
                        <a:t>Low</a:t>
                      </a:r>
                      <a:endParaRPr lang="en-ZA" sz="1600" dirty="0">
                        <a:effectLst/>
                        <a:latin typeface="Arial" panose="020B0604020202020204" pitchFamily="34" charset="0"/>
                        <a:ea typeface="Arial" panose="020B0604020202020204" pitchFamily="34" charset="0"/>
                      </a:endParaRPr>
                    </a:p>
                  </a:txBody>
                  <a:tcPr marL="59747" marR="59747" marT="0" marB="0" anchor="ctr"/>
                </a:tc>
                <a:tc vMerge="1">
                  <a:txBody>
                    <a:bodyPr/>
                    <a:lstStyle/>
                    <a:p>
                      <a:endParaRPr lang="en-ZA"/>
                    </a:p>
                  </a:txBody>
                  <a:tcPr/>
                </a:tc>
                <a:extLst>
                  <a:ext uri="{0D108BD9-81ED-4DB2-BD59-A6C34878D82A}">
                    <a16:rowId xmlns:a16="http://schemas.microsoft.com/office/drawing/2014/main" val="2082118651"/>
                  </a:ext>
                </a:extLst>
              </a:tr>
              <a:tr h="1107953">
                <a:tc>
                  <a:txBody>
                    <a:bodyPr/>
                    <a:lstStyle/>
                    <a:p>
                      <a:pPr>
                        <a:lnSpc>
                          <a:spcPct val="115000"/>
                        </a:lnSpc>
                        <a:spcAft>
                          <a:spcPts val="0"/>
                        </a:spcAft>
                      </a:pPr>
                      <a:r>
                        <a:rPr lang="en-ZA" sz="1800" dirty="0">
                          <a:effectLst/>
                          <a:latin typeface="Arial" panose="020B0604020202020204" pitchFamily="34" charset="0"/>
                          <a:ea typeface="Arial" panose="020B0604020202020204" pitchFamily="34" charset="0"/>
                        </a:rPr>
                        <a:t>Put up a photo frame using a ladder.</a:t>
                      </a:r>
                    </a:p>
                  </a:txBody>
                  <a:tcPr marL="59747" marR="59747" marT="0" marB="0" anchor="ctr"/>
                </a:tc>
                <a:tc>
                  <a:txBody>
                    <a:bodyPr/>
                    <a:lstStyle/>
                    <a:p>
                      <a:pPr>
                        <a:lnSpc>
                          <a:spcPct val="115000"/>
                        </a:lnSpc>
                        <a:spcAft>
                          <a:spcPts val="0"/>
                        </a:spcAft>
                      </a:pPr>
                      <a:endParaRPr lang="en-ZA" sz="1800" dirty="0">
                        <a:effectLst/>
                        <a:latin typeface="Arial" panose="020B0604020202020204" pitchFamily="34" charset="0"/>
                        <a:ea typeface="Arial" panose="020B0604020202020204" pitchFamily="34" charset="0"/>
                      </a:endParaRPr>
                    </a:p>
                  </a:txBody>
                  <a:tcPr marL="59747" marR="59747" marT="0" marB="0" anchor="ctr"/>
                </a:tc>
                <a:tc>
                  <a:txBody>
                    <a:bodyPr/>
                    <a:lstStyle/>
                    <a:p>
                      <a:pPr>
                        <a:lnSpc>
                          <a:spcPct val="115000"/>
                        </a:lnSpc>
                        <a:spcAft>
                          <a:spcPts val="0"/>
                        </a:spcAft>
                      </a:pPr>
                      <a:endParaRPr lang="en-ZA" sz="1800" dirty="0">
                        <a:effectLst/>
                        <a:latin typeface="Arial" panose="020B0604020202020204" pitchFamily="34" charset="0"/>
                        <a:ea typeface="Arial" panose="020B0604020202020204" pitchFamily="34" charset="0"/>
                      </a:endParaRPr>
                    </a:p>
                  </a:txBody>
                  <a:tcPr marL="59747" marR="59747" marT="0" marB="0" anchor="ctr"/>
                </a:tc>
                <a:tc>
                  <a:txBody>
                    <a:bodyPr/>
                    <a:lstStyle/>
                    <a:p>
                      <a:pPr algn="ctr">
                        <a:lnSpc>
                          <a:spcPct val="115000"/>
                        </a:lnSpc>
                        <a:spcAft>
                          <a:spcPts val="0"/>
                        </a:spcAft>
                      </a:pPr>
                      <a:endParaRPr lang="en-ZA" sz="1800" dirty="0">
                        <a:effectLst/>
                        <a:latin typeface="Arial" panose="020B0604020202020204" pitchFamily="34" charset="0"/>
                        <a:ea typeface="Arial" panose="020B0604020202020204" pitchFamily="34" charset="0"/>
                      </a:endParaRPr>
                    </a:p>
                  </a:txBody>
                  <a:tcPr marL="59747" marR="59747" marT="0" marB="0" anchor="ctr"/>
                </a:tc>
                <a:tc>
                  <a:txBody>
                    <a:bodyPr/>
                    <a:lstStyle/>
                    <a:p>
                      <a:pPr algn="ctr">
                        <a:lnSpc>
                          <a:spcPct val="115000"/>
                        </a:lnSpc>
                        <a:spcAft>
                          <a:spcPts val="0"/>
                        </a:spcAft>
                      </a:pPr>
                      <a:endParaRPr lang="en-ZA" sz="1800" dirty="0">
                        <a:effectLst/>
                        <a:latin typeface="Arial" panose="020B0604020202020204" pitchFamily="34" charset="0"/>
                        <a:ea typeface="Arial" panose="020B0604020202020204" pitchFamily="34" charset="0"/>
                      </a:endParaRPr>
                    </a:p>
                  </a:txBody>
                  <a:tcPr marL="59747" marR="59747" marT="0" marB="0" anchor="ctr"/>
                </a:tc>
                <a:tc>
                  <a:txBody>
                    <a:bodyPr/>
                    <a:lstStyle/>
                    <a:p>
                      <a:pPr algn="ctr">
                        <a:lnSpc>
                          <a:spcPct val="115000"/>
                        </a:lnSpc>
                        <a:spcAft>
                          <a:spcPts val="0"/>
                        </a:spcAft>
                      </a:pPr>
                      <a:r>
                        <a:rPr lang="en-ZA" sz="1800">
                          <a:effectLst/>
                        </a:rPr>
                        <a:t> </a:t>
                      </a:r>
                      <a:endParaRPr lang="en-ZA" sz="1800">
                        <a:effectLst/>
                        <a:latin typeface="Arial" panose="020B0604020202020204" pitchFamily="34" charset="0"/>
                        <a:ea typeface="Arial" panose="020B0604020202020204" pitchFamily="34" charset="0"/>
                      </a:endParaRPr>
                    </a:p>
                  </a:txBody>
                  <a:tcPr marL="59747" marR="59747" marT="0" marB="0" anchor="ctr"/>
                </a:tc>
                <a:tc>
                  <a:txBody>
                    <a:bodyPr/>
                    <a:lstStyle/>
                    <a:p>
                      <a:pPr marL="0" lvl="0" indent="0" algn="just">
                        <a:lnSpc>
                          <a:spcPct val="115000"/>
                        </a:lnSpc>
                        <a:spcAft>
                          <a:spcPts val="0"/>
                        </a:spcAft>
                        <a:buFont typeface="Symbol" panose="05050102010706020507" pitchFamily="18" charset="2"/>
                        <a:buNone/>
                      </a:pPr>
                      <a:endParaRPr lang="en-ZA" sz="1800" dirty="0">
                        <a:effectLst/>
                        <a:latin typeface="Arial" panose="020B0604020202020204" pitchFamily="34" charset="0"/>
                        <a:ea typeface="Arial" panose="020B0604020202020204" pitchFamily="34" charset="0"/>
                      </a:endParaRPr>
                    </a:p>
                  </a:txBody>
                  <a:tcPr marL="59747" marR="59747" marT="0" marB="0" anchor="ctr"/>
                </a:tc>
                <a:extLst>
                  <a:ext uri="{0D108BD9-81ED-4DB2-BD59-A6C34878D82A}">
                    <a16:rowId xmlns:a16="http://schemas.microsoft.com/office/drawing/2014/main" val="2185672441"/>
                  </a:ext>
                </a:extLst>
              </a:tr>
            </a:tbl>
          </a:graphicData>
        </a:graphic>
      </p:graphicFrame>
    </p:spTree>
    <p:custDataLst>
      <p:tags r:id="rId1"/>
    </p:custDataLst>
    <p:extLst>
      <p:ext uri="{BB962C8B-B14F-4D97-AF65-F5344CB8AC3E}">
        <p14:creationId xmlns:p14="http://schemas.microsoft.com/office/powerpoint/2010/main" val="347432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613" y="264463"/>
            <a:ext cx="7616770" cy="960112"/>
          </a:xfrm>
        </p:spPr>
        <p:txBody>
          <a:bodyPr/>
          <a:lstStyle/>
          <a:p>
            <a:r>
              <a:rPr lang="en-GB" dirty="0"/>
              <a:t>Glossary</a:t>
            </a:r>
          </a:p>
        </p:txBody>
      </p:sp>
      <p:sp>
        <p:nvSpPr>
          <p:cNvPr id="3" name="Content Placeholder 2"/>
          <p:cNvSpPr>
            <a:spLocks noGrp="1"/>
          </p:cNvSpPr>
          <p:nvPr>
            <p:ph idx="1"/>
          </p:nvPr>
        </p:nvSpPr>
        <p:spPr>
          <a:xfrm>
            <a:off x="557338" y="1083901"/>
            <a:ext cx="8000703" cy="3618924"/>
          </a:xfrm>
        </p:spPr>
        <p:txBody>
          <a:bodyPr>
            <a:noAutofit/>
          </a:bodyPr>
          <a:lstStyle/>
          <a:p>
            <a:pPr marL="0" indent="0">
              <a:buNone/>
            </a:pPr>
            <a:r>
              <a:rPr lang="en-GB" dirty="0"/>
              <a:t>There needs to be a glossary with all the electrical terms, techniques, tools equipment. When learner clicks on the word they should be able to see a definition an image/video for each item. </a:t>
            </a:r>
          </a:p>
          <a:p>
            <a:pPr marL="0" indent="0">
              <a:buNone/>
            </a:pPr>
            <a:endParaRPr lang="en-GB" dirty="0"/>
          </a:p>
          <a:p>
            <a:pPr marL="0" indent="0">
              <a:buNone/>
            </a:pPr>
            <a:r>
              <a:rPr lang="en-GB" i="1" dirty="0"/>
              <a:t>Add words and terms here</a:t>
            </a:r>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4130703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Example</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8000703" cy="1818394"/>
          </a:xfrm>
        </p:spPr>
        <p:txBody>
          <a:bodyPr>
            <a:noAutofit/>
          </a:bodyPr>
          <a:lstStyle/>
          <a:p>
            <a:pPr marL="0" indent="0">
              <a:buNone/>
            </a:pPr>
            <a:r>
              <a:rPr lang="en-GB" sz="2400" dirty="0"/>
              <a:t>How does your table compare to this one? Did you have the right preventative measures? </a:t>
            </a:r>
          </a:p>
        </p:txBody>
      </p:sp>
      <p:graphicFrame>
        <p:nvGraphicFramePr>
          <p:cNvPr id="3" name="Table 2">
            <a:extLst>
              <a:ext uri="{FF2B5EF4-FFF2-40B4-BE49-F238E27FC236}">
                <a16:creationId xmlns:a16="http://schemas.microsoft.com/office/drawing/2014/main" id="{E71AC0B8-9616-4B35-B648-5F392C92A52F}"/>
              </a:ext>
            </a:extLst>
          </p:cNvPr>
          <p:cNvGraphicFramePr>
            <a:graphicFrameLocks noGrp="1"/>
          </p:cNvGraphicFramePr>
          <p:nvPr>
            <p:extLst>
              <p:ext uri="{D42A27DB-BD31-4B8C-83A1-F6EECF244321}">
                <p14:modId xmlns:p14="http://schemas.microsoft.com/office/powerpoint/2010/main" val="3610458763"/>
              </p:ext>
            </p:extLst>
          </p:nvPr>
        </p:nvGraphicFramePr>
        <p:xfrm>
          <a:off x="184557" y="1963983"/>
          <a:ext cx="9890620" cy="3862833"/>
        </p:xfrm>
        <a:graphic>
          <a:graphicData uri="http://schemas.openxmlformats.org/drawingml/2006/table">
            <a:tbl>
              <a:tblPr firstRow="1" firstCol="1" bandRow="1">
                <a:tableStyleId>{5C22544A-7EE6-4342-B048-85BDC9FD1C3A}</a:tableStyleId>
              </a:tblPr>
              <a:tblGrid>
                <a:gridCol w="1506928">
                  <a:extLst>
                    <a:ext uri="{9D8B030D-6E8A-4147-A177-3AD203B41FA5}">
                      <a16:colId xmlns:a16="http://schemas.microsoft.com/office/drawing/2014/main" val="524353469"/>
                    </a:ext>
                  </a:extLst>
                </a:gridCol>
                <a:gridCol w="1707764">
                  <a:extLst>
                    <a:ext uri="{9D8B030D-6E8A-4147-A177-3AD203B41FA5}">
                      <a16:colId xmlns:a16="http://schemas.microsoft.com/office/drawing/2014/main" val="1055943245"/>
                    </a:ext>
                  </a:extLst>
                </a:gridCol>
                <a:gridCol w="1645735">
                  <a:extLst>
                    <a:ext uri="{9D8B030D-6E8A-4147-A177-3AD203B41FA5}">
                      <a16:colId xmlns:a16="http://schemas.microsoft.com/office/drawing/2014/main" val="1026643368"/>
                    </a:ext>
                  </a:extLst>
                </a:gridCol>
                <a:gridCol w="495120">
                  <a:extLst>
                    <a:ext uri="{9D8B030D-6E8A-4147-A177-3AD203B41FA5}">
                      <a16:colId xmlns:a16="http://schemas.microsoft.com/office/drawing/2014/main" val="1229652559"/>
                    </a:ext>
                  </a:extLst>
                </a:gridCol>
                <a:gridCol w="585891">
                  <a:extLst>
                    <a:ext uri="{9D8B030D-6E8A-4147-A177-3AD203B41FA5}">
                      <a16:colId xmlns:a16="http://schemas.microsoft.com/office/drawing/2014/main" val="478015671"/>
                    </a:ext>
                  </a:extLst>
                </a:gridCol>
                <a:gridCol w="495120">
                  <a:extLst>
                    <a:ext uri="{9D8B030D-6E8A-4147-A177-3AD203B41FA5}">
                      <a16:colId xmlns:a16="http://schemas.microsoft.com/office/drawing/2014/main" val="2793897711"/>
                    </a:ext>
                  </a:extLst>
                </a:gridCol>
                <a:gridCol w="3454062">
                  <a:extLst>
                    <a:ext uri="{9D8B030D-6E8A-4147-A177-3AD203B41FA5}">
                      <a16:colId xmlns:a16="http://schemas.microsoft.com/office/drawing/2014/main" val="2124565155"/>
                    </a:ext>
                  </a:extLst>
                </a:gridCol>
              </a:tblGrid>
              <a:tr h="518982">
                <a:tc rowSpan="2">
                  <a:txBody>
                    <a:bodyPr/>
                    <a:lstStyle/>
                    <a:p>
                      <a:pPr algn="ctr">
                        <a:lnSpc>
                          <a:spcPct val="115000"/>
                        </a:lnSpc>
                        <a:spcAft>
                          <a:spcPts val="0"/>
                        </a:spcAft>
                      </a:pPr>
                      <a:r>
                        <a:rPr lang="en-ZA" sz="1600" dirty="0">
                          <a:effectLst/>
                        </a:rPr>
                        <a:t>ACTIVITY</a:t>
                      </a:r>
                      <a:endParaRPr lang="en-ZA" sz="1600" dirty="0">
                        <a:effectLst/>
                        <a:latin typeface="Arial" panose="020B0604020202020204" pitchFamily="34" charset="0"/>
                        <a:ea typeface="Arial" panose="020B0604020202020204" pitchFamily="34" charset="0"/>
                      </a:endParaRPr>
                    </a:p>
                  </a:txBody>
                  <a:tcPr marL="59747" marR="59747" marT="0" marB="0" anchor="ctr"/>
                </a:tc>
                <a:tc rowSpan="2">
                  <a:txBody>
                    <a:bodyPr/>
                    <a:lstStyle/>
                    <a:p>
                      <a:pPr algn="ctr">
                        <a:lnSpc>
                          <a:spcPct val="115000"/>
                        </a:lnSpc>
                        <a:spcAft>
                          <a:spcPts val="0"/>
                        </a:spcAft>
                      </a:pPr>
                      <a:r>
                        <a:rPr lang="en-ZA" sz="1600" dirty="0">
                          <a:effectLst/>
                        </a:rPr>
                        <a:t>HAZARD</a:t>
                      </a:r>
                      <a:endParaRPr lang="en-ZA" sz="1600" dirty="0">
                        <a:effectLst/>
                        <a:latin typeface="Arial" panose="020B0604020202020204" pitchFamily="34" charset="0"/>
                        <a:ea typeface="Arial" panose="020B0604020202020204" pitchFamily="34" charset="0"/>
                      </a:endParaRPr>
                    </a:p>
                  </a:txBody>
                  <a:tcPr marL="59747" marR="59747" marT="0" marB="0" anchor="ctr"/>
                </a:tc>
                <a:tc rowSpan="2">
                  <a:txBody>
                    <a:bodyPr/>
                    <a:lstStyle/>
                    <a:p>
                      <a:pPr algn="ctr">
                        <a:lnSpc>
                          <a:spcPct val="115000"/>
                        </a:lnSpc>
                        <a:spcAft>
                          <a:spcPts val="0"/>
                        </a:spcAft>
                      </a:pPr>
                      <a:r>
                        <a:rPr lang="en-ZA" sz="1600" dirty="0">
                          <a:effectLst/>
                        </a:rPr>
                        <a:t>DANGER</a:t>
                      </a:r>
                      <a:endParaRPr lang="en-ZA" sz="1600" dirty="0">
                        <a:effectLst/>
                        <a:latin typeface="Arial" panose="020B0604020202020204" pitchFamily="34" charset="0"/>
                        <a:ea typeface="Arial" panose="020B0604020202020204" pitchFamily="34" charset="0"/>
                      </a:endParaRPr>
                    </a:p>
                  </a:txBody>
                  <a:tcPr marL="59747" marR="59747" marT="0" marB="0" anchor="ctr"/>
                </a:tc>
                <a:tc gridSpan="3">
                  <a:txBody>
                    <a:bodyPr/>
                    <a:lstStyle/>
                    <a:p>
                      <a:pPr algn="ctr">
                        <a:lnSpc>
                          <a:spcPct val="115000"/>
                        </a:lnSpc>
                        <a:spcAft>
                          <a:spcPts val="0"/>
                        </a:spcAft>
                      </a:pPr>
                      <a:r>
                        <a:rPr lang="en-ZA" sz="1600" dirty="0">
                          <a:effectLst/>
                        </a:rPr>
                        <a:t>RISK</a:t>
                      </a:r>
                    </a:p>
                    <a:p>
                      <a:pPr algn="ctr">
                        <a:lnSpc>
                          <a:spcPct val="115000"/>
                        </a:lnSpc>
                        <a:spcAft>
                          <a:spcPts val="0"/>
                        </a:spcAft>
                      </a:pPr>
                      <a:r>
                        <a:rPr lang="en-ZA" sz="1600" dirty="0">
                          <a:effectLst/>
                        </a:rPr>
                        <a:t>(Without preventive measures.)</a:t>
                      </a:r>
                      <a:endParaRPr lang="en-ZA" sz="1600" dirty="0">
                        <a:effectLst/>
                        <a:latin typeface="Arial" panose="020B0604020202020204" pitchFamily="34" charset="0"/>
                        <a:ea typeface="Arial" panose="020B0604020202020204" pitchFamily="34" charset="0"/>
                      </a:endParaRPr>
                    </a:p>
                  </a:txBody>
                  <a:tcPr marL="59747" marR="59747" marT="0" marB="0" anchor="ctr"/>
                </a:tc>
                <a:tc hMerge="1">
                  <a:txBody>
                    <a:bodyPr/>
                    <a:lstStyle/>
                    <a:p>
                      <a:endParaRPr lang="en-ZA"/>
                    </a:p>
                  </a:txBody>
                  <a:tcPr/>
                </a:tc>
                <a:tc hMerge="1">
                  <a:txBody>
                    <a:bodyPr/>
                    <a:lstStyle/>
                    <a:p>
                      <a:endParaRPr lang="en-ZA"/>
                    </a:p>
                  </a:txBody>
                  <a:tcPr/>
                </a:tc>
                <a:tc rowSpan="2">
                  <a:txBody>
                    <a:bodyPr/>
                    <a:lstStyle/>
                    <a:p>
                      <a:pPr algn="ctr">
                        <a:lnSpc>
                          <a:spcPct val="115000"/>
                        </a:lnSpc>
                        <a:spcAft>
                          <a:spcPts val="0"/>
                        </a:spcAft>
                      </a:pPr>
                      <a:r>
                        <a:rPr lang="en-ZA" sz="1600" dirty="0">
                          <a:effectLst/>
                        </a:rPr>
                        <a:t>PREVENTIVE MEASURE</a:t>
                      </a:r>
                      <a:endParaRPr lang="en-ZA" sz="1600" dirty="0">
                        <a:effectLst/>
                        <a:latin typeface="Arial" panose="020B0604020202020204" pitchFamily="34" charset="0"/>
                        <a:ea typeface="Arial" panose="020B0604020202020204" pitchFamily="34" charset="0"/>
                      </a:endParaRPr>
                    </a:p>
                  </a:txBody>
                  <a:tcPr marL="59747" marR="59747" marT="0" marB="0" anchor="ctr"/>
                </a:tc>
                <a:extLst>
                  <a:ext uri="{0D108BD9-81ED-4DB2-BD59-A6C34878D82A}">
                    <a16:rowId xmlns:a16="http://schemas.microsoft.com/office/drawing/2014/main" val="3303815659"/>
                  </a:ext>
                </a:extLst>
              </a:tr>
              <a:tr h="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1600" dirty="0">
                          <a:effectLst/>
                        </a:rPr>
                        <a:t>High</a:t>
                      </a:r>
                      <a:endParaRPr lang="en-ZA" sz="1600" dirty="0">
                        <a:effectLst/>
                        <a:latin typeface="Arial" panose="020B0604020202020204" pitchFamily="34" charset="0"/>
                        <a:ea typeface="Arial" panose="020B0604020202020204" pitchFamily="34" charset="0"/>
                      </a:endParaRPr>
                    </a:p>
                  </a:txBody>
                  <a:tcPr marL="59747" marR="59747" marT="0" marB="0" anchor="ctr"/>
                </a:tc>
                <a:tc>
                  <a:txBody>
                    <a:bodyPr/>
                    <a:lstStyle/>
                    <a:p>
                      <a:pPr algn="ctr">
                        <a:lnSpc>
                          <a:spcPct val="115000"/>
                        </a:lnSpc>
                        <a:spcAft>
                          <a:spcPts val="0"/>
                        </a:spcAft>
                      </a:pPr>
                      <a:r>
                        <a:rPr lang="en-ZA" sz="1600" dirty="0">
                          <a:effectLst/>
                        </a:rPr>
                        <a:t>Med.</a:t>
                      </a:r>
                      <a:endParaRPr lang="en-ZA" sz="1600" dirty="0">
                        <a:effectLst/>
                        <a:latin typeface="Arial" panose="020B0604020202020204" pitchFamily="34" charset="0"/>
                        <a:ea typeface="Arial" panose="020B0604020202020204" pitchFamily="34" charset="0"/>
                      </a:endParaRPr>
                    </a:p>
                  </a:txBody>
                  <a:tcPr marL="59747" marR="59747" marT="0" marB="0" anchor="ctr"/>
                </a:tc>
                <a:tc>
                  <a:txBody>
                    <a:bodyPr/>
                    <a:lstStyle/>
                    <a:p>
                      <a:pPr algn="ctr">
                        <a:lnSpc>
                          <a:spcPct val="115000"/>
                        </a:lnSpc>
                        <a:spcAft>
                          <a:spcPts val="0"/>
                        </a:spcAft>
                      </a:pPr>
                      <a:r>
                        <a:rPr lang="en-ZA" sz="1600" dirty="0">
                          <a:effectLst/>
                        </a:rPr>
                        <a:t>Low</a:t>
                      </a:r>
                      <a:endParaRPr lang="en-ZA" sz="1600" dirty="0">
                        <a:effectLst/>
                        <a:latin typeface="Arial" panose="020B0604020202020204" pitchFamily="34" charset="0"/>
                        <a:ea typeface="Arial" panose="020B0604020202020204" pitchFamily="34" charset="0"/>
                      </a:endParaRPr>
                    </a:p>
                  </a:txBody>
                  <a:tcPr marL="59747" marR="59747" marT="0" marB="0" anchor="ctr"/>
                </a:tc>
                <a:tc vMerge="1">
                  <a:txBody>
                    <a:bodyPr/>
                    <a:lstStyle/>
                    <a:p>
                      <a:endParaRPr lang="en-ZA"/>
                    </a:p>
                  </a:txBody>
                  <a:tcPr/>
                </a:tc>
                <a:extLst>
                  <a:ext uri="{0D108BD9-81ED-4DB2-BD59-A6C34878D82A}">
                    <a16:rowId xmlns:a16="http://schemas.microsoft.com/office/drawing/2014/main" val="2082118651"/>
                  </a:ext>
                </a:extLst>
              </a:tr>
              <a:tr h="1107953">
                <a:tc>
                  <a:txBody>
                    <a:bodyPr/>
                    <a:lstStyle/>
                    <a:p>
                      <a:pPr>
                        <a:lnSpc>
                          <a:spcPct val="115000"/>
                        </a:lnSpc>
                        <a:spcAft>
                          <a:spcPts val="0"/>
                        </a:spcAft>
                      </a:pPr>
                      <a:r>
                        <a:rPr lang="en-ZA" sz="1800" dirty="0">
                          <a:effectLst/>
                          <a:latin typeface="Arial" panose="020B0604020202020204" pitchFamily="34" charset="0"/>
                          <a:ea typeface="Arial" panose="020B0604020202020204" pitchFamily="34" charset="0"/>
                        </a:rPr>
                        <a:t>Put up a photo frame using a ladder.</a:t>
                      </a:r>
                    </a:p>
                  </a:txBody>
                  <a:tcPr marL="59747" marR="59747" marT="0" marB="0" anchor="ctr"/>
                </a:tc>
                <a:tc>
                  <a:txBody>
                    <a:bodyPr/>
                    <a:lstStyle/>
                    <a:p>
                      <a:pPr>
                        <a:lnSpc>
                          <a:spcPct val="115000"/>
                        </a:lnSpc>
                        <a:spcAft>
                          <a:spcPts val="0"/>
                        </a:spcAft>
                      </a:pPr>
                      <a:r>
                        <a:rPr lang="en-ZA" sz="1800" dirty="0">
                          <a:effectLst/>
                          <a:latin typeface="Arial" panose="020B0604020202020204" pitchFamily="34" charset="0"/>
                          <a:ea typeface="Arial" panose="020B0604020202020204" pitchFamily="34" charset="0"/>
                        </a:rPr>
                        <a:t>Falling off the ladder</a:t>
                      </a:r>
                    </a:p>
                  </a:txBody>
                  <a:tcPr marL="59747" marR="59747" marT="0" marB="0" anchor="ctr"/>
                </a:tc>
                <a:tc>
                  <a:txBody>
                    <a:bodyPr/>
                    <a:lstStyle/>
                    <a:p>
                      <a:pPr>
                        <a:lnSpc>
                          <a:spcPct val="115000"/>
                        </a:lnSpc>
                        <a:spcAft>
                          <a:spcPts val="0"/>
                        </a:spcAft>
                      </a:pPr>
                      <a:r>
                        <a:rPr lang="en-ZA" sz="1800" dirty="0">
                          <a:effectLst/>
                          <a:latin typeface="Arial" panose="020B0604020202020204" pitchFamily="34" charset="0"/>
                          <a:ea typeface="Arial" panose="020B0604020202020204" pitchFamily="34" charset="0"/>
                        </a:rPr>
                        <a:t>Injuring yourself</a:t>
                      </a:r>
                    </a:p>
                  </a:txBody>
                  <a:tcPr marL="59747" marR="59747" marT="0" marB="0" anchor="ctr"/>
                </a:tc>
                <a:tc>
                  <a:txBody>
                    <a:bodyPr/>
                    <a:lstStyle/>
                    <a:p>
                      <a:pPr algn="ctr">
                        <a:lnSpc>
                          <a:spcPct val="115000"/>
                        </a:lnSpc>
                        <a:spcAft>
                          <a:spcPts val="0"/>
                        </a:spcAft>
                      </a:pPr>
                      <a:endParaRPr lang="en-ZA" sz="1800" dirty="0">
                        <a:effectLst/>
                        <a:latin typeface="Arial" panose="020B0604020202020204" pitchFamily="34" charset="0"/>
                        <a:ea typeface="Arial" panose="020B0604020202020204" pitchFamily="34" charset="0"/>
                      </a:endParaRPr>
                    </a:p>
                  </a:txBody>
                  <a:tcPr marL="59747" marR="59747" marT="0" marB="0" anchor="ctr"/>
                </a:tc>
                <a:tc>
                  <a:txBody>
                    <a:bodyPr/>
                    <a:lstStyle/>
                    <a:p>
                      <a:pPr algn="ctr">
                        <a:lnSpc>
                          <a:spcPct val="115000"/>
                        </a:lnSpc>
                        <a:spcAft>
                          <a:spcPts val="0"/>
                        </a:spcAft>
                      </a:pPr>
                      <a:r>
                        <a:rPr lang="en-ZA" sz="1800" dirty="0">
                          <a:effectLst/>
                        </a:rPr>
                        <a:t>x </a:t>
                      </a:r>
                      <a:endParaRPr lang="en-ZA" sz="1800" dirty="0">
                        <a:effectLst/>
                        <a:latin typeface="Arial" panose="020B0604020202020204" pitchFamily="34" charset="0"/>
                        <a:ea typeface="Arial" panose="020B0604020202020204" pitchFamily="34" charset="0"/>
                      </a:endParaRPr>
                    </a:p>
                  </a:txBody>
                  <a:tcPr marL="59747" marR="59747" marT="0" marB="0" anchor="ctr"/>
                </a:tc>
                <a:tc>
                  <a:txBody>
                    <a:bodyPr/>
                    <a:lstStyle/>
                    <a:p>
                      <a:pPr algn="ctr">
                        <a:lnSpc>
                          <a:spcPct val="115000"/>
                        </a:lnSpc>
                        <a:spcAft>
                          <a:spcPts val="0"/>
                        </a:spcAft>
                      </a:pPr>
                      <a:r>
                        <a:rPr lang="en-ZA" sz="1800">
                          <a:effectLst/>
                        </a:rPr>
                        <a:t> </a:t>
                      </a:r>
                      <a:endParaRPr lang="en-ZA" sz="1800">
                        <a:effectLst/>
                        <a:latin typeface="Arial" panose="020B0604020202020204" pitchFamily="34" charset="0"/>
                        <a:ea typeface="Arial" panose="020B0604020202020204" pitchFamily="34" charset="0"/>
                      </a:endParaRPr>
                    </a:p>
                  </a:txBody>
                  <a:tcPr marL="59747" marR="59747" marT="0" marB="0" anchor="ctr"/>
                </a:tc>
                <a:tc>
                  <a:txBody>
                    <a:bodyPr/>
                    <a:lstStyle/>
                    <a:p>
                      <a:pPr marL="0" lvl="0" indent="0" algn="just">
                        <a:lnSpc>
                          <a:spcPct val="115000"/>
                        </a:lnSpc>
                        <a:spcAft>
                          <a:spcPts val="0"/>
                        </a:spcAft>
                        <a:buFont typeface="Symbol" panose="05050102010706020507" pitchFamily="18" charset="2"/>
                        <a:buNone/>
                      </a:pPr>
                      <a:r>
                        <a:rPr lang="en-ZA" sz="1800" dirty="0">
                          <a:effectLst/>
                          <a:latin typeface="Arial" panose="020B0604020202020204" pitchFamily="34" charset="0"/>
                          <a:ea typeface="Arial" panose="020B0604020202020204" pitchFamily="34" charset="0"/>
                        </a:rPr>
                        <a:t>Two people are needed for the job. One person should hold the ladder while the other person climbs up the ladder. </a:t>
                      </a:r>
                    </a:p>
                    <a:p>
                      <a:pPr marL="0" lvl="0" indent="0" algn="just">
                        <a:lnSpc>
                          <a:spcPct val="115000"/>
                        </a:lnSpc>
                        <a:spcAft>
                          <a:spcPts val="0"/>
                        </a:spcAft>
                        <a:buFont typeface="Symbol" panose="05050102010706020507" pitchFamily="18" charset="2"/>
                        <a:buNone/>
                      </a:pPr>
                      <a:r>
                        <a:rPr lang="en-ZA" sz="1800" dirty="0">
                          <a:effectLst/>
                          <a:latin typeface="Arial" panose="020B0604020202020204" pitchFamily="34" charset="0"/>
                          <a:ea typeface="Arial" panose="020B0604020202020204" pitchFamily="34" charset="0"/>
                        </a:rPr>
                        <a:t>Make sure ladder is standing secure. </a:t>
                      </a:r>
                    </a:p>
                    <a:p>
                      <a:pPr marL="0" lvl="0" indent="0" algn="just">
                        <a:lnSpc>
                          <a:spcPct val="115000"/>
                        </a:lnSpc>
                        <a:spcAft>
                          <a:spcPts val="0"/>
                        </a:spcAft>
                        <a:buFont typeface="Symbol" panose="05050102010706020507" pitchFamily="18" charset="2"/>
                        <a:buNone/>
                      </a:pPr>
                      <a:r>
                        <a:rPr lang="en-ZA" sz="1800" dirty="0">
                          <a:effectLst/>
                          <a:latin typeface="Arial" panose="020B0604020202020204" pitchFamily="34" charset="0"/>
                          <a:ea typeface="Arial" panose="020B0604020202020204" pitchFamily="34" charset="0"/>
                        </a:rPr>
                        <a:t>Make sure ladder is good condition</a:t>
                      </a:r>
                    </a:p>
                  </a:txBody>
                  <a:tcPr marL="59747" marR="59747" marT="0" marB="0" anchor="ctr"/>
                </a:tc>
                <a:extLst>
                  <a:ext uri="{0D108BD9-81ED-4DB2-BD59-A6C34878D82A}">
                    <a16:rowId xmlns:a16="http://schemas.microsoft.com/office/drawing/2014/main" val="2185672441"/>
                  </a:ext>
                </a:extLst>
              </a:tr>
            </a:tbl>
          </a:graphicData>
        </a:graphic>
      </p:graphicFrame>
      <p:sp>
        <p:nvSpPr>
          <p:cNvPr id="4" name="Rectangle 3">
            <a:extLst>
              <a:ext uri="{FF2B5EF4-FFF2-40B4-BE49-F238E27FC236}">
                <a16:creationId xmlns:a16="http://schemas.microsoft.com/office/drawing/2014/main" id="{73388C75-C32F-4C8F-BBE7-13EB9C726062}"/>
              </a:ext>
            </a:extLst>
          </p:cNvPr>
          <p:cNvSpPr/>
          <p:nvPr/>
        </p:nvSpPr>
        <p:spPr>
          <a:xfrm>
            <a:off x="8380602" y="142613"/>
            <a:ext cx="1858773" cy="1317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 need Nick/Dave to help me complete this correctly. </a:t>
            </a:r>
          </a:p>
        </p:txBody>
      </p:sp>
    </p:spTree>
    <p:custDataLst>
      <p:tags r:id="rId1"/>
    </p:custDataLst>
    <p:extLst>
      <p:ext uri="{BB962C8B-B14F-4D97-AF65-F5344CB8AC3E}">
        <p14:creationId xmlns:p14="http://schemas.microsoft.com/office/powerpoint/2010/main" val="18986770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normAutofit fontScale="90000"/>
          </a:bodyPr>
          <a:lstStyle/>
          <a:p>
            <a:r>
              <a:rPr lang="en-GB" dirty="0" err="1"/>
              <a:t>ePortfolio</a:t>
            </a:r>
            <a:r>
              <a:rPr lang="en-GB" dirty="0"/>
              <a:t> activity- Risk Assessment Table</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279163" cy="1818394"/>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br>
              <a:rPr lang="en-GB" dirty="0"/>
            </a:br>
            <a:r>
              <a:rPr lang="en-GB" dirty="0"/>
              <a:t>Hint: Here is an example of a completed Risk Assessment Table to help you: </a:t>
            </a:r>
          </a:p>
          <a:p>
            <a:pPr marL="0" indent="0">
              <a:buNone/>
            </a:pPr>
            <a:r>
              <a:rPr lang="en-ZA" b="1" u="sng" dirty="0"/>
              <a:t>Electrical Installations Skill 18 National Skills Competition Durban ICC 14</a:t>
            </a:r>
            <a:r>
              <a:rPr lang="en-ZA" b="1" u="sng" baseline="30000" dirty="0"/>
              <a:t>th</a:t>
            </a:r>
            <a:r>
              <a:rPr lang="en-ZA" b="1" u="sng" dirty="0"/>
              <a:t> to 19</a:t>
            </a:r>
            <a:r>
              <a:rPr lang="en-ZA" b="1" u="sng" baseline="30000" dirty="0"/>
              <a:t>th</a:t>
            </a:r>
            <a:r>
              <a:rPr lang="en-ZA" b="1" u="sng" dirty="0"/>
              <a:t> February 2017 </a:t>
            </a:r>
            <a:endParaRPr lang="en-ZA" u="sng" dirty="0"/>
          </a:p>
        </p:txBody>
      </p:sp>
      <p:sp>
        <p:nvSpPr>
          <p:cNvPr id="6" name="Rectangle 5">
            <a:hlinkClick r:id="rId4"/>
            <a:extLst>
              <a:ext uri="{FF2B5EF4-FFF2-40B4-BE49-F238E27FC236}">
                <a16:creationId xmlns:a16="http://schemas.microsoft.com/office/drawing/2014/main" id="{B66435E6-E843-4092-BE8D-15D91F9BAB79}"/>
              </a:ext>
            </a:extLst>
          </p:cNvPr>
          <p:cNvSpPr/>
          <p:nvPr/>
        </p:nvSpPr>
        <p:spPr>
          <a:xfrm>
            <a:off x="854046" y="2479526"/>
            <a:ext cx="2184589" cy="96011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Download Risk Assessment Table template</a:t>
            </a:r>
          </a:p>
        </p:txBody>
      </p:sp>
      <p:sp>
        <p:nvSpPr>
          <p:cNvPr id="7" name="Rectangle 6">
            <a:extLst>
              <a:ext uri="{FF2B5EF4-FFF2-40B4-BE49-F238E27FC236}">
                <a16:creationId xmlns:a16="http://schemas.microsoft.com/office/drawing/2014/main" id="{1ABAA99F-FC5A-4DFE-8594-70063BE9662A}"/>
              </a:ext>
            </a:extLst>
          </p:cNvPr>
          <p:cNvSpPr/>
          <p:nvPr/>
        </p:nvSpPr>
        <p:spPr>
          <a:xfrm>
            <a:off x="3199638" y="2484297"/>
            <a:ext cx="2184589" cy="96011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See the tasks for installing a gate motor supply </a:t>
            </a:r>
          </a:p>
        </p:txBody>
      </p:sp>
      <p:sp>
        <p:nvSpPr>
          <p:cNvPr id="8" name="Rectangle 7">
            <a:extLst>
              <a:ext uri="{FF2B5EF4-FFF2-40B4-BE49-F238E27FC236}">
                <a16:creationId xmlns:a16="http://schemas.microsoft.com/office/drawing/2014/main" id="{C6638AB6-E379-4A29-900D-977701061BFE}"/>
              </a:ext>
            </a:extLst>
          </p:cNvPr>
          <p:cNvSpPr/>
          <p:nvPr/>
        </p:nvSpPr>
        <p:spPr>
          <a:xfrm>
            <a:off x="5545230" y="2479522"/>
            <a:ext cx="2184589" cy="96011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Upload completed Risk Assessment Table</a:t>
            </a:r>
          </a:p>
        </p:txBody>
      </p:sp>
      <p:sp>
        <p:nvSpPr>
          <p:cNvPr id="9" name="Rectangle 8">
            <a:extLst>
              <a:ext uri="{FF2B5EF4-FFF2-40B4-BE49-F238E27FC236}">
                <a16:creationId xmlns:a16="http://schemas.microsoft.com/office/drawing/2014/main" id="{61F58654-809B-46E6-9BE0-2B35500299ED}"/>
              </a:ext>
            </a:extLst>
          </p:cNvPr>
          <p:cNvSpPr/>
          <p:nvPr/>
        </p:nvSpPr>
        <p:spPr>
          <a:xfrm>
            <a:off x="7890822" y="2472289"/>
            <a:ext cx="2184589" cy="96011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Help on how to complete a Risk Assessment Table</a:t>
            </a:r>
          </a:p>
        </p:txBody>
      </p:sp>
      <p:pic>
        <p:nvPicPr>
          <p:cNvPr id="10" name="Graphic 9" descr="User">
            <a:extLst>
              <a:ext uri="{FF2B5EF4-FFF2-40B4-BE49-F238E27FC236}">
                <a16:creationId xmlns:a16="http://schemas.microsoft.com/office/drawing/2014/main" id="{EE59829D-F74A-4866-977A-2AD8662A7E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452592"/>
            <a:ext cx="854046" cy="854046"/>
          </a:xfrm>
          <a:prstGeom prst="rect">
            <a:avLst/>
          </a:prstGeom>
        </p:spPr>
      </p:pic>
      <p:sp>
        <p:nvSpPr>
          <p:cNvPr id="11" name="Rectangle 10">
            <a:extLst>
              <a:ext uri="{FF2B5EF4-FFF2-40B4-BE49-F238E27FC236}">
                <a16:creationId xmlns:a16="http://schemas.microsoft.com/office/drawing/2014/main" id="{08860080-1C6B-4921-B691-D1EF05BE6EB5}"/>
              </a:ext>
            </a:extLst>
          </p:cNvPr>
          <p:cNvSpPr/>
          <p:nvPr/>
        </p:nvSpPr>
        <p:spPr>
          <a:xfrm>
            <a:off x="850261" y="1104489"/>
            <a:ext cx="9167671" cy="1200329"/>
          </a:xfrm>
          <a:prstGeom prst="rect">
            <a:avLst/>
          </a:prstGeom>
          <a:solidFill>
            <a:schemeClr val="tx2">
              <a:lumMod val="40000"/>
              <a:lumOff val="60000"/>
            </a:schemeClr>
          </a:solidFill>
        </p:spPr>
        <p:txBody>
          <a:bodyPr wrap="square">
            <a:spAutoFit/>
          </a:bodyPr>
          <a:lstStyle/>
          <a:p>
            <a:r>
              <a:rPr lang="en-GB" sz="2400" b="1" i="1" dirty="0"/>
              <a:t>Download the Risk Assessment Table template and then use the tasks to complete the Risk Assessment Table. Once completed, upload your completed table. </a:t>
            </a:r>
          </a:p>
        </p:txBody>
      </p:sp>
    </p:spTree>
    <p:custDataLst>
      <p:tags r:id="rId1"/>
    </p:custDataLst>
    <p:extLst>
      <p:ext uri="{BB962C8B-B14F-4D97-AF65-F5344CB8AC3E}">
        <p14:creationId xmlns:p14="http://schemas.microsoft.com/office/powerpoint/2010/main" val="36075494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Upload your requirements list</a:t>
            </a:r>
          </a:p>
        </p:txBody>
      </p:sp>
      <p:sp>
        <p:nvSpPr>
          <p:cNvPr id="8" name="Rectangle 7">
            <a:extLst>
              <a:ext uri="{FF2B5EF4-FFF2-40B4-BE49-F238E27FC236}">
                <a16:creationId xmlns:a16="http://schemas.microsoft.com/office/drawing/2014/main" id="{16018D8F-C0EC-4945-A6CA-E842AFE44238}"/>
              </a:ext>
            </a:extLst>
          </p:cNvPr>
          <p:cNvSpPr/>
          <p:nvPr/>
        </p:nvSpPr>
        <p:spPr>
          <a:xfrm>
            <a:off x="7843521" y="4235952"/>
            <a:ext cx="2039620" cy="603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Submit</a:t>
            </a:r>
          </a:p>
        </p:txBody>
      </p:sp>
      <p:sp>
        <p:nvSpPr>
          <p:cNvPr id="3" name="Rectangle 2">
            <a:extLst>
              <a:ext uri="{FF2B5EF4-FFF2-40B4-BE49-F238E27FC236}">
                <a16:creationId xmlns:a16="http://schemas.microsoft.com/office/drawing/2014/main" id="{EE4D2069-C934-4427-A1B8-6479296A7AC6}"/>
              </a:ext>
            </a:extLst>
          </p:cNvPr>
          <p:cNvSpPr/>
          <p:nvPr/>
        </p:nvSpPr>
        <p:spPr>
          <a:xfrm>
            <a:off x="772160" y="2666272"/>
            <a:ext cx="4704080" cy="9131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6" name="Graphic 5" descr="User">
            <a:extLst>
              <a:ext uri="{FF2B5EF4-FFF2-40B4-BE49-F238E27FC236}">
                <a16:creationId xmlns:a16="http://schemas.microsoft.com/office/drawing/2014/main" id="{05860CEE-03C7-43B2-8A3C-8C2F9B57F4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8805" y="1196121"/>
            <a:ext cx="835384" cy="854046"/>
          </a:xfrm>
          <a:prstGeom prst="rect">
            <a:avLst/>
          </a:prstGeom>
        </p:spPr>
      </p:pic>
      <p:sp>
        <p:nvSpPr>
          <p:cNvPr id="7" name="Rectangle 6">
            <a:extLst>
              <a:ext uri="{FF2B5EF4-FFF2-40B4-BE49-F238E27FC236}">
                <a16:creationId xmlns:a16="http://schemas.microsoft.com/office/drawing/2014/main" id="{29185FE4-CF99-4035-92BB-A26276F62296}"/>
              </a:ext>
            </a:extLst>
          </p:cNvPr>
          <p:cNvSpPr/>
          <p:nvPr/>
        </p:nvSpPr>
        <p:spPr>
          <a:xfrm>
            <a:off x="903256" y="1344191"/>
            <a:ext cx="9145967" cy="830997"/>
          </a:xfrm>
          <a:prstGeom prst="rect">
            <a:avLst/>
          </a:prstGeom>
          <a:solidFill>
            <a:schemeClr val="tx2">
              <a:lumMod val="40000"/>
              <a:lumOff val="60000"/>
            </a:schemeClr>
          </a:solidFill>
        </p:spPr>
        <p:txBody>
          <a:bodyPr wrap="square">
            <a:spAutoFit/>
          </a:bodyPr>
          <a:lstStyle/>
          <a:p>
            <a:r>
              <a:rPr lang="en-GB" sz="2400" b="1" i="1" dirty="0"/>
              <a:t>Submit your list so that it can be saved in your </a:t>
            </a:r>
            <a:r>
              <a:rPr lang="en-GB" sz="2400" b="1" i="1" u="sng" dirty="0" err="1"/>
              <a:t>ePortfolio</a:t>
            </a:r>
            <a:r>
              <a:rPr lang="en-GB" sz="2400" dirty="0"/>
              <a:t>. </a:t>
            </a:r>
            <a:r>
              <a:rPr lang="en-GB" sz="2400" b="1" i="1" dirty="0"/>
              <a:t>Upload your list and click submit. </a:t>
            </a:r>
          </a:p>
        </p:txBody>
      </p:sp>
    </p:spTree>
    <p:custDataLst>
      <p:tags r:id="rId1"/>
    </p:custDataLst>
    <p:extLst>
      <p:ext uri="{BB962C8B-B14F-4D97-AF65-F5344CB8AC3E}">
        <p14:creationId xmlns:p14="http://schemas.microsoft.com/office/powerpoint/2010/main" val="39001816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Step 6- Do the job</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312719" cy="1818394"/>
          </a:xfrm>
        </p:spPr>
        <p:txBody>
          <a:bodyPr>
            <a:noAutofit/>
          </a:bodyPr>
          <a:lstStyle/>
          <a:p>
            <a:pPr marL="0" indent="0">
              <a:buNone/>
            </a:pPr>
            <a:r>
              <a:rPr lang="en-GB" sz="2400" dirty="0"/>
              <a:t>Now it’s time to complete the job by know you are familiar with the tasks. Do you know in what order they should be completed?</a:t>
            </a:r>
            <a:endParaRPr lang="en-GB" dirty="0"/>
          </a:p>
        </p:txBody>
      </p:sp>
      <p:graphicFrame>
        <p:nvGraphicFramePr>
          <p:cNvPr id="6" name="Diagram 5">
            <a:extLst>
              <a:ext uri="{FF2B5EF4-FFF2-40B4-BE49-F238E27FC236}">
                <a16:creationId xmlns:a16="http://schemas.microsoft.com/office/drawing/2014/main" id="{059AB420-A7CE-4DFA-BD20-1A89E44019C5}"/>
              </a:ext>
            </a:extLst>
          </p:cNvPr>
          <p:cNvGraphicFramePr/>
          <p:nvPr>
            <p:extLst/>
          </p:nvPr>
        </p:nvGraphicFramePr>
        <p:xfrm>
          <a:off x="7780796" y="-2666393"/>
          <a:ext cx="4917157" cy="36805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Graphic 7" descr="User">
            <a:extLst>
              <a:ext uri="{FF2B5EF4-FFF2-40B4-BE49-F238E27FC236}">
                <a16:creationId xmlns:a16="http://schemas.microsoft.com/office/drawing/2014/main" id="{023E60F8-8F73-44AA-8E6F-AE210822A9D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8805" y="1738923"/>
            <a:ext cx="835384" cy="854046"/>
          </a:xfrm>
          <a:prstGeom prst="rect">
            <a:avLst/>
          </a:prstGeom>
        </p:spPr>
      </p:pic>
      <p:sp>
        <p:nvSpPr>
          <p:cNvPr id="9" name="Rectangle 8">
            <a:extLst>
              <a:ext uri="{FF2B5EF4-FFF2-40B4-BE49-F238E27FC236}">
                <a16:creationId xmlns:a16="http://schemas.microsoft.com/office/drawing/2014/main" id="{EAE6D55C-0497-4BEC-B516-CAF428E4EFC0}"/>
              </a:ext>
            </a:extLst>
          </p:cNvPr>
          <p:cNvSpPr/>
          <p:nvPr/>
        </p:nvSpPr>
        <p:spPr>
          <a:xfrm>
            <a:off x="903256" y="1886993"/>
            <a:ext cx="9145967" cy="830997"/>
          </a:xfrm>
          <a:prstGeom prst="rect">
            <a:avLst/>
          </a:prstGeom>
          <a:solidFill>
            <a:schemeClr val="tx2">
              <a:lumMod val="40000"/>
              <a:lumOff val="60000"/>
            </a:schemeClr>
          </a:solidFill>
        </p:spPr>
        <p:txBody>
          <a:bodyPr wrap="square">
            <a:spAutoFit/>
          </a:bodyPr>
          <a:lstStyle/>
          <a:p>
            <a:r>
              <a:rPr lang="en-GB" sz="2400" b="1" i="1" dirty="0"/>
              <a:t>The tasks are not in order, you will  need to put them in the correct order and click submit. </a:t>
            </a:r>
          </a:p>
        </p:txBody>
      </p:sp>
      <p:sp>
        <p:nvSpPr>
          <p:cNvPr id="16" name="Rectangle 15">
            <a:extLst>
              <a:ext uri="{FF2B5EF4-FFF2-40B4-BE49-F238E27FC236}">
                <a16:creationId xmlns:a16="http://schemas.microsoft.com/office/drawing/2014/main" id="{A719AA2A-7ED2-4FF2-ACED-4F86022A38B0}"/>
              </a:ext>
            </a:extLst>
          </p:cNvPr>
          <p:cNvSpPr/>
          <p:nvPr/>
        </p:nvSpPr>
        <p:spPr>
          <a:xfrm>
            <a:off x="3858117" y="3544008"/>
            <a:ext cx="2039620" cy="603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Begin activity</a:t>
            </a:r>
          </a:p>
        </p:txBody>
      </p:sp>
      <p:graphicFrame>
        <p:nvGraphicFramePr>
          <p:cNvPr id="10" name="Diagram 9">
            <a:extLst>
              <a:ext uri="{FF2B5EF4-FFF2-40B4-BE49-F238E27FC236}">
                <a16:creationId xmlns:a16="http://schemas.microsoft.com/office/drawing/2014/main" id="{FE4A91A9-97D2-4F75-B3CB-BEBA58C3F270}"/>
              </a:ext>
            </a:extLst>
          </p:cNvPr>
          <p:cNvGraphicFramePr/>
          <p:nvPr>
            <p:extLst>
              <p:ext uri="{D42A27DB-BD31-4B8C-83A1-F6EECF244321}">
                <p14:modId xmlns:p14="http://schemas.microsoft.com/office/powerpoint/2010/main" val="1765654182"/>
              </p:ext>
            </p:extLst>
          </p:nvPr>
        </p:nvGraphicFramePr>
        <p:xfrm>
          <a:off x="5217952" y="-1575824"/>
          <a:ext cx="4917157" cy="3680573"/>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custDataLst>
      <p:tags r:id="rId1"/>
    </p:custDataLst>
    <p:extLst>
      <p:ext uri="{BB962C8B-B14F-4D97-AF65-F5344CB8AC3E}">
        <p14:creationId xmlns:p14="http://schemas.microsoft.com/office/powerpoint/2010/main" val="4154772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059AB420-A7CE-4DFA-BD20-1A89E44019C5}"/>
              </a:ext>
            </a:extLst>
          </p:cNvPr>
          <p:cNvGraphicFramePr/>
          <p:nvPr>
            <p:extLst/>
          </p:nvPr>
        </p:nvGraphicFramePr>
        <p:xfrm>
          <a:off x="7780796" y="-2666393"/>
          <a:ext cx="4917157" cy="36805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2" name="Rectangle 21">
            <a:extLst>
              <a:ext uri="{FF2B5EF4-FFF2-40B4-BE49-F238E27FC236}">
                <a16:creationId xmlns:a16="http://schemas.microsoft.com/office/drawing/2014/main" id="{30EF971F-BF91-4A8C-948A-B89E325791DE}"/>
              </a:ext>
            </a:extLst>
          </p:cNvPr>
          <p:cNvSpPr/>
          <p:nvPr/>
        </p:nvSpPr>
        <p:spPr>
          <a:xfrm>
            <a:off x="8744078" y="4234121"/>
            <a:ext cx="1294337" cy="603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Submit</a:t>
            </a:r>
          </a:p>
        </p:txBody>
      </p:sp>
      <p:sp>
        <p:nvSpPr>
          <p:cNvPr id="23" name="Rectangle 22">
            <a:extLst>
              <a:ext uri="{FF2B5EF4-FFF2-40B4-BE49-F238E27FC236}">
                <a16:creationId xmlns:a16="http://schemas.microsoft.com/office/drawing/2014/main" id="{6FC21841-DD3F-487D-81F3-BFFD95A148B0}"/>
              </a:ext>
            </a:extLst>
          </p:cNvPr>
          <p:cNvSpPr/>
          <p:nvPr/>
        </p:nvSpPr>
        <p:spPr>
          <a:xfrm>
            <a:off x="430427" y="347180"/>
            <a:ext cx="1397479" cy="879894"/>
          </a:xfrm>
          <a:prstGeom prst="rect">
            <a:avLst/>
          </a:prstGeom>
          <a:solidFill>
            <a:schemeClr val="bg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Placeholder for Task 1</a:t>
            </a:r>
          </a:p>
        </p:txBody>
      </p:sp>
      <p:sp>
        <p:nvSpPr>
          <p:cNvPr id="27" name="Rectangle 26">
            <a:extLst>
              <a:ext uri="{FF2B5EF4-FFF2-40B4-BE49-F238E27FC236}">
                <a16:creationId xmlns:a16="http://schemas.microsoft.com/office/drawing/2014/main" id="{75443C95-6088-4356-8764-9CEE77752CB6}"/>
              </a:ext>
            </a:extLst>
          </p:cNvPr>
          <p:cNvSpPr/>
          <p:nvPr/>
        </p:nvSpPr>
        <p:spPr>
          <a:xfrm>
            <a:off x="2092450" y="347180"/>
            <a:ext cx="1397479" cy="879894"/>
          </a:xfrm>
          <a:prstGeom prst="rect">
            <a:avLst/>
          </a:prstGeom>
          <a:solidFill>
            <a:schemeClr val="bg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Placeholder for Task 2</a:t>
            </a:r>
          </a:p>
        </p:txBody>
      </p:sp>
      <p:sp>
        <p:nvSpPr>
          <p:cNvPr id="28" name="Rectangle 27">
            <a:extLst>
              <a:ext uri="{FF2B5EF4-FFF2-40B4-BE49-F238E27FC236}">
                <a16:creationId xmlns:a16="http://schemas.microsoft.com/office/drawing/2014/main" id="{C51DEAC4-D3CC-4D77-ABA0-A6DBF5587A3B}"/>
              </a:ext>
            </a:extLst>
          </p:cNvPr>
          <p:cNvSpPr/>
          <p:nvPr/>
        </p:nvSpPr>
        <p:spPr>
          <a:xfrm>
            <a:off x="3754473" y="347180"/>
            <a:ext cx="1397479" cy="879894"/>
          </a:xfrm>
          <a:prstGeom prst="rect">
            <a:avLst/>
          </a:prstGeom>
          <a:solidFill>
            <a:schemeClr val="bg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Placeholder for Task 3</a:t>
            </a:r>
          </a:p>
        </p:txBody>
      </p:sp>
      <p:sp>
        <p:nvSpPr>
          <p:cNvPr id="29" name="Rectangle 28">
            <a:extLst>
              <a:ext uri="{FF2B5EF4-FFF2-40B4-BE49-F238E27FC236}">
                <a16:creationId xmlns:a16="http://schemas.microsoft.com/office/drawing/2014/main" id="{DB69FA99-42D7-4190-9E98-5FAA45DF375A}"/>
              </a:ext>
            </a:extLst>
          </p:cNvPr>
          <p:cNvSpPr/>
          <p:nvPr/>
        </p:nvSpPr>
        <p:spPr>
          <a:xfrm>
            <a:off x="432427" y="1482991"/>
            <a:ext cx="1397479" cy="879894"/>
          </a:xfrm>
          <a:prstGeom prst="rect">
            <a:avLst/>
          </a:prstGeom>
          <a:solidFill>
            <a:schemeClr val="bg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Placeholder for Task 4</a:t>
            </a:r>
          </a:p>
        </p:txBody>
      </p:sp>
      <p:sp>
        <p:nvSpPr>
          <p:cNvPr id="30" name="Rectangle 29">
            <a:extLst>
              <a:ext uri="{FF2B5EF4-FFF2-40B4-BE49-F238E27FC236}">
                <a16:creationId xmlns:a16="http://schemas.microsoft.com/office/drawing/2014/main" id="{094840AE-FBD1-4F31-B6C4-90A6EBC01AF9}"/>
              </a:ext>
            </a:extLst>
          </p:cNvPr>
          <p:cNvSpPr/>
          <p:nvPr/>
        </p:nvSpPr>
        <p:spPr>
          <a:xfrm>
            <a:off x="2092450" y="1482991"/>
            <a:ext cx="1397479" cy="879894"/>
          </a:xfrm>
          <a:prstGeom prst="rect">
            <a:avLst/>
          </a:prstGeom>
          <a:solidFill>
            <a:schemeClr val="bg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Placeholder for Task 5</a:t>
            </a:r>
          </a:p>
        </p:txBody>
      </p:sp>
      <p:sp>
        <p:nvSpPr>
          <p:cNvPr id="31" name="Rectangle 30">
            <a:extLst>
              <a:ext uri="{FF2B5EF4-FFF2-40B4-BE49-F238E27FC236}">
                <a16:creationId xmlns:a16="http://schemas.microsoft.com/office/drawing/2014/main" id="{8A95E37E-AB7F-4763-8526-3DCE7CCE5E1D}"/>
              </a:ext>
            </a:extLst>
          </p:cNvPr>
          <p:cNvSpPr/>
          <p:nvPr/>
        </p:nvSpPr>
        <p:spPr>
          <a:xfrm>
            <a:off x="3754473" y="1473215"/>
            <a:ext cx="1397479" cy="879894"/>
          </a:xfrm>
          <a:prstGeom prst="rect">
            <a:avLst/>
          </a:prstGeom>
          <a:solidFill>
            <a:schemeClr val="bg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Placeholder for Task 6</a:t>
            </a:r>
          </a:p>
        </p:txBody>
      </p:sp>
      <p:sp>
        <p:nvSpPr>
          <p:cNvPr id="32" name="Rectangle 31">
            <a:extLst>
              <a:ext uri="{FF2B5EF4-FFF2-40B4-BE49-F238E27FC236}">
                <a16:creationId xmlns:a16="http://schemas.microsoft.com/office/drawing/2014/main" id="{03E898A5-679A-4EED-A41B-10763C3954EA}"/>
              </a:ext>
            </a:extLst>
          </p:cNvPr>
          <p:cNvSpPr/>
          <p:nvPr/>
        </p:nvSpPr>
        <p:spPr>
          <a:xfrm>
            <a:off x="432427" y="2624177"/>
            <a:ext cx="1397479" cy="879894"/>
          </a:xfrm>
          <a:prstGeom prst="rect">
            <a:avLst/>
          </a:prstGeom>
          <a:solidFill>
            <a:schemeClr val="bg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Placeholder for Task 7</a:t>
            </a:r>
          </a:p>
        </p:txBody>
      </p:sp>
      <p:sp>
        <p:nvSpPr>
          <p:cNvPr id="33" name="Rectangle 32">
            <a:extLst>
              <a:ext uri="{FF2B5EF4-FFF2-40B4-BE49-F238E27FC236}">
                <a16:creationId xmlns:a16="http://schemas.microsoft.com/office/drawing/2014/main" id="{D339F7AA-3EB7-43E0-88FB-713EC8B7043E}"/>
              </a:ext>
            </a:extLst>
          </p:cNvPr>
          <p:cNvSpPr/>
          <p:nvPr/>
        </p:nvSpPr>
        <p:spPr>
          <a:xfrm>
            <a:off x="2092450" y="2618802"/>
            <a:ext cx="1397479" cy="879894"/>
          </a:xfrm>
          <a:prstGeom prst="rect">
            <a:avLst/>
          </a:prstGeom>
          <a:solidFill>
            <a:schemeClr val="bg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Placeholder for Task 8</a:t>
            </a:r>
          </a:p>
        </p:txBody>
      </p:sp>
      <p:sp>
        <p:nvSpPr>
          <p:cNvPr id="34" name="Rectangle 33">
            <a:extLst>
              <a:ext uri="{FF2B5EF4-FFF2-40B4-BE49-F238E27FC236}">
                <a16:creationId xmlns:a16="http://schemas.microsoft.com/office/drawing/2014/main" id="{E837A5A2-E1FC-422F-9798-7C9FBBA80B77}"/>
              </a:ext>
            </a:extLst>
          </p:cNvPr>
          <p:cNvSpPr/>
          <p:nvPr/>
        </p:nvSpPr>
        <p:spPr>
          <a:xfrm>
            <a:off x="3752473" y="2629552"/>
            <a:ext cx="1397479" cy="879894"/>
          </a:xfrm>
          <a:prstGeom prst="rect">
            <a:avLst/>
          </a:prstGeom>
          <a:solidFill>
            <a:schemeClr val="bg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Placeholder for Task 9</a:t>
            </a:r>
          </a:p>
        </p:txBody>
      </p:sp>
      <p:sp>
        <p:nvSpPr>
          <p:cNvPr id="35" name="Rectangle 34">
            <a:extLst>
              <a:ext uri="{FF2B5EF4-FFF2-40B4-BE49-F238E27FC236}">
                <a16:creationId xmlns:a16="http://schemas.microsoft.com/office/drawing/2014/main" id="{AA248192-AB1D-4FAC-922C-ED9A57801F36}"/>
              </a:ext>
            </a:extLst>
          </p:cNvPr>
          <p:cNvSpPr/>
          <p:nvPr/>
        </p:nvSpPr>
        <p:spPr>
          <a:xfrm>
            <a:off x="430426" y="3677335"/>
            <a:ext cx="1397479" cy="879894"/>
          </a:xfrm>
          <a:prstGeom prst="rect">
            <a:avLst/>
          </a:prstGeom>
          <a:solidFill>
            <a:schemeClr val="bg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Placeholder for Task 10</a:t>
            </a:r>
          </a:p>
        </p:txBody>
      </p:sp>
      <p:sp>
        <p:nvSpPr>
          <p:cNvPr id="36" name="Rectangle 35">
            <a:extLst>
              <a:ext uri="{FF2B5EF4-FFF2-40B4-BE49-F238E27FC236}">
                <a16:creationId xmlns:a16="http://schemas.microsoft.com/office/drawing/2014/main" id="{307A5E3F-A95B-42C2-B5AD-456A73B70B84}"/>
              </a:ext>
            </a:extLst>
          </p:cNvPr>
          <p:cNvSpPr/>
          <p:nvPr/>
        </p:nvSpPr>
        <p:spPr>
          <a:xfrm>
            <a:off x="2092449" y="3655859"/>
            <a:ext cx="1397479" cy="879894"/>
          </a:xfrm>
          <a:prstGeom prst="rect">
            <a:avLst/>
          </a:prstGeom>
          <a:solidFill>
            <a:schemeClr val="bg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Placeholder for Task 11</a:t>
            </a:r>
          </a:p>
        </p:txBody>
      </p:sp>
      <p:sp>
        <p:nvSpPr>
          <p:cNvPr id="37" name="Rectangle 36">
            <a:extLst>
              <a:ext uri="{FF2B5EF4-FFF2-40B4-BE49-F238E27FC236}">
                <a16:creationId xmlns:a16="http://schemas.microsoft.com/office/drawing/2014/main" id="{13AD3639-F02C-4517-8B60-470B1377666C}"/>
              </a:ext>
            </a:extLst>
          </p:cNvPr>
          <p:cNvSpPr/>
          <p:nvPr/>
        </p:nvSpPr>
        <p:spPr>
          <a:xfrm>
            <a:off x="7172672" y="1473215"/>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5</a:t>
            </a:r>
          </a:p>
        </p:txBody>
      </p:sp>
      <p:sp>
        <p:nvSpPr>
          <p:cNvPr id="38" name="Rectangle 37">
            <a:extLst>
              <a:ext uri="{FF2B5EF4-FFF2-40B4-BE49-F238E27FC236}">
                <a16:creationId xmlns:a16="http://schemas.microsoft.com/office/drawing/2014/main" id="{30D54D47-9B49-4CD7-AD1C-798E36A0835D}"/>
              </a:ext>
            </a:extLst>
          </p:cNvPr>
          <p:cNvSpPr/>
          <p:nvPr/>
        </p:nvSpPr>
        <p:spPr>
          <a:xfrm>
            <a:off x="5618848" y="349657"/>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1</a:t>
            </a:r>
          </a:p>
        </p:txBody>
      </p:sp>
      <p:sp>
        <p:nvSpPr>
          <p:cNvPr id="39" name="Rectangle 38">
            <a:extLst>
              <a:ext uri="{FF2B5EF4-FFF2-40B4-BE49-F238E27FC236}">
                <a16:creationId xmlns:a16="http://schemas.microsoft.com/office/drawing/2014/main" id="{BDBD501D-E64E-40CA-A8E1-A71378BA51B9}"/>
              </a:ext>
            </a:extLst>
          </p:cNvPr>
          <p:cNvSpPr/>
          <p:nvPr/>
        </p:nvSpPr>
        <p:spPr>
          <a:xfrm>
            <a:off x="5618848" y="1473215"/>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4</a:t>
            </a:r>
          </a:p>
        </p:txBody>
      </p:sp>
      <p:sp>
        <p:nvSpPr>
          <p:cNvPr id="40" name="Rectangle 39">
            <a:extLst>
              <a:ext uri="{FF2B5EF4-FFF2-40B4-BE49-F238E27FC236}">
                <a16:creationId xmlns:a16="http://schemas.microsoft.com/office/drawing/2014/main" id="{042C1343-008F-4E88-A837-A331E8DF1209}"/>
              </a:ext>
            </a:extLst>
          </p:cNvPr>
          <p:cNvSpPr/>
          <p:nvPr/>
        </p:nvSpPr>
        <p:spPr>
          <a:xfrm>
            <a:off x="8744079" y="349657"/>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3</a:t>
            </a:r>
          </a:p>
        </p:txBody>
      </p:sp>
      <p:sp>
        <p:nvSpPr>
          <p:cNvPr id="41" name="Rectangle 40">
            <a:extLst>
              <a:ext uri="{FF2B5EF4-FFF2-40B4-BE49-F238E27FC236}">
                <a16:creationId xmlns:a16="http://schemas.microsoft.com/office/drawing/2014/main" id="{1F1EE305-9E11-4491-A412-48AE3353644D}"/>
              </a:ext>
            </a:extLst>
          </p:cNvPr>
          <p:cNvSpPr/>
          <p:nvPr/>
        </p:nvSpPr>
        <p:spPr>
          <a:xfrm>
            <a:off x="7172672" y="345784"/>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2</a:t>
            </a:r>
          </a:p>
        </p:txBody>
      </p:sp>
      <p:sp>
        <p:nvSpPr>
          <p:cNvPr id="44" name="Rectangle 43">
            <a:extLst>
              <a:ext uri="{FF2B5EF4-FFF2-40B4-BE49-F238E27FC236}">
                <a16:creationId xmlns:a16="http://schemas.microsoft.com/office/drawing/2014/main" id="{13466211-5AE7-4AD8-9BEE-3B981B982E25}"/>
              </a:ext>
            </a:extLst>
          </p:cNvPr>
          <p:cNvSpPr/>
          <p:nvPr/>
        </p:nvSpPr>
        <p:spPr>
          <a:xfrm>
            <a:off x="7172672" y="2618802"/>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8</a:t>
            </a:r>
          </a:p>
        </p:txBody>
      </p:sp>
      <p:sp>
        <p:nvSpPr>
          <p:cNvPr id="45" name="Rectangle 44">
            <a:extLst>
              <a:ext uri="{FF2B5EF4-FFF2-40B4-BE49-F238E27FC236}">
                <a16:creationId xmlns:a16="http://schemas.microsoft.com/office/drawing/2014/main" id="{7347AB57-05B2-4F7E-82E0-09B3B64744CF}"/>
              </a:ext>
            </a:extLst>
          </p:cNvPr>
          <p:cNvSpPr/>
          <p:nvPr/>
        </p:nvSpPr>
        <p:spPr>
          <a:xfrm>
            <a:off x="5618848" y="2618802"/>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7</a:t>
            </a:r>
          </a:p>
        </p:txBody>
      </p:sp>
      <p:sp>
        <p:nvSpPr>
          <p:cNvPr id="46" name="Rectangle 45">
            <a:extLst>
              <a:ext uri="{FF2B5EF4-FFF2-40B4-BE49-F238E27FC236}">
                <a16:creationId xmlns:a16="http://schemas.microsoft.com/office/drawing/2014/main" id="{3352F68B-E325-4751-B29E-92B6268AA9E4}"/>
              </a:ext>
            </a:extLst>
          </p:cNvPr>
          <p:cNvSpPr/>
          <p:nvPr/>
        </p:nvSpPr>
        <p:spPr>
          <a:xfrm>
            <a:off x="8762171" y="1473215"/>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6</a:t>
            </a:r>
          </a:p>
        </p:txBody>
      </p:sp>
      <p:sp>
        <p:nvSpPr>
          <p:cNvPr id="47" name="Rectangle 46">
            <a:extLst>
              <a:ext uri="{FF2B5EF4-FFF2-40B4-BE49-F238E27FC236}">
                <a16:creationId xmlns:a16="http://schemas.microsoft.com/office/drawing/2014/main" id="{955C09A7-BD73-4920-BA78-58E9BCB591FA}"/>
              </a:ext>
            </a:extLst>
          </p:cNvPr>
          <p:cNvSpPr/>
          <p:nvPr/>
        </p:nvSpPr>
        <p:spPr>
          <a:xfrm>
            <a:off x="8762170" y="2601717"/>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9</a:t>
            </a:r>
          </a:p>
        </p:txBody>
      </p:sp>
      <p:sp>
        <p:nvSpPr>
          <p:cNvPr id="48" name="Rectangle 47">
            <a:extLst>
              <a:ext uri="{FF2B5EF4-FFF2-40B4-BE49-F238E27FC236}">
                <a16:creationId xmlns:a16="http://schemas.microsoft.com/office/drawing/2014/main" id="{A65868ED-6095-4455-9B5E-756E182700D1}"/>
              </a:ext>
            </a:extLst>
          </p:cNvPr>
          <p:cNvSpPr/>
          <p:nvPr/>
        </p:nvSpPr>
        <p:spPr>
          <a:xfrm>
            <a:off x="7181462" y="3677335"/>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11</a:t>
            </a:r>
          </a:p>
        </p:txBody>
      </p:sp>
      <p:sp>
        <p:nvSpPr>
          <p:cNvPr id="49" name="Rectangle 48">
            <a:extLst>
              <a:ext uri="{FF2B5EF4-FFF2-40B4-BE49-F238E27FC236}">
                <a16:creationId xmlns:a16="http://schemas.microsoft.com/office/drawing/2014/main" id="{6C56B618-358F-4BF2-B22E-74D2DF4CEE03}"/>
              </a:ext>
            </a:extLst>
          </p:cNvPr>
          <p:cNvSpPr/>
          <p:nvPr/>
        </p:nvSpPr>
        <p:spPr>
          <a:xfrm>
            <a:off x="5618847" y="3677335"/>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10</a:t>
            </a:r>
          </a:p>
        </p:txBody>
      </p:sp>
    </p:spTree>
    <p:custDataLst>
      <p:tags r:id="rId1"/>
    </p:custDataLst>
    <p:extLst>
      <p:ext uri="{BB962C8B-B14F-4D97-AF65-F5344CB8AC3E}">
        <p14:creationId xmlns:p14="http://schemas.microsoft.com/office/powerpoint/2010/main" val="15330800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Feedback- tasks</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312719" cy="1818394"/>
          </a:xfrm>
        </p:spPr>
        <p:txBody>
          <a:bodyPr>
            <a:noAutofit/>
          </a:bodyPr>
          <a:lstStyle/>
          <a:p>
            <a:pPr marL="0" indent="0">
              <a:buNone/>
            </a:pPr>
            <a:r>
              <a:rPr lang="en-GB" dirty="0"/>
              <a:t>Here is the correct order of the tasks for installing a gate motor supply. </a:t>
            </a:r>
          </a:p>
        </p:txBody>
      </p:sp>
      <p:graphicFrame>
        <p:nvGraphicFramePr>
          <p:cNvPr id="6" name="Diagram 5">
            <a:extLst>
              <a:ext uri="{FF2B5EF4-FFF2-40B4-BE49-F238E27FC236}">
                <a16:creationId xmlns:a16="http://schemas.microsoft.com/office/drawing/2014/main" id="{059AB420-A7CE-4DFA-BD20-1A89E44019C5}"/>
              </a:ext>
            </a:extLst>
          </p:cNvPr>
          <p:cNvGraphicFramePr/>
          <p:nvPr>
            <p:extLst/>
          </p:nvPr>
        </p:nvGraphicFramePr>
        <p:xfrm>
          <a:off x="7780796" y="-2666393"/>
          <a:ext cx="4917157" cy="36805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9">
            <a:extLst>
              <a:ext uri="{FF2B5EF4-FFF2-40B4-BE49-F238E27FC236}">
                <a16:creationId xmlns:a16="http://schemas.microsoft.com/office/drawing/2014/main" id="{F146D17A-5649-465A-A927-0D951AAFC85A}"/>
              </a:ext>
            </a:extLst>
          </p:cNvPr>
          <p:cNvSpPr/>
          <p:nvPr/>
        </p:nvSpPr>
        <p:spPr>
          <a:xfrm>
            <a:off x="3770244" y="5709238"/>
            <a:ext cx="1294337" cy="603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Submit</a:t>
            </a:r>
          </a:p>
        </p:txBody>
      </p:sp>
      <p:sp>
        <p:nvSpPr>
          <p:cNvPr id="11" name="Rectangle 10">
            <a:extLst>
              <a:ext uri="{FF2B5EF4-FFF2-40B4-BE49-F238E27FC236}">
                <a16:creationId xmlns:a16="http://schemas.microsoft.com/office/drawing/2014/main" id="{CFEE53E9-B8B4-48C2-ABD3-84D10DF35555}"/>
              </a:ext>
            </a:extLst>
          </p:cNvPr>
          <p:cNvSpPr/>
          <p:nvPr/>
        </p:nvSpPr>
        <p:spPr>
          <a:xfrm>
            <a:off x="6950952" y="1820901"/>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5</a:t>
            </a:r>
          </a:p>
        </p:txBody>
      </p:sp>
      <p:sp>
        <p:nvSpPr>
          <p:cNvPr id="12" name="Rectangle 11">
            <a:extLst>
              <a:ext uri="{FF2B5EF4-FFF2-40B4-BE49-F238E27FC236}">
                <a16:creationId xmlns:a16="http://schemas.microsoft.com/office/drawing/2014/main" id="{DAF3E7D5-1697-4583-891B-01B1299087B3}"/>
              </a:ext>
            </a:extLst>
          </p:cNvPr>
          <p:cNvSpPr/>
          <p:nvPr/>
        </p:nvSpPr>
        <p:spPr>
          <a:xfrm>
            <a:off x="645014" y="1824774"/>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1</a:t>
            </a:r>
          </a:p>
        </p:txBody>
      </p:sp>
      <p:sp>
        <p:nvSpPr>
          <p:cNvPr id="13" name="Rectangle 12">
            <a:extLst>
              <a:ext uri="{FF2B5EF4-FFF2-40B4-BE49-F238E27FC236}">
                <a16:creationId xmlns:a16="http://schemas.microsoft.com/office/drawing/2014/main" id="{134971F4-8DF0-42F0-BC6B-3DCD3DED429C}"/>
              </a:ext>
            </a:extLst>
          </p:cNvPr>
          <p:cNvSpPr/>
          <p:nvPr/>
        </p:nvSpPr>
        <p:spPr>
          <a:xfrm>
            <a:off x="5341652" y="1820901"/>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4</a:t>
            </a:r>
          </a:p>
        </p:txBody>
      </p:sp>
      <p:sp>
        <p:nvSpPr>
          <p:cNvPr id="14" name="Rectangle 13">
            <a:extLst>
              <a:ext uri="{FF2B5EF4-FFF2-40B4-BE49-F238E27FC236}">
                <a16:creationId xmlns:a16="http://schemas.microsoft.com/office/drawing/2014/main" id="{BFE1B288-0F90-45B1-A44D-D9F53A667E2B}"/>
              </a:ext>
            </a:extLst>
          </p:cNvPr>
          <p:cNvSpPr/>
          <p:nvPr/>
        </p:nvSpPr>
        <p:spPr>
          <a:xfrm>
            <a:off x="3770245" y="1824774"/>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3</a:t>
            </a:r>
          </a:p>
        </p:txBody>
      </p:sp>
      <p:sp>
        <p:nvSpPr>
          <p:cNvPr id="15" name="Rectangle 14">
            <a:extLst>
              <a:ext uri="{FF2B5EF4-FFF2-40B4-BE49-F238E27FC236}">
                <a16:creationId xmlns:a16="http://schemas.microsoft.com/office/drawing/2014/main" id="{9E3D1297-CE5C-4451-A8DA-5285458EB884}"/>
              </a:ext>
            </a:extLst>
          </p:cNvPr>
          <p:cNvSpPr/>
          <p:nvPr/>
        </p:nvSpPr>
        <p:spPr>
          <a:xfrm>
            <a:off x="2198838" y="1820901"/>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2</a:t>
            </a:r>
          </a:p>
        </p:txBody>
      </p:sp>
      <p:sp>
        <p:nvSpPr>
          <p:cNvPr id="17" name="Rectangle 16">
            <a:extLst>
              <a:ext uri="{FF2B5EF4-FFF2-40B4-BE49-F238E27FC236}">
                <a16:creationId xmlns:a16="http://schemas.microsoft.com/office/drawing/2014/main" id="{1684CF45-1853-4838-8205-2D6E745E0911}"/>
              </a:ext>
            </a:extLst>
          </p:cNvPr>
          <p:cNvSpPr/>
          <p:nvPr/>
        </p:nvSpPr>
        <p:spPr>
          <a:xfrm>
            <a:off x="3770244" y="2922883"/>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8</a:t>
            </a:r>
          </a:p>
        </p:txBody>
      </p:sp>
      <p:sp>
        <p:nvSpPr>
          <p:cNvPr id="18" name="Rectangle 17">
            <a:extLst>
              <a:ext uri="{FF2B5EF4-FFF2-40B4-BE49-F238E27FC236}">
                <a16:creationId xmlns:a16="http://schemas.microsoft.com/office/drawing/2014/main" id="{904B1BE1-4EC6-49C7-BC6D-64D64D1ACBF9}"/>
              </a:ext>
            </a:extLst>
          </p:cNvPr>
          <p:cNvSpPr/>
          <p:nvPr/>
        </p:nvSpPr>
        <p:spPr>
          <a:xfrm>
            <a:off x="2198837" y="2922883"/>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7</a:t>
            </a:r>
          </a:p>
        </p:txBody>
      </p:sp>
      <p:sp>
        <p:nvSpPr>
          <p:cNvPr id="19" name="Rectangle 18">
            <a:extLst>
              <a:ext uri="{FF2B5EF4-FFF2-40B4-BE49-F238E27FC236}">
                <a16:creationId xmlns:a16="http://schemas.microsoft.com/office/drawing/2014/main" id="{0A485DF4-EA91-4102-AE0A-7350E4DB51E1}"/>
              </a:ext>
            </a:extLst>
          </p:cNvPr>
          <p:cNvSpPr/>
          <p:nvPr/>
        </p:nvSpPr>
        <p:spPr>
          <a:xfrm>
            <a:off x="645014" y="2922883"/>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6</a:t>
            </a:r>
          </a:p>
        </p:txBody>
      </p:sp>
      <p:sp>
        <p:nvSpPr>
          <p:cNvPr id="20" name="Rectangle 19">
            <a:extLst>
              <a:ext uri="{FF2B5EF4-FFF2-40B4-BE49-F238E27FC236}">
                <a16:creationId xmlns:a16="http://schemas.microsoft.com/office/drawing/2014/main" id="{1DCB28AF-F2FA-4DB6-A8E6-E141CF517233}"/>
              </a:ext>
            </a:extLst>
          </p:cNvPr>
          <p:cNvSpPr/>
          <p:nvPr/>
        </p:nvSpPr>
        <p:spPr>
          <a:xfrm>
            <a:off x="5354006" y="2922883"/>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9</a:t>
            </a:r>
          </a:p>
        </p:txBody>
      </p:sp>
      <p:sp>
        <p:nvSpPr>
          <p:cNvPr id="21" name="Rectangle 20">
            <a:extLst>
              <a:ext uri="{FF2B5EF4-FFF2-40B4-BE49-F238E27FC236}">
                <a16:creationId xmlns:a16="http://schemas.microsoft.com/office/drawing/2014/main" id="{4DE76E62-E796-4F50-87D7-57FDF2ADB788}"/>
              </a:ext>
            </a:extLst>
          </p:cNvPr>
          <p:cNvSpPr/>
          <p:nvPr/>
        </p:nvSpPr>
        <p:spPr>
          <a:xfrm>
            <a:off x="8572878" y="2260848"/>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11</a:t>
            </a:r>
          </a:p>
        </p:txBody>
      </p:sp>
      <p:sp>
        <p:nvSpPr>
          <p:cNvPr id="22" name="Rectangle 21">
            <a:extLst>
              <a:ext uri="{FF2B5EF4-FFF2-40B4-BE49-F238E27FC236}">
                <a16:creationId xmlns:a16="http://schemas.microsoft.com/office/drawing/2014/main" id="{73E1AD19-D4E9-460A-9BB2-EDCAF34B0610}"/>
              </a:ext>
            </a:extLst>
          </p:cNvPr>
          <p:cNvSpPr/>
          <p:nvPr/>
        </p:nvSpPr>
        <p:spPr>
          <a:xfrm>
            <a:off x="6950952" y="2922883"/>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10</a:t>
            </a:r>
          </a:p>
        </p:txBody>
      </p:sp>
    </p:spTree>
    <p:custDataLst>
      <p:tags r:id="rId1"/>
    </p:custDataLst>
    <p:extLst>
      <p:ext uri="{BB962C8B-B14F-4D97-AF65-F5344CB8AC3E}">
        <p14:creationId xmlns:p14="http://schemas.microsoft.com/office/powerpoint/2010/main" val="26282679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normAutofit fontScale="90000"/>
          </a:bodyPr>
          <a:lstStyle/>
          <a:p>
            <a:r>
              <a:rPr lang="en-GB" dirty="0"/>
              <a:t>Step 7- Check if the task was done correctly</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312719" cy="1818394"/>
          </a:xfrm>
        </p:spPr>
        <p:txBody>
          <a:bodyPr>
            <a:noAutofit/>
          </a:bodyPr>
          <a:lstStyle/>
          <a:p>
            <a:pPr marL="0" indent="0">
              <a:buNone/>
            </a:pPr>
            <a:r>
              <a:rPr lang="en-GB" sz="2400" dirty="0"/>
              <a:t>Once you have completed the job you must check that everything was done correctly. </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15" name="Diagram 14">
            <a:extLst>
              <a:ext uri="{FF2B5EF4-FFF2-40B4-BE49-F238E27FC236}">
                <a16:creationId xmlns:a16="http://schemas.microsoft.com/office/drawing/2014/main" id="{F0F8DAEA-D9FA-49D7-AF8B-4D9604AF5ABF}"/>
              </a:ext>
            </a:extLst>
          </p:cNvPr>
          <p:cNvGraphicFramePr/>
          <p:nvPr>
            <p:extLst>
              <p:ext uri="{D42A27DB-BD31-4B8C-83A1-F6EECF244321}">
                <p14:modId xmlns:p14="http://schemas.microsoft.com/office/powerpoint/2010/main" val="1792273498"/>
              </p:ext>
            </p:extLst>
          </p:nvPr>
        </p:nvGraphicFramePr>
        <p:xfrm>
          <a:off x="5217952" y="-1575824"/>
          <a:ext cx="4917157" cy="36805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a:extLst>
              <a:ext uri="{FF2B5EF4-FFF2-40B4-BE49-F238E27FC236}">
                <a16:creationId xmlns:a16="http://schemas.microsoft.com/office/drawing/2014/main" id="{EB5F8DE2-AC99-4B1C-85F1-8D956C04DD0B}"/>
              </a:ext>
            </a:extLst>
          </p:cNvPr>
          <p:cNvSpPr/>
          <p:nvPr/>
        </p:nvSpPr>
        <p:spPr>
          <a:xfrm>
            <a:off x="829671" y="2550254"/>
            <a:ext cx="1679476" cy="108217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Trench is 500mm deep</a:t>
            </a:r>
          </a:p>
        </p:txBody>
      </p:sp>
      <p:sp>
        <p:nvSpPr>
          <p:cNvPr id="16" name="Rectangle 15">
            <a:extLst>
              <a:ext uri="{FF2B5EF4-FFF2-40B4-BE49-F238E27FC236}">
                <a16:creationId xmlns:a16="http://schemas.microsoft.com/office/drawing/2014/main" id="{BD257C23-1C91-4AFB-8E57-B404555CC6F1}"/>
              </a:ext>
            </a:extLst>
          </p:cNvPr>
          <p:cNvSpPr/>
          <p:nvPr/>
        </p:nvSpPr>
        <p:spPr>
          <a:xfrm>
            <a:off x="2568989" y="2550253"/>
            <a:ext cx="1679476" cy="108217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No sharp objects in backfill </a:t>
            </a:r>
          </a:p>
        </p:txBody>
      </p:sp>
      <p:sp>
        <p:nvSpPr>
          <p:cNvPr id="17" name="Rectangle 16">
            <a:extLst>
              <a:ext uri="{FF2B5EF4-FFF2-40B4-BE49-F238E27FC236}">
                <a16:creationId xmlns:a16="http://schemas.microsoft.com/office/drawing/2014/main" id="{8A92841B-F960-4285-A3A4-F7A770E4B679}"/>
              </a:ext>
            </a:extLst>
          </p:cNvPr>
          <p:cNvSpPr/>
          <p:nvPr/>
        </p:nvSpPr>
        <p:spPr>
          <a:xfrm>
            <a:off x="2568989" y="3807921"/>
            <a:ext cx="1679476" cy="108217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Correct lengths of conductor left in socket outlet and DB</a:t>
            </a:r>
          </a:p>
        </p:txBody>
      </p:sp>
      <p:sp>
        <p:nvSpPr>
          <p:cNvPr id="18" name="Rectangle 17">
            <a:extLst>
              <a:ext uri="{FF2B5EF4-FFF2-40B4-BE49-F238E27FC236}">
                <a16:creationId xmlns:a16="http://schemas.microsoft.com/office/drawing/2014/main" id="{9BF1E81A-EC58-45E6-9C53-D9A45E04FCA4}"/>
              </a:ext>
            </a:extLst>
          </p:cNvPr>
          <p:cNvSpPr/>
          <p:nvPr/>
        </p:nvSpPr>
        <p:spPr>
          <a:xfrm>
            <a:off x="829671" y="3807921"/>
            <a:ext cx="1679476" cy="108217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sz="1700" dirty="0"/>
              <a:t>Socket outlet is square, level, parallel,  secured properly</a:t>
            </a:r>
            <a:endParaRPr lang="en-ZA" sz="1700" dirty="0"/>
          </a:p>
        </p:txBody>
      </p:sp>
      <p:sp>
        <p:nvSpPr>
          <p:cNvPr id="19" name="Rectangle 18">
            <a:extLst>
              <a:ext uri="{FF2B5EF4-FFF2-40B4-BE49-F238E27FC236}">
                <a16:creationId xmlns:a16="http://schemas.microsoft.com/office/drawing/2014/main" id="{77A37F3A-7FC1-442A-97B1-608E2C31578F}"/>
              </a:ext>
            </a:extLst>
          </p:cNvPr>
          <p:cNvSpPr/>
          <p:nvPr/>
        </p:nvSpPr>
        <p:spPr>
          <a:xfrm>
            <a:off x="4334173" y="2550252"/>
            <a:ext cx="1679476" cy="108217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Conduit is square, level, parallel secured properly</a:t>
            </a:r>
          </a:p>
        </p:txBody>
      </p:sp>
      <p:sp>
        <p:nvSpPr>
          <p:cNvPr id="20" name="Rectangle 19">
            <a:extLst>
              <a:ext uri="{FF2B5EF4-FFF2-40B4-BE49-F238E27FC236}">
                <a16:creationId xmlns:a16="http://schemas.microsoft.com/office/drawing/2014/main" id="{6248F6D6-6994-43A3-94E7-855C0C2A2905}"/>
              </a:ext>
            </a:extLst>
          </p:cNvPr>
          <p:cNvSpPr/>
          <p:nvPr/>
        </p:nvSpPr>
        <p:spPr>
          <a:xfrm>
            <a:off x="6115625" y="2550251"/>
            <a:ext cx="1679476" cy="108217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Conduit is secure at equal spaces</a:t>
            </a:r>
          </a:p>
        </p:txBody>
      </p:sp>
      <p:sp>
        <p:nvSpPr>
          <p:cNvPr id="21" name="Rectangle 20">
            <a:extLst>
              <a:ext uri="{FF2B5EF4-FFF2-40B4-BE49-F238E27FC236}">
                <a16:creationId xmlns:a16="http://schemas.microsoft.com/office/drawing/2014/main" id="{6A16C139-6D81-48C6-B1BF-C5CDC87F9103}"/>
              </a:ext>
            </a:extLst>
          </p:cNvPr>
          <p:cNvSpPr/>
          <p:nvPr/>
        </p:nvSpPr>
        <p:spPr>
          <a:xfrm>
            <a:off x="4334173" y="3799532"/>
            <a:ext cx="1679476" cy="108217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Connections tight at termination points</a:t>
            </a:r>
          </a:p>
        </p:txBody>
      </p:sp>
      <p:sp>
        <p:nvSpPr>
          <p:cNvPr id="22" name="Rectangle 21">
            <a:extLst>
              <a:ext uri="{FF2B5EF4-FFF2-40B4-BE49-F238E27FC236}">
                <a16:creationId xmlns:a16="http://schemas.microsoft.com/office/drawing/2014/main" id="{CEB31F02-94A5-4684-A81B-D87A9A894BE4}"/>
              </a:ext>
            </a:extLst>
          </p:cNvPr>
          <p:cNvSpPr/>
          <p:nvPr/>
        </p:nvSpPr>
        <p:spPr>
          <a:xfrm>
            <a:off x="6131007" y="3784833"/>
            <a:ext cx="1679476" cy="108217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Garden restored </a:t>
            </a:r>
          </a:p>
        </p:txBody>
      </p:sp>
      <p:sp>
        <p:nvSpPr>
          <p:cNvPr id="23" name="Rectangle 22">
            <a:extLst>
              <a:ext uri="{FF2B5EF4-FFF2-40B4-BE49-F238E27FC236}">
                <a16:creationId xmlns:a16="http://schemas.microsoft.com/office/drawing/2014/main" id="{5329E2B5-0F02-4A8C-BD45-0644C1BA12C7}"/>
              </a:ext>
            </a:extLst>
          </p:cNvPr>
          <p:cNvSpPr/>
          <p:nvPr/>
        </p:nvSpPr>
        <p:spPr>
          <a:xfrm>
            <a:off x="7999005" y="3124569"/>
            <a:ext cx="1679476" cy="108217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Circuit labeled gate motor on DB 2</a:t>
            </a:r>
          </a:p>
        </p:txBody>
      </p:sp>
      <p:pic>
        <p:nvPicPr>
          <p:cNvPr id="24" name="Graphic 23" descr="User">
            <a:extLst>
              <a:ext uri="{FF2B5EF4-FFF2-40B4-BE49-F238E27FC236}">
                <a16:creationId xmlns:a16="http://schemas.microsoft.com/office/drawing/2014/main" id="{EA7F1478-363E-4A81-BEBE-3FBE7130A4C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8805" y="1738923"/>
            <a:ext cx="835384" cy="854046"/>
          </a:xfrm>
          <a:prstGeom prst="rect">
            <a:avLst/>
          </a:prstGeom>
        </p:spPr>
      </p:pic>
      <p:sp>
        <p:nvSpPr>
          <p:cNvPr id="25" name="Rectangle 24">
            <a:extLst>
              <a:ext uri="{FF2B5EF4-FFF2-40B4-BE49-F238E27FC236}">
                <a16:creationId xmlns:a16="http://schemas.microsoft.com/office/drawing/2014/main" id="{34937B12-8FC0-4CC3-81D4-266B86C4E89B}"/>
              </a:ext>
            </a:extLst>
          </p:cNvPr>
          <p:cNvSpPr/>
          <p:nvPr/>
        </p:nvSpPr>
        <p:spPr>
          <a:xfrm>
            <a:off x="903256" y="1886993"/>
            <a:ext cx="9145967" cy="461665"/>
          </a:xfrm>
          <a:prstGeom prst="rect">
            <a:avLst/>
          </a:prstGeom>
          <a:solidFill>
            <a:schemeClr val="tx2">
              <a:lumMod val="40000"/>
              <a:lumOff val="60000"/>
            </a:schemeClr>
          </a:solidFill>
        </p:spPr>
        <p:txBody>
          <a:bodyPr wrap="square">
            <a:spAutoFit/>
          </a:bodyPr>
          <a:lstStyle/>
          <a:p>
            <a:r>
              <a:rPr lang="en-GB" sz="2400" b="1" i="1" dirty="0"/>
              <a:t>Click on the blocks for more information to see an image of each check. </a:t>
            </a:r>
          </a:p>
        </p:txBody>
      </p:sp>
    </p:spTree>
    <p:custDataLst>
      <p:tags r:id="rId1"/>
    </p:custDataLst>
    <p:extLst>
      <p:ext uri="{BB962C8B-B14F-4D97-AF65-F5344CB8AC3E}">
        <p14:creationId xmlns:p14="http://schemas.microsoft.com/office/powerpoint/2010/main" val="39271896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normAutofit/>
          </a:bodyPr>
          <a:lstStyle/>
          <a:p>
            <a:r>
              <a:rPr lang="en-GB" dirty="0"/>
              <a:t>Do the necessary tests</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312719" cy="1818394"/>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15" name="Content Placeholder 2">
            <a:extLst>
              <a:ext uri="{FF2B5EF4-FFF2-40B4-BE49-F238E27FC236}">
                <a16:creationId xmlns:a16="http://schemas.microsoft.com/office/drawing/2014/main" id="{BE60F482-8596-4769-9E9C-6C799FD72C21}"/>
              </a:ext>
            </a:extLst>
          </p:cNvPr>
          <p:cNvSpPr txBox="1">
            <a:spLocks/>
          </p:cNvSpPr>
          <p:nvPr/>
        </p:nvSpPr>
        <p:spPr>
          <a:xfrm>
            <a:off x="645012" y="1131182"/>
            <a:ext cx="9312719" cy="698249"/>
          </a:xfrm>
          <a:prstGeom prst="rect">
            <a:avLst/>
          </a:prstGeom>
        </p:spPr>
        <p:txBody>
          <a:bodyPr vert="horz" lIns="91440" tIns="45720" rIns="91440" bIns="45720" rtlCol="0">
            <a:noAutofit/>
          </a:bodyPr>
          <a:lstStyle>
            <a:lvl1pPr marL="165575" indent="-165575" algn="l" defTabSz="662300" rtl="0" eaLnBrk="1" latinLnBrk="0" hangingPunct="1">
              <a:lnSpc>
                <a:spcPct val="90000"/>
              </a:lnSpc>
              <a:spcBef>
                <a:spcPts val="724"/>
              </a:spcBef>
              <a:buFont typeface="Arial" panose="020B0604020202020204" pitchFamily="34" charset="0"/>
              <a:buChar char="•"/>
              <a:defRPr sz="2028" kern="1200">
                <a:solidFill>
                  <a:schemeClr val="tx1"/>
                </a:solidFill>
                <a:latin typeface="+mn-lt"/>
                <a:ea typeface="+mn-ea"/>
                <a:cs typeface="+mn-cs"/>
              </a:defRPr>
            </a:lvl1pPr>
            <a:lvl2pPr marL="496725" indent="-165575" algn="l" defTabSz="662300" rtl="0" eaLnBrk="1" latinLnBrk="0" hangingPunct="1">
              <a:lnSpc>
                <a:spcPct val="90000"/>
              </a:lnSpc>
              <a:spcBef>
                <a:spcPts val="362"/>
              </a:spcBef>
              <a:buFont typeface="Arial" panose="020B0604020202020204" pitchFamily="34" charset="0"/>
              <a:buChar char="•"/>
              <a:defRPr sz="1738" kern="1200">
                <a:solidFill>
                  <a:schemeClr val="tx1"/>
                </a:solidFill>
                <a:latin typeface="+mn-lt"/>
                <a:ea typeface="+mn-ea"/>
                <a:cs typeface="+mn-cs"/>
              </a:defRPr>
            </a:lvl2pPr>
            <a:lvl3pPr marL="827875" indent="-165575" algn="l" defTabSz="662300" rtl="0" eaLnBrk="1" latinLnBrk="0" hangingPunct="1">
              <a:lnSpc>
                <a:spcPct val="90000"/>
              </a:lnSpc>
              <a:spcBef>
                <a:spcPts val="362"/>
              </a:spcBef>
              <a:buFont typeface="Arial" panose="020B0604020202020204" pitchFamily="34" charset="0"/>
              <a:buChar char="•"/>
              <a:defRPr sz="1449" kern="1200">
                <a:solidFill>
                  <a:schemeClr val="tx1"/>
                </a:solidFill>
                <a:latin typeface="+mn-lt"/>
                <a:ea typeface="+mn-ea"/>
                <a:cs typeface="+mn-cs"/>
              </a:defRPr>
            </a:lvl3pPr>
            <a:lvl4pPr marL="11590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4pPr>
            <a:lvl5pPr marL="14901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5pPr>
            <a:lvl6pPr marL="18213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6pPr>
            <a:lvl7pPr marL="21524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7pPr>
            <a:lvl8pPr marL="24836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8pPr>
            <a:lvl9pPr marL="28147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9pPr>
          </a:lstStyle>
          <a:p>
            <a:pPr marL="0" indent="0">
              <a:buFont typeface="Arial" panose="020B0604020202020204" pitchFamily="34" charset="0"/>
              <a:buNone/>
            </a:pPr>
            <a:r>
              <a:rPr lang="en-GB" dirty="0"/>
              <a:t>In addition to checking the elements, you must make sure that the No Voltage Tests and Voltage On Tests are completed. </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17" name="TextBox 16">
            <a:extLst>
              <a:ext uri="{FF2B5EF4-FFF2-40B4-BE49-F238E27FC236}">
                <a16:creationId xmlns:a16="http://schemas.microsoft.com/office/drawing/2014/main" id="{1895869E-2D0E-4D11-980D-0B30B2618F85}"/>
              </a:ext>
            </a:extLst>
          </p:cNvPr>
          <p:cNvSpPr txBox="1"/>
          <p:nvPr/>
        </p:nvSpPr>
        <p:spPr>
          <a:xfrm>
            <a:off x="645013" y="1805267"/>
            <a:ext cx="3381067" cy="400110"/>
          </a:xfrm>
          <a:prstGeom prst="rect">
            <a:avLst/>
          </a:prstGeom>
          <a:noFill/>
        </p:spPr>
        <p:txBody>
          <a:bodyPr wrap="square" rtlCol="0">
            <a:spAutoFit/>
          </a:bodyPr>
          <a:lstStyle/>
          <a:p>
            <a:r>
              <a:rPr lang="en-ZA" sz="2000" b="1" dirty="0"/>
              <a:t>No Voltage Tests</a:t>
            </a:r>
          </a:p>
        </p:txBody>
      </p:sp>
      <p:sp>
        <p:nvSpPr>
          <p:cNvPr id="18" name="Rectangle 17">
            <a:extLst>
              <a:ext uri="{FF2B5EF4-FFF2-40B4-BE49-F238E27FC236}">
                <a16:creationId xmlns:a16="http://schemas.microsoft.com/office/drawing/2014/main" id="{4511713F-24FD-4469-B472-4FD9104C58BD}"/>
              </a:ext>
            </a:extLst>
          </p:cNvPr>
          <p:cNvSpPr/>
          <p:nvPr/>
        </p:nvSpPr>
        <p:spPr>
          <a:xfrm>
            <a:off x="790795" y="3690641"/>
            <a:ext cx="2055644" cy="11592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Vid 31</a:t>
            </a:r>
          </a:p>
          <a:p>
            <a:pPr algn="ctr"/>
            <a:r>
              <a:rPr lang="en-ZA" sz="1553" dirty="0"/>
              <a:t>Insultation resistance test</a:t>
            </a:r>
          </a:p>
        </p:txBody>
      </p:sp>
      <p:sp>
        <p:nvSpPr>
          <p:cNvPr id="19" name="Rectangle 18">
            <a:extLst>
              <a:ext uri="{FF2B5EF4-FFF2-40B4-BE49-F238E27FC236}">
                <a16:creationId xmlns:a16="http://schemas.microsoft.com/office/drawing/2014/main" id="{93FB7A14-EC2F-46B2-8048-FB9932C33E3A}"/>
              </a:ext>
            </a:extLst>
          </p:cNvPr>
          <p:cNvSpPr/>
          <p:nvPr/>
        </p:nvSpPr>
        <p:spPr>
          <a:xfrm>
            <a:off x="790795" y="2310401"/>
            <a:ext cx="2055644" cy="11592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Simulation </a:t>
            </a:r>
          </a:p>
          <a:p>
            <a:pPr algn="ctr"/>
            <a:r>
              <a:rPr lang="en-ZA" sz="1553" dirty="0"/>
              <a:t>Continuity of the earth conductor</a:t>
            </a:r>
          </a:p>
        </p:txBody>
      </p:sp>
      <p:sp>
        <p:nvSpPr>
          <p:cNvPr id="22" name="TextBox 21">
            <a:extLst>
              <a:ext uri="{FF2B5EF4-FFF2-40B4-BE49-F238E27FC236}">
                <a16:creationId xmlns:a16="http://schemas.microsoft.com/office/drawing/2014/main" id="{41518E7A-9931-4E2D-B24C-22DB32608181}"/>
              </a:ext>
            </a:extLst>
          </p:cNvPr>
          <p:cNvSpPr txBox="1"/>
          <p:nvPr/>
        </p:nvSpPr>
        <p:spPr>
          <a:xfrm>
            <a:off x="5738529" y="1813200"/>
            <a:ext cx="3381067" cy="400110"/>
          </a:xfrm>
          <a:prstGeom prst="rect">
            <a:avLst/>
          </a:prstGeom>
          <a:noFill/>
        </p:spPr>
        <p:txBody>
          <a:bodyPr wrap="square" rtlCol="0">
            <a:spAutoFit/>
          </a:bodyPr>
          <a:lstStyle/>
          <a:p>
            <a:r>
              <a:rPr lang="en-ZA" sz="2000" b="1" dirty="0"/>
              <a:t>Voltage On Tests</a:t>
            </a:r>
          </a:p>
        </p:txBody>
      </p:sp>
      <p:sp>
        <p:nvSpPr>
          <p:cNvPr id="23" name="Rectangle 22">
            <a:extLst>
              <a:ext uri="{FF2B5EF4-FFF2-40B4-BE49-F238E27FC236}">
                <a16:creationId xmlns:a16="http://schemas.microsoft.com/office/drawing/2014/main" id="{B9C2DF39-4D04-49DE-B333-989C60911711}"/>
              </a:ext>
            </a:extLst>
          </p:cNvPr>
          <p:cNvSpPr/>
          <p:nvPr/>
        </p:nvSpPr>
        <p:spPr>
          <a:xfrm>
            <a:off x="5814030" y="2256043"/>
            <a:ext cx="2055644" cy="11592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Simulation </a:t>
            </a:r>
          </a:p>
          <a:p>
            <a:pPr algn="ctr"/>
            <a:r>
              <a:rPr lang="en-ZA" sz="1553" dirty="0"/>
              <a:t>Voltage Test</a:t>
            </a:r>
          </a:p>
          <a:p>
            <a:pPr algn="ctr"/>
            <a:endParaRPr lang="en-ZA" sz="1553" dirty="0"/>
          </a:p>
        </p:txBody>
      </p:sp>
      <p:sp>
        <p:nvSpPr>
          <p:cNvPr id="24" name="Rectangle 23">
            <a:extLst>
              <a:ext uri="{FF2B5EF4-FFF2-40B4-BE49-F238E27FC236}">
                <a16:creationId xmlns:a16="http://schemas.microsoft.com/office/drawing/2014/main" id="{1E2A3679-55A9-450D-B509-42F59B52620F}"/>
              </a:ext>
            </a:extLst>
          </p:cNvPr>
          <p:cNvSpPr/>
          <p:nvPr/>
        </p:nvSpPr>
        <p:spPr>
          <a:xfrm>
            <a:off x="5814030" y="3511508"/>
            <a:ext cx="2055644" cy="11592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Simulation </a:t>
            </a:r>
          </a:p>
          <a:p>
            <a:pPr algn="ctr"/>
            <a:r>
              <a:rPr lang="en-ZA" sz="1553" dirty="0"/>
              <a:t>Polarity Test</a:t>
            </a:r>
          </a:p>
          <a:p>
            <a:pPr algn="ctr"/>
            <a:endParaRPr lang="en-ZA" sz="1553" dirty="0"/>
          </a:p>
        </p:txBody>
      </p:sp>
      <p:sp>
        <p:nvSpPr>
          <p:cNvPr id="25" name="Rectangle 24">
            <a:extLst>
              <a:ext uri="{FF2B5EF4-FFF2-40B4-BE49-F238E27FC236}">
                <a16:creationId xmlns:a16="http://schemas.microsoft.com/office/drawing/2014/main" id="{0DDE9D90-2016-4B88-8795-A1822B6F8E38}"/>
              </a:ext>
            </a:extLst>
          </p:cNvPr>
          <p:cNvSpPr/>
          <p:nvPr/>
        </p:nvSpPr>
        <p:spPr>
          <a:xfrm>
            <a:off x="7956045" y="3511508"/>
            <a:ext cx="2055644" cy="11592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Simulation </a:t>
            </a:r>
          </a:p>
          <a:p>
            <a:pPr algn="ctr"/>
            <a:r>
              <a:rPr lang="en-ZA" sz="1553" dirty="0"/>
              <a:t>Elevated Voltage to Neutral test</a:t>
            </a:r>
          </a:p>
          <a:p>
            <a:pPr algn="ctr"/>
            <a:endParaRPr lang="en-ZA" sz="1553" dirty="0"/>
          </a:p>
        </p:txBody>
      </p:sp>
      <p:sp>
        <p:nvSpPr>
          <p:cNvPr id="3" name="Rectangle 2">
            <a:extLst>
              <a:ext uri="{FF2B5EF4-FFF2-40B4-BE49-F238E27FC236}">
                <a16:creationId xmlns:a16="http://schemas.microsoft.com/office/drawing/2014/main" id="{B0D3D4CB-99A0-4856-B369-66B5985B3FAC}"/>
              </a:ext>
            </a:extLst>
          </p:cNvPr>
          <p:cNvSpPr/>
          <p:nvPr/>
        </p:nvSpPr>
        <p:spPr>
          <a:xfrm>
            <a:off x="6459523" y="58723"/>
            <a:ext cx="3233899" cy="960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Speak to Major Tech about reading ranges and images videos.</a:t>
            </a:r>
          </a:p>
        </p:txBody>
      </p:sp>
      <p:pic>
        <p:nvPicPr>
          <p:cNvPr id="13" name="Picture 12">
            <a:extLst>
              <a:ext uri="{FF2B5EF4-FFF2-40B4-BE49-F238E27FC236}">
                <a16:creationId xmlns:a16="http://schemas.microsoft.com/office/drawing/2014/main" id="{824A4B0F-2A2A-4654-9749-BED1E7A8B078}"/>
              </a:ext>
            </a:extLst>
          </p:cNvPr>
          <p:cNvPicPr>
            <a:picLocks noChangeAspect="1"/>
          </p:cNvPicPr>
          <p:nvPr/>
        </p:nvPicPr>
        <p:blipFill>
          <a:blip r:embed="rId4"/>
          <a:stretch>
            <a:fillRect/>
          </a:stretch>
        </p:blipFill>
        <p:spPr>
          <a:xfrm>
            <a:off x="5650368" y="2418056"/>
            <a:ext cx="5444272" cy="8447265"/>
          </a:xfrm>
          <a:prstGeom prst="rect">
            <a:avLst/>
          </a:prstGeom>
        </p:spPr>
      </p:pic>
    </p:spTree>
    <p:custDataLst>
      <p:tags r:id="rId1"/>
    </p:custDataLst>
    <p:extLst>
      <p:ext uri="{BB962C8B-B14F-4D97-AF65-F5344CB8AC3E}">
        <p14:creationId xmlns:p14="http://schemas.microsoft.com/office/powerpoint/2010/main" val="16674521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normAutofit/>
          </a:bodyPr>
          <a:lstStyle/>
          <a:p>
            <a:r>
              <a:rPr lang="en-GB" dirty="0"/>
              <a:t>Step 8- Hand over the client </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312719" cy="1818394"/>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15" name="Content Placeholder 2">
            <a:extLst>
              <a:ext uri="{FF2B5EF4-FFF2-40B4-BE49-F238E27FC236}">
                <a16:creationId xmlns:a16="http://schemas.microsoft.com/office/drawing/2014/main" id="{BE60F482-8596-4769-9E9C-6C799FD72C21}"/>
              </a:ext>
            </a:extLst>
          </p:cNvPr>
          <p:cNvSpPr txBox="1">
            <a:spLocks/>
          </p:cNvSpPr>
          <p:nvPr/>
        </p:nvSpPr>
        <p:spPr>
          <a:xfrm>
            <a:off x="645012" y="1131182"/>
            <a:ext cx="9312719" cy="698249"/>
          </a:xfrm>
          <a:prstGeom prst="rect">
            <a:avLst/>
          </a:prstGeom>
        </p:spPr>
        <p:txBody>
          <a:bodyPr vert="horz" lIns="91440" tIns="45720" rIns="91440" bIns="45720" rtlCol="0">
            <a:noAutofit/>
          </a:bodyPr>
          <a:lstStyle>
            <a:lvl1pPr marL="165575" indent="-165575" algn="l" defTabSz="662300" rtl="0" eaLnBrk="1" latinLnBrk="0" hangingPunct="1">
              <a:lnSpc>
                <a:spcPct val="90000"/>
              </a:lnSpc>
              <a:spcBef>
                <a:spcPts val="724"/>
              </a:spcBef>
              <a:buFont typeface="Arial" panose="020B0604020202020204" pitchFamily="34" charset="0"/>
              <a:buChar char="•"/>
              <a:defRPr sz="2028" kern="1200">
                <a:solidFill>
                  <a:schemeClr val="tx1"/>
                </a:solidFill>
                <a:latin typeface="+mn-lt"/>
                <a:ea typeface="+mn-ea"/>
                <a:cs typeface="+mn-cs"/>
              </a:defRPr>
            </a:lvl1pPr>
            <a:lvl2pPr marL="496725" indent="-165575" algn="l" defTabSz="662300" rtl="0" eaLnBrk="1" latinLnBrk="0" hangingPunct="1">
              <a:lnSpc>
                <a:spcPct val="90000"/>
              </a:lnSpc>
              <a:spcBef>
                <a:spcPts val="362"/>
              </a:spcBef>
              <a:buFont typeface="Arial" panose="020B0604020202020204" pitchFamily="34" charset="0"/>
              <a:buChar char="•"/>
              <a:defRPr sz="1738" kern="1200">
                <a:solidFill>
                  <a:schemeClr val="tx1"/>
                </a:solidFill>
                <a:latin typeface="+mn-lt"/>
                <a:ea typeface="+mn-ea"/>
                <a:cs typeface="+mn-cs"/>
              </a:defRPr>
            </a:lvl2pPr>
            <a:lvl3pPr marL="827875" indent="-165575" algn="l" defTabSz="662300" rtl="0" eaLnBrk="1" latinLnBrk="0" hangingPunct="1">
              <a:lnSpc>
                <a:spcPct val="90000"/>
              </a:lnSpc>
              <a:spcBef>
                <a:spcPts val="362"/>
              </a:spcBef>
              <a:buFont typeface="Arial" panose="020B0604020202020204" pitchFamily="34" charset="0"/>
              <a:buChar char="•"/>
              <a:defRPr sz="1449" kern="1200">
                <a:solidFill>
                  <a:schemeClr val="tx1"/>
                </a:solidFill>
                <a:latin typeface="+mn-lt"/>
                <a:ea typeface="+mn-ea"/>
                <a:cs typeface="+mn-cs"/>
              </a:defRPr>
            </a:lvl3pPr>
            <a:lvl4pPr marL="11590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4pPr>
            <a:lvl5pPr marL="14901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5pPr>
            <a:lvl6pPr marL="18213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6pPr>
            <a:lvl7pPr marL="21524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7pPr>
            <a:lvl8pPr marL="24836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8pPr>
            <a:lvl9pPr marL="28147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9pPr>
          </a:lstStyle>
          <a:p>
            <a:pPr marL="0" indent="0">
              <a:buNone/>
            </a:pPr>
            <a:r>
              <a:rPr lang="en-GB" dirty="0"/>
              <a:t>You are almost finished installing a gate motor supply. The final thing you need to do is show the client what you have done and give him his Certificate of Compliance. Watch this video to see how a client handover is done. </a:t>
            </a:r>
          </a:p>
          <a:p>
            <a:pPr marL="0" indent="0">
              <a:buFont typeface="Arial" panose="020B0604020202020204" pitchFamily="34" charset="0"/>
              <a:buNone/>
            </a:pPr>
            <a:endParaRPr lang="en-GB" dirty="0"/>
          </a:p>
        </p:txBody>
      </p:sp>
      <p:sp>
        <p:nvSpPr>
          <p:cNvPr id="9" name="Rectangle 8">
            <a:extLst>
              <a:ext uri="{FF2B5EF4-FFF2-40B4-BE49-F238E27FC236}">
                <a16:creationId xmlns:a16="http://schemas.microsoft.com/office/drawing/2014/main" id="{948CEC6B-9FDC-4662-822B-DC80B704EC0F}"/>
              </a:ext>
            </a:extLst>
          </p:cNvPr>
          <p:cNvSpPr/>
          <p:nvPr/>
        </p:nvSpPr>
        <p:spPr>
          <a:xfrm>
            <a:off x="3053593" y="2261479"/>
            <a:ext cx="3727283" cy="22699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for Video </a:t>
            </a:r>
          </a:p>
        </p:txBody>
      </p:sp>
      <p:graphicFrame>
        <p:nvGraphicFramePr>
          <p:cNvPr id="6" name="Diagram 5">
            <a:extLst>
              <a:ext uri="{FF2B5EF4-FFF2-40B4-BE49-F238E27FC236}">
                <a16:creationId xmlns:a16="http://schemas.microsoft.com/office/drawing/2014/main" id="{2FF273C0-0FDB-4908-A12C-6E4690D248CB}"/>
              </a:ext>
            </a:extLst>
          </p:cNvPr>
          <p:cNvGraphicFramePr/>
          <p:nvPr>
            <p:extLst>
              <p:ext uri="{D42A27DB-BD31-4B8C-83A1-F6EECF244321}">
                <p14:modId xmlns:p14="http://schemas.microsoft.com/office/powerpoint/2010/main" val="2323210544"/>
              </p:ext>
            </p:extLst>
          </p:nvPr>
        </p:nvGraphicFramePr>
        <p:xfrm>
          <a:off x="5217952" y="-1575824"/>
          <a:ext cx="4917157" cy="36805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5668948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normAutofit/>
          </a:bodyPr>
          <a:lstStyle/>
          <a:p>
            <a:r>
              <a:rPr lang="en-GB" dirty="0"/>
              <a:t>Conclusion </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312719" cy="1818394"/>
          </a:xfrm>
        </p:spPr>
        <p:txBody>
          <a:bodyPr>
            <a:noAutofit/>
          </a:bodyPr>
          <a:lstStyle/>
          <a:p>
            <a:pPr marL="0" indent="0">
              <a:buNone/>
            </a:pPr>
            <a:endParaRPr lang="en-GB" dirty="0"/>
          </a:p>
          <a:p>
            <a:pPr marL="0" indent="0">
              <a:buNone/>
            </a:pPr>
            <a:endParaRPr lang="en-GB" dirty="0"/>
          </a:p>
          <a:p>
            <a:pPr marL="0" indent="0">
              <a:buNone/>
            </a:pPr>
            <a:endParaRPr lang="en-GB" dirty="0"/>
          </a:p>
        </p:txBody>
      </p:sp>
      <p:sp>
        <p:nvSpPr>
          <p:cNvPr id="15" name="Content Placeholder 2">
            <a:extLst>
              <a:ext uri="{FF2B5EF4-FFF2-40B4-BE49-F238E27FC236}">
                <a16:creationId xmlns:a16="http://schemas.microsoft.com/office/drawing/2014/main" id="{BE60F482-8596-4769-9E9C-6C799FD72C21}"/>
              </a:ext>
            </a:extLst>
          </p:cNvPr>
          <p:cNvSpPr txBox="1">
            <a:spLocks/>
          </p:cNvSpPr>
          <p:nvPr/>
        </p:nvSpPr>
        <p:spPr>
          <a:xfrm>
            <a:off x="645012" y="1131182"/>
            <a:ext cx="9312719" cy="2392194"/>
          </a:xfrm>
          <a:prstGeom prst="rect">
            <a:avLst/>
          </a:prstGeom>
        </p:spPr>
        <p:txBody>
          <a:bodyPr vert="horz" lIns="91440" tIns="45720" rIns="91440" bIns="45720" rtlCol="0">
            <a:noAutofit/>
          </a:bodyPr>
          <a:lstStyle>
            <a:lvl1pPr marL="165575" indent="-165575" algn="l" defTabSz="662300" rtl="0" eaLnBrk="1" latinLnBrk="0" hangingPunct="1">
              <a:lnSpc>
                <a:spcPct val="90000"/>
              </a:lnSpc>
              <a:spcBef>
                <a:spcPts val="724"/>
              </a:spcBef>
              <a:buFont typeface="Arial" panose="020B0604020202020204" pitchFamily="34" charset="0"/>
              <a:buChar char="•"/>
              <a:defRPr sz="2028" kern="1200">
                <a:solidFill>
                  <a:schemeClr val="tx1"/>
                </a:solidFill>
                <a:latin typeface="+mn-lt"/>
                <a:ea typeface="+mn-ea"/>
                <a:cs typeface="+mn-cs"/>
              </a:defRPr>
            </a:lvl1pPr>
            <a:lvl2pPr marL="496725" indent="-165575" algn="l" defTabSz="662300" rtl="0" eaLnBrk="1" latinLnBrk="0" hangingPunct="1">
              <a:lnSpc>
                <a:spcPct val="90000"/>
              </a:lnSpc>
              <a:spcBef>
                <a:spcPts val="362"/>
              </a:spcBef>
              <a:buFont typeface="Arial" panose="020B0604020202020204" pitchFamily="34" charset="0"/>
              <a:buChar char="•"/>
              <a:defRPr sz="1738" kern="1200">
                <a:solidFill>
                  <a:schemeClr val="tx1"/>
                </a:solidFill>
                <a:latin typeface="+mn-lt"/>
                <a:ea typeface="+mn-ea"/>
                <a:cs typeface="+mn-cs"/>
              </a:defRPr>
            </a:lvl2pPr>
            <a:lvl3pPr marL="827875" indent="-165575" algn="l" defTabSz="662300" rtl="0" eaLnBrk="1" latinLnBrk="0" hangingPunct="1">
              <a:lnSpc>
                <a:spcPct val="90000"/>
              </a:lnSpc>
              <a:spcBef>
                <a:spcPts val="362"/>
              </a:spcBef>
              <a:buFont typeface="Arial" panose="020B0604020202020204" pitchFamily="34" charset="0"/>
              <a:buChar char="•"/>
              <a:defRPr sz="1449" kern="1200">
                <a:solidFill>
                  <a:schemeClr val="tx1"/>
                </a:solidFill>
                <a:latin typeface="+mn-lt"/>
                <a:ea typeface="+mn-ea"/>
                <a:cs typeface="+mn-cs"/>
              </a:defRPr>
            </a:lvl3pPr>
            <a:lvl4pPr marL="11590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4pPr>
            <a:lvl5pPr marL="14901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5pPr>
            <a:lvl6pPr marL="18213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6pPr>
            <a:lvl7pPr marL="21524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7pPr>
            <a:lvl8pPr marL="24836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8pPr>
            <a:lvl9pPr marL="28147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9pPr>
          </a:lstStyle>
          <a:p>
            <a:pPr marL="0" indent="0">
              <a:buFont typeface="Arial" panose="020B0604020202020204" pitchFamily="34" charset="0"/>
              <a:buNone/>
            </a:pPr>
            <a:r>
              <a:rPr lang="en-GB" dirty="0"/>
              <a:t>Congratulations! You have now worked through the entire scenario for installing a gate motor supply. There are 5 more scenarios for you to try, would you like to try another one now? </a:t>
            </a:r>
          </a:p>
        </p:txBody>
      </p:sp>
      <p:sp>
        <p:nvSpPr>
          <p:cNvPr id="7" name="Rectangle 6">
            <a:extLst>
              <a:ext uri="{FF2B5EF4-FFF2-40B4-BE49-F238E27FC236}">
                <a16:creationId xmlns:a16="http://schemas.microsoft.com/office/drawing/2014/main" id="{3C06CDC9-6D70-4D3D-AE35-0A706BB2712E}"/>
              </a:ext>
            </a:extLst>
          </p:cNvPr>
          <p:cNvSpPr/>
          <p:nvPr/>
        </p:nvSpPr>
        <p:spPr>
          <a:xfrm>
            <a:off x="822121" y="2245706"/>
            <a:ext cx="2877423" cy="87637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Go back to scenario map </a:t>
            </a:r>
          </a:p>
        </p:txBody>
      </p:sp>
    </p:spTree>
    <p:custDataLst>
      <p:tags r:id="rId1"/>
    </p:custDataLst>
    <p:extLst>
      <p:ext uri="{BB962C8B-B14F-4D97-AF65-F5344CB8AC3E}">
        <p14:creationId xmlns:p14="http://schemas.microsoft.com/office/powerpoint/2010/main" val="432089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92613" y="264463"/>
            <a:ext cx="7616770" cy="960112"/>
          </a:xfrm>
          <a:prstGeom prst="rect">
            <a:avLst/>
          </a:prstGeom>
        </p:spPr>
        <p:txBody>
          <a:bodyPr vert="horz" lIns="91440" tIns="45720" rIns="91440" bIns="45720" rtlCol="0" anchor="b">
            <a:normAutofit/>
          </a:bodyPr>
          <a:lstStyle>
            <a:lvl1pPr algn="l" defTabSz="662300" rtl="0" eaLnBrk="1" latinLnBrk="0" hangingPunct="1">
              <a:lnSpc>
                <a:spcPct val="90000"/>
              </a:lnSpc>
              <a:spcBef>
                <a:spcPct val="0"/>
              </a:spcBef>
              <a:buNone/>
              <a:defRPr sz="4346" kern="1200">
                <a:solidFill>
                  <a:schemeClr val="tx1"/>
                </a:solidFill>
                <a:latin typeface="+mj-lt"/>
                <a:ea typeface="+mj-ea"/>
                <a:cs typeface="+mj-cs"/>
              </a:defRPr>
            </a:lvl1pPr>
          </a:lstStyle>
          <a:p>
            <a:pPr marL="0" marR="0" lvl="0" indent="0" algn="l" defTabSz="6623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rgbClr val="43525A"/>
                </a:solidFill>
                <a:effectLst/>
                <a:uLnTx/>
                <a:uFillTx/>
                <a:latin typeface="Open Sans"/>
                <a:ea typeface="+mj-ea"/>
                <a:cs typeface="+mj-cs"/>
              </a:rPr>
              <a:t>Introduction</a:t>
            </a:r>
          </a:p>
        </p:txBody>
      </p:sp>
      <p:sp>
        <p:nvSpPr>
          <p:cNvPr id="15" name="TextBox 14"/>
          <p:cNvSpPr txBox="1"/>
          <p:nvPr/>
        </p:nvSpPr>
        <p:spPr>
          <a:xfrm>
            <a:off x="575258" y="1226216"/>
            <a:ext cx="9013359"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2400" b="0" i="0" u="none" strike="noStrike" kern="1200" cap="none" spc="0" normalizeH="0" baseline="0" noProof="0" dirty="0">
                <a:ln>
                  <a:noFill/>
                </a:ln>
                <a:solidFill>
                  <a:srgbClr val="43525A"/>
                </a:solidFill>
                <a:effectLst/>
                <a:uLnTx/>
                <a:uFillTx/>
                <a:latin typeface="Calibri"/>
                <a:ea typeface="+mn-ea"/>
                <a:cs typeface="+mn-cs"/>
              </a:rPr>
              <a:t>In this scenario, you will work through eight key steps.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dirty="0">
              <a:ln>
                <a:noFill/>
              </a:ln>
              <a:solidFill>
                <a:srgbClr val="43525A"/>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DDAAB697-87D1-43A7-AA13-BE851A0BC500}"/>
              </a:ext>
            </a:extLst>
          </p:cNvPr>
          <p:cNvPicPr>
            <a:picLocks noChangeAspect="1"/>
          </p:cNvPicPr>
          <p:nvPr/>
        </p:nvPicPr>
        <p:blipFill>
          <a:blip r:embed="rId4"/>
          <a:stretch>
            <a:fillRect/>
          </a:stretch>
        </p:blipFill>
        <p:spPr>
          <a:xfrm>
            <a:off x="5282311" y="1699282"/>
            <a:ext cx="4688642" cy="3233546"/>
          </a:xfrm>
          <a:prstGeom prst="rect">
            <a:avLst/>
          </a:prstGeom>
        </p:spPr>
      </p:pic>
      <p:pic>
        <p:nvPicPr>
          <p:cNvPr id="24" name="Graphic 23" descr="User">
            <a:extLst>
              <a:ext uri="{FF2B5EF4-FFF2-40B4-BE49-F238E27FC236}">
                <a16:creationId xmlns:a16="http://schemas.microsoft.com/office/drawing/2014/main" id="{9B0874D5-944F-4907-8DB0-FF0B9A4C4D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828" y="1863959"/>
            <a:ext cx="854046" cy="854046"/>
          </a:xfrm>
          <a:prstGeom prst="rect">
            <a:avLst/>
          </a:prstGeom>
        </p:spPr>
      </p:pic>
      <p:sp>
        <p:nvSpPr>
          <p:cNvPr id="25" name="Rectangle 24">
            <a:extLst>
              <a:ext uri="{FF2B5EF4-FFF2-40B4-BE49-F238E27FC236}">
                <a16:creationId xmlns:a16="http://schemas.microsoft.com/office/drawing/2014/main" id="{24CB715D-2551-41AF-8B19-861AF4586324}"/>
              </a:ext>
            </a:extLst>
          </p:cNvPr>
          <p:cNvSpPr/>
          <p:nvPr/>
        </p:nvSpPr>
        <p:spPr>
          <a:xfrm>
            <a:off x="874748" y="1887008"/>
            <a:ext cx="4074757" cy="1569660"/>
          </a:xfrm>
          <a:prstGeom prst="rect">
            <a:avLst/>
          </a:prstGeom>
          <a:solidFill>
            <a:schemeClr val="tx2">
              <a:lumMod val="40000"/>
              <a:lumOff val="60000"/>
            </a:schemeClr>
          </a:solidFill>
        </p:spPr>
        <p:txBody>
          <a:bodyPr wrap="square">
            <a:spAutoFit/>
          </a:bodyPr>
          <a:lstStyle/>
          <a:p>
            <a:r>
              <a:rPr lang="en-GB" sz="2400" b="1" i="1" dirty="0"/>
              <a:t>Move over each step to read what they are. And then click on the next button to get started. </a:t>
            </a:r>
          </a:p>
        </p:txBody>
      </p:sp>
    </p:spTree>
    <p:custDataLst>
      <p:tags r:id="rId1"/>
    </p:custDataLst>
    <p:extLst>
      <p:ext uri="{BB962C8B-B14F-4D97-AF65-F5344CB8AC3E}">
        <p14:creationId xmlns:p14="http://schemas.microsoft.com/office/powerpoint/2010/main" val="197991248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Resource 01: Example of an installation plan </a:t>
            </a:r>
          </a:p>
        </p:txBody>
      </p:sp>
      <p:sp>
        <p:nvSpPr>
          <p:cNvPr id="3" name="Content Placeholder 2"/>
          <p:cNvSpPr>
            <a:spLocks noGrp="1"/>
          </p:cNvSpPr>
          <p:nvPr>
            <p:ph sz="quarter" idx="10"/>
          </p:nvPr>
        </p:nvSpPr>
        <p:spPr/>
        <p:txBody>
          <a:bodyPr>
            <a:normAutofit/>
          </a:bodyPr>
          <a:lstStyle/>
          <a:p>
            <a:pPr marL="0" indent="0">
              <a:buNone/>
            </a:pPr>
            <a:r>
              <a:rPr lang="en-GB" dirty="0"/>
              <a:t>This image should be an example of an installation plan typically used by electricians. </a:t>
            </a:r>
          </a:p>
          <a:p>
            <a:pPr marL="0" indent="0">
              <a:buNone/>
            </a:pPr>
            <a:endParaRPr lang="en-GB" dirty="0"/>
          </a:p>
          <a:p>
            <a:pPr marL="0" indent="0">
              <a:buNone/>
            </a:pPr>
            <a:endParaRPr lang="en-GB" dirty="0"/>
          </a:p>
        </p:txBody>
      </p:sp>
    </p:spTree>
    <p:custDataLst>
      <p:tags r:id="rId1"/>
    </p:custDataLst>
    <p:extLst>
      <p:ext uri="{BB962C8B-B14F-4D97-AF65-F5344CB8AC3E}">
        <p14:creationId xmlns:p14="http://schemas.microsoft.com/office/powerpoint/2010/main" val="118979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Voice Rec 01: Client brief</a:t>
            </a:r>
          </a:p>
        </p:txBody>
      </p:sp>
      <p:sp>
        <p:nvSpPr>
          <p:cNvPr id="3" name="Content Placeholder 2"/>
          <p:cNvSpPr>
            <a:spLocks noGrp="1"/>
          </p:cNvSpPr>
          <p:nvPr>
            <p:ph sz="quarter" idx="10"/>
          </p:nvPr>
        </p:nvSpPr>
        <p:spPr/>
        <p:txBody>
          <a:bodyPr>
            <a:normAutofit fontScale="85000" lnSpcReduction="20000"/>
          </a:bodyPr>
          <a:lstStyle/>
          <a:p>
            <a:pPr marL="0" indent="0">
              <a:buNone/>
            </a:pPr>
            <a:r>
              <a:rPr lang="en-GB" i="1" dirty="0"/>
              <a:t>Voice of a black male, professional sounding. Must sound like he is speaking over a phone. </a:t>
            </a:r>
            <a:endParaRPr lang="en-GB" dirty="0"/>
          </a:p>
          <a:p>
            <a:pPr marL="0" indent="0">
              <a:buNone/>
            </a:pPr>
            <a:r>
              <a:rPr lang="en-US" dirty="0"/>
              <a:t>Hi this is Mr. Mabuzo speaking, I hear that you will be installing a gate motor supply at my house next week. Here is the information that you asked for in your email.</a:t>
            </a:r>
          </a:p>
          <a:p>
            <a:pPr marL="0" indent="0">
              <a:buNone/>
            </a:pPr>
            <a:r>
              <a:rPr lang="en-US" dirty="0"/>
              <a:t>I don’t have a lot of money for this project so you must please do it as cheaply as possible but it must still be a professional job. You have two days to finish the job. </a:t>
            </a:r>
          </a:p>
          <a:p>
            <a:pPr marL="0" indent="0">
              <a:buNone/>
            </a:pPr>
            <a:r>
              <a:rPr lang="en-US" dirty="0"/>
              <a:t>You are allowed to dig in the garden but as much as possible,  you must make sure that my lawn and garden are put back to the way they were. Your activities mustn’t damage my walls and they mustn’t look ugly or untidy. You can get a supply for electricity from any point in the installation as long as it is compliant. </a:t>
            </a:r>
          </a:p>
          <a:p>
            <a:pPr marL="0" indent="0">
              <a:buNone/>
            </a:pPr>
            <a:r>
              <a:rPr lang="en-US" dirty="0"/>
              <a:t> It’s import that you make sure that you follow all the regulations and standards that you are supposed because I would like you to give me a certificate of compliance once you have finished the job. I don’t want anyone suing me so you much make sure that your workers stick to the healthy and safety standards. </a:t>
            </a:r>
          </a:p>
          <a:p>
            <a:pPr marL="0" indent="0">
              <a:buNone/>
            </a:pPr>
            <a:endParaRPr lang="en-US" dirty="0"/>
          </a:p>
          <a:p>
            <a:pPr marL="0" indent="0">
              <a:buNone/>
            </a:pPr>
            <a:r>
              <a:rPr lang="en-US" dirty="0"/>
              <a:t>Have you got all of that information? Good. See you next week. </a:t>
            </a:r>
          </a:p>
          <a:p>
            <a:pPr marL="0" indent="0">
              <a:buNone/>
            </a:pPr>
            <a:endParaRPr lang="en-GB" i="1" dirty="0"/>
          </a:p>
        </p:txBody>
      </p:sp>
    </p:spTree>
    <p:custDataLst>
      <p:tags r:id="rId1"/>
    </p:custDataLst>
    <p:extLst>
      <p:ext uri="{BB962C8B-B14F-4D97-AF65-F5344CB8AC3E}">
        <p14:creationId xmlns:p14="http://schemas.microsoft.com/office/powerpoint/2010/main" val="1732464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01: Property details </a:t>
            </a:r>
          </a:p>
        </p:txBody>
      </p:sp>
      <p:sp>
        <p:nvSpPr>
          <p:cNvPr id="3" name="Content Placeholder 2"/>
          <p:cNvSpPr>
            <a:spLocks noGrp="1"/>
          </p:cNvSpPr>
          <p:nvPr>
            <p:ph sz="quarter" idx="10"/>
          </p:nvPr>
        </p:nvSpPr>
        <p:spPr>
          <a:xfrm>
            <a:off x="1311302" y="916519"/>
            <a:ext cx="8223904" cy="3915089"/>
          </a:xfrm>
        </p:spPr>
        <p:txBody>
          <a:bodyPr>
            <a:noAutofit/>
          </a:bodyPr>
          <a:lstStyle/>
          <a:p>
            <a:pPr marL="0" indent="0">
              <a:buNone/>
            </a:pPr>
            <a:r>
              <a:rPr lang="en-GB" sz="906" dirty="0"/>
              <a:t>Animated video using a tool like GoAnimate. Black and white hand drawn images with a voice over. Each point should be on a separate slide. </a:t>
            </a:r>
          </a:p>
          <a:p>
            <a:pPr marL="0" indent="0">
              <a:buNone/>
            </a:pPr>
            <a:r>
              <a:rPr lang="en-GB" sz="906" u="sng" dirty="0"/>
              <a:t>Script for voice over:</a:t>
            </a:r>
          </a:p>
          <a:p>
            <a:pPr marL="0" indent="0">
              <a:buNone/>
            </a:pPr>
            <a:r>
              <a:rPr lang="en-US" sz="906" dirty="0"/>
              <a:t>When you visited Mr Mabuzo’s property here is what you found: </a:t>
            </a:r>
          </a:p>
          <a:p>
            <a:pPr marL="0" indent="0">
              <a:buNone/>
            </a:pPr>
            <a:r>
              <a:rPr lang="en-US" sz="906" dirty="0"/>
              <a:t>There are dogs on the property</a:t>
            </a:r>
          </a:p>
          <a:p>
            <a:pPr marL="0" indent="0">
              <a:buNone/>
            </a:pPr>
            <a:r>
              <a:rPr lang="en-ZA" sz="906" dirty="0"/>
              <a:t>There are toilet facilities for staff</a:t>
            </a:r>
          </a:p>
          <a:p>
            <a:pPr marL="0" indent="0">
              <a:buNone/>
            </a:pPr>
            <a:r>
              <a:rPr lang="en-US" sz="906" dirty="0"/>
              <a:t>The ground is a rich dark brown which indicates that digging will be relatively easy</a:t>
            </a:r>
          </a:p>
          <a:p>
            <a:pPr marL="0" indent="0">
              <a:buNone/>
            </a:pPr>
            <a:r>
              <a:rPr lang="en-US" sz="906" dirty="0"/>
              <a:t>There is paving from the garage to the gate</a:t>
            </a:r>
          </a:p>
          <a:p>
            <a:pPr marL="0" indent="0">
              <a:buNone/>
            </a:pPr>
            <a:r>
              <a:rPr lang="en-ZA" sz="906" dirty="0"/>
              <a:t>There are flowerbeds along the driveway</a:t>
            </a:r>
          </a:p>
          <a:p>
            <a:pPr marL="0" indent="0">
              <a:buNone/>
            </a:pPr>
            <a:r>
              <a:rPr lang="en-ZA" sz="906" dirty="0"/>
              <a:t>The boundary wall is single brick and painted grey</a:t>
            </a:r>
          </a:p>
          <a:p>
            <a:pPr marL="0" indent="0">
              <a:buNone/>
            </a:pPr>
            <a:r>
              <a:rPr lang="en-ZA" sz="906" dirty="0"/>
              <a:t>The distance from the garage to the boundary wall is 5 meters</a:t>
            </a:r>
          </a:p>
          <a:p>
            <a:pPr marL="0" indent="0">
              <a:buNone/>
            </a:pPr>
            <a:r>
              <a:rPr lang="en-ZA" sz="906" dirty="0"/>
              <a:t>There is grass between the garage and the boundary wall to the gate</a:t>
            </a:r>
          </a:p>
          <a:p>
            <a:pPr marL="0" indent="0">
              <a:buNone/>
            </a:pPr>
            <a:r>
              <a:rPr lang="en-ZA" sz="906" dirty="0"/>
              <a:t>No visible water points or pipes between garage and boundary wall</a:t>
            </a:r>
          </a:p>
          <a:p>
            <a:pPr marL="0" indent="0">
              <a:buNone/>
            </a:pPr>
            <a:r>
              <a:rPr lang="en-ZA" sz="906" dirty="0"/>
              <a:t>There is no ceiling in the garage</a:t>
            </a:r>
          </a:p>
          <a:p>
            <a:pPr marL="0" indent="0">
              <a:buNone/>
            </a:pPr>
            <a:r>
              <a:rPr lang="en-US" sz="906" dirty="0"/>
              <a:t>There are 2 distribution boards or DB’s  1 in the main house. </a:t>
            </a:r>
          </a:p>
          <a:p>
            <a:pPr marL="0" indent="0">
              <a:buNone/>
            </a:pPr>
            <a:r>
              <a:rPr lang="en-US" sz="906" dirty="0"/>
              <a:t>The first DB, let’s call it DB 1 is flush mounted. This means that has been installed inside of the wall. (show image flush mount)</a:t>
            </a:r>
          </a:p>
          <a:p>
            <a:pPr marL="0" indent="0">
              <a:buNone/>
            </a:pPr>
            <a:r>
              <a:rPr lang="en-US" sz="906" dirty="0"/>
              <a:t>The distance to the gate is 29 meters from the gate to the DB1 and there are 4 slots available in the DB for new circuit breakers and there is an earth leakage in board</a:t>
            </a:r>
          </a:p>
          <a:p>
            <a:pPr marL="0" indent="0">
              <a:buNone/>
            </a:pPr>
            <a:r>
              <a:rPr lang="en-US" sz="906" dirty="0"/>
              <a:t>The second DB, let’s call it DB2, is in the garage and surface mounted. This means that it has been installed on the wall (show image of surface mount) </a:t>
            </a:r>
          </a:p>
          <a:p>
            <a:pPr marL="0" indent="0">
              <a:buNone/>
            </a:pPr>
            <a:r>
              <a:rPr lang="en-US" sz="906" dirty="0"/>
              <a:t>The distance to the gate is 22 meters from the gate to the DB2 and there are 9 slots available in the DB for new circuit breakers and there is an earth leakage in board</a:t>
            </a:r>
          </a:p>
        </p:txBody>
      </p:sp>
    </p:spTree>
    <p:custDataLst>
      <p:tags r:id="rId1"/>
    </p:custDataLst>
    <p:extLst>
      <p:ext uri="{BB962C8B-B14F-4D97-AF65-F5344CB8AC3E}">
        <p14:creationId xmlns:p14="http://schemas.microsoft.com/office/powerpoint/2010/main" val="22360251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02: Step 2 Option 1</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US" sz="1100" i="1" dirty="0"/>
              <a:t>Demonstration video with voice over and text banners appearing as action on the video is completed. </a:t>
            </a:r>
          </a:p>
          <a:p>
            <a:pPr marL="0" indent="0">
              <a:buNone/>
            </a:pPr>
            <a:endParaRPr lang="en-US" sz="1100" i="1" dirty="0"/>
          </a:p>
          <a:p>
            <a:pPr marL="0" indent="0">
              <a:lnSpc>
                <a:spcPct val="100000"/>
              </a:lnSpc>
              <a:spcBef>
                <a:spcPts val="0"/>
              </a:spcBef>
              <a:buNone/>
            </a:pPr>
            <a:r>
              <a:rPr lang="en-GB" sz="1100" b="1" dirty="0"/>
              <a:t>Use 20 mm conduit using GP wire to supply a weatherproof socket outlet that will allow the gate motor to be plugged into</a:t>
            </a:r>
            <a:endParaRPr lang="en-US" sz="1100" dirty="0"/>
          </a:p>
          <a:p>
            <a:pPr marL="171450" indent="-171450">
              <a:lnSpc>
                <a:spcPct val="100000"/>
              </a:lnSpc>
              <a:spcBef>
                <a:spcPts val="0"/>
              </a:spcBef>
            </a:pPr>
            <a:r>
              <a:rPr lang="en-US" sz="1100" dirty="0"/>
              <a:t>Drill a hole in a wall </a:t>
            </a:r>
          </a:p>
          <a:p>
            <a:pPr marL="171450" indent="-171450">
              <a:lnSpc>
                <a:spcPct val="100000"/>
              </a:lnSpc>
              <a:spcBef>
                <a:spcPts val="0"/>
              </a:spcBef>
            </a:pPr>
            <a:r>
              <a:rPr lang="en-GB" sz="1100" dirty="0"/>
              <a:t>Fit conduit through the new hole drilled in the wall </a:t>
            </a:r>
          </a:p>
          <a:p>
            <a:pPr marL="171450" indent="-171450">
              <a:lnSpc>
                <a:spcPct val="100000"/>
              </a:lnSpc>
              <a:spcBef>
                <a:spcPts val="0"/>
              </a:spcBef>
            </a:pPr>
            <a:r>
              <a:rPr lang="en-US" sz="1100" dirty="0"/>
              <a:t>Install PVC multicore cable onto concrete or brick wall </a:t>
            </a:r>
            <a:r>
              <a:rPr lang="en-GB" sz="1100" dirty="0"/>
              <a:t>down the outside of the garage wall </a:t>
            </a:r>
          </a:p>
          <a:p>
            <a:pPr marL="171450" indent="-171450">
              <a:lnSpc>
                <a:spcPct val="100000"/>
              </a:lnSpc>
              <a:spcBef>
                <a:spcPts val="0"/>
              </a:spcBef>
            </a:pPr>
            <a:r>
              <a:rPr lang="en-GB" sz="1100" dirty="0"/>
              <a:t>Trench from the garage down through the garden to the gate to where we plan to install the socket outlet and </a:t>
            </a:r>
            <a:r>
              <a:rPr lang="en-US" sz="1100" dirty="0"/>
              <a:t>install multicore cable underground or in a trench </a:t>
            </a:r>
          </a:p>
          <a:p>
            <a:pPr marL="171450" indent="-171450">
              <a:lnSpc>
                <a:spcPct val="100000"/>
              </a:lnSpc>
              <a:spcBef>
                <a:spcPts val="0"/>
              </a:spcBef>
            </a:pPr>
            <a:r>
              <a:rPr lang="en-US" sz="1100" dirty="0"/>
              <a:t>Measure, mark and mount a flush mount enclosure that is </a:t>
            </a:r>
            <a:r>
              <a:rPr lang="en-GB" sz="1100" dirty="0"/>
              <a:t> weather-proof for a socket outlet on the boundary wall</a:t>
            </a:r>
          </a:p>
          <a:p>
            <a:pPr marL="171450" indent="-171450">
              <a:lnSpc>
                <a:spcPct val="100000"/>
              </a:lnSpc>
              <a:spcBef>
                <a:spcPts val="0"/>
              </a:spcBef>
            </a:pPr>
            <a:r>
              <a:rPr lang="en-GB" sz="1100" dirty="0"/>
              <a:t>We will draw </a:t>
            </a:r>
            <a:r>
              <a:rPr lang="en-US" sz="1100" dirty="0"/>
              <a:t>in conductors into conduit using a fish tape </a:t>
            </a:r>
          </a:p>
          <a:p>
            <a:pPr marL="171450" indent="-171450">
              <a:lnSpc>
                <a:spcPct val="100000"/>
              </a:lnSpc>
              <a:spcBef>
                <a:spcPts val="0"/>
              </a:spcBef>
            </a:pPr>
            <a:r>
              <a:rPr lang="en-US" sz="1100" dirty="0"/>
              <a:t>Connect GP conductors to socket outlet </a:t>
            </a:r>
          </a:p>
          <a:p>
            <a:pPr marL="171450" indent="-171450">
              <a:lnSpc>
                <a:spcPct val="100000"/>
              </a:lnSpc>
              <a:spcBef>
                <a:spcPts val="0"/>
              </a:spcBef>
            </a:pPr>
            <a:r>
              <a:rPr lang="en-GB" sz="1100" dirty="0"/>
              <a:t>Switch off supply to DB2 and t</a:t>
            </a:r>
            <a:r>
              <a:rPr lang="en-US" sz="1100" dirty="0" err="1"/>
              <a:t>est</a:t>
            </a:r>
            <a:r>
              <a:rPr lang="en-US" sz="1100" dirty="0"/>
              <a:t> to ensure safe and isolated </a:t>
            </a:r>
            <a:r>
              <a:rPr lang="en-GB" sz="1100" dirty="0"/>
              <a:t>to work</a:t>
            </a:r>
          </a:p>
          <a:p>
            <a:pPr marL="171450" indent="-171450">
              <a:lnSpc>
                <a:spcPct val="100000"/>
              </a:lnSpc>
              <a:spcBef>
                <a:spcPts val="0"/>
              </a:spcBef>
            </a:pPr>
            <a:r>
              <a:rPr lang="en-US" sz="1100" dirty="0"/>
              <a:t>Install PVC conduit from one available space in the DB1 </a:t>
            </a:r>
            <a:r>
              <a:rPr lang="en-GB" sz="1100" dirty="0"/>
              <a:t>1 at the bottom</a:t>
            </a:r>
          </a:p>
          <a:p>
            <a:pPr marL="171450" indent="-171450">
              <a:lnSpc>
                <a:spcPct val="100000"/>
              </a:lnSpc>
              <a:spcBef>
                <a:spcPts val="0"/>
              </a:spcBef>
            </a:pPr>
            <a:r>
              <a:rPr lang="en-GB" sz="1100" dirty="0"/>
              <a:t>Fit a circuit breaker in a DB and </a:t>
            </a:r>
            <a:r>
              <a:rPr lang="en-US" sz="1100" dirty="0"/>
              <a:t>connect supply from earth leakage supply to circuit breaker </a:t>
            </a:r>
          </a:p>
          <a:p>
            <a:pPr marL="171450" indent="-171450">
              <a:lnSpc>
                <a:spcPct val="100000"/>
              </a:lnSpc>
              <a:spcBef>
                <a:spcPts val="0"/>
              </a:spcBef>
            </a:pPr>
            <a:r>
              <a:rPr lang="en-GB" sz="1100" dirty="0"/>
              <a:t>Connect new gate socket outlet supply conductors in BD </a:t>
            </a:r>
          </a:p>
          <a:p>
            <a:pPr marL="0" indent="0">
              <a:buNone/>
            </a:pPr>
            <a:endParaRPr lang="en-US" sz="906" dirty="0"/>
          </a:p>
        </p:txBody>
      </p:sp>
    </p:spTree>
    <p:custDataLst>
      <p:tags r:id="rId1"/>
    </p:custDataLst>
    <p:extLst>
      <p:ext uri="{BB962C8B-B14F-4D97-AF65-F5344CB8AC3E}">
        <p14:creationId xmlns:p14="http://schemas.microsoft.com/office/powerpoint/2010/main" val="4248409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03: Step 2 Option 2</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US" sz="1100" i="1" dirty="0"/>
              <a:t>Demonstration video with voice over and text banners appearing as action on the video is completed. </a:t>
            </a:r>
          </a:p>
          <a:p>
            <a:pPr marL="0" indent="0">
              <a:buNone/>
            </a:pPr>
            <a:endParaRPr lang="en-US" sz="1100" i="1" dirty="0"/>
          </a:p>
          <a:p>
            <a:pPr marL="0" indent="0">
              <a:buNone/>
            </a:pPr>
            <a:r>
              <a:rPr lang="en-GB" sz="1100" b="1" dirty="0"/>
              <a:t>Use </a:t>
            </a:r>
            <a:r>
              <a:rPr lang="en-US" sz="1100" b="1" dirty="0"/>
              <a:t>a 2.5 mm</a:t>
            </a:r>
            <a:r>
              <a:rPr lang="en-US" sz="1200" b="1" baseline="30000" dirty="0"/>
              <a:t>2</a:t>
            </a:r>
            <a:r>
              <a:rPr lang="en-US" sz="1100" b="1" dirty="0"/>
              <a:t> 3 core SWA cable </a:t>
            </a:r>
            <a:r>
              <a:rPr lang="en-GB" sz="1100" b="1" dirty="0"/>
              <a:t>to supply a weatherproof socket outlet that will allow the gate motor to be plugged into</a:t>
            </a:r>
          </a:p>
          <a:p>
            <a:pPr marL="171450" indent="-171450">
              <a:lnSpc>
                <a:spcPct val="100000"/>
              </a:lnSpc>
              <a:spcBef>
                <a:spcPts val="0"/>
              </a:spcBef>
              <a:buFont typeface="Arial" panose="020B0604020202020204" pitchFamily="34" charset="0"/>
              <a:buChar char="•"/>
            </a:pPr>
            <a:r>
              <a:rPr lang="en-GB" sz="1100" dirty="0" err="1"/>
              <a:t>TrTrench</a:t>
            </a:r>
            <a:r>
              <a:rPr lang="en-GB" sz="1100" dirty="0"/>
              <a:t> from the garage down through the garden to the gate to where we plan to install the socket outlet</a:t>
            </a:r>
          </a:p>
          <a:p>
            <a:pPr marL="171450" indent="-171450">
              <a:lnSpc>
                <a:spcPct val="100000"/>
              </a:lnSpc>
              <a:spcBef>
                <a:spcPts val="0"/>
              </a:spcBef>
              <a:buFont typeface="Arial" panose="020B0604020202020204" pitchFamily="34" charset="0"/>
              <a:buChar char="•"/>
            </a:pPr>
            <a:r>
              <a:rPr lang="en-GB" sz="1100" dirty="0"/>
              <a:t>Mount the weatherproof socket on the boundary wall</a:t>
            </a:r>
          </a:p>
          <a:p>
            <a:pPr marL="171450" indent="-171450">
              <a:lnSpc>
                <a:spcPct val="100000"/>
              </a:lnSpc>
              <a:spcBef>
                <a:spcPts val="0"/>
              </a:spcBef>
              <a:buFont typeface="Arial" panose="020B0604020202020204" pitchFamily="34" charset="0"/>
              <a:buChar char="•"/>
            </a:pPr>
            <a:r>
              <a:rPr lang="en-GB" sz="1100" dirty="0"/>
              <a:t>Drill a hole in the wall </a:t>
            </a:r>
          </a:p>
          <a:p>
            <a:pPr marL="171450" indent="-171450">
              <a:lnSpc>
                <a:spcPct val="100000"/>
              </a:lnSpc>
              <a:spcBef>
                <a:spcPts val="0"/>
              </a:spcBef>
              <a:buFont typeface="Arial" panose="020B0604020202020204" pitchFamily="34" charset="0"/>
              <a:buChar char="•"/>
            </a:pPr>
            <a:r>
              <a:rPr lang="en-GB" sz="1100" dirty="0"/>
              <a:t>Place the</a:t>
            </a:r>
            <a:r>
              <a:rPr lang="en-US" sz="1100" dirty="0"/>
              <a:t> 2.5 mm</a:t>
            </a:r>
            <a:r>
              <a:rPr lang="en-US" sz="1200" baseline="30000" dirty="0"/>
              <a:t>2</a:t>
            </a:r>
            <a:r>
              <a:rPr lang="en-US" sz="1100" dirty="0"/>
              <a:t> 3 core SWA cable into the trench</a:t>
            </a:r>
            <a:endParaRPr lang="en-GB" sz="1100" dirty="0"/>
          </a:p>
          <a:p>
            <a:pPr marL="171450" indent="-171450">
              <a:lnSpc>
                <a:spcPct val="100000"/>
              </a:lnSpc>
              <a:spcBef>
                <a:spcPts val="0"/>
              </a:spcBef>
              <a:buFont typeface="Arial" panose="020B0604020202020204" pitchFamily="34" charset="0"/>
              <a:buChar char="•"/>
            </a:pPr>
            <a:r>
              <a:rPr lang="en-GB" sz="1100" dirty="0"/>
              <a:t>Push cable through the new hole in the wall </a:t>
            </a:r>
          </a:p>
          <a:p>
            <a:pPr marL="171450" indent="-171450">
              <a:lnSpc>
                <a:spcPct val="100000"/>
              </a:lnSpc>
              <a:spcBef>
                <a:spcPts val="0"/>
              </a:spcBef>
              <a:buFont typeface="Arial" panose="020B0604020202020204" pitchFamily="34" charset="0"/>
              <a:buChar char="•"/>
            </a:pPr>
            <a:r>
              <a:rPr lang="en-GB" sz="1100" dirty="0"/>
              <a:t>Secure the </a:t>
            </a:r>
            <a:r>
              <a:rPr lang="en-US" sz="1100" dirty="0"/>
              <a:t>2.5 mm</a:t>
            </a:r>
            <a:r>
              <a:rPr lang="en-US" sz="1200" baseline="30000" dirty="0"/>
              <a:t>2</a:t>
            </a:r>
            <a:r>
              <a:rPr lang="en-US" sz="1100" dirty="0"/>
              <a:t> 3 core SWA cable </a:t>
            </a:r>
            <a:r>
              <a:rPr lang="en-GB" sz="1100" dirty="0"/>
              <a:t>down the outside of the garage wall </a:t>
            </a:r>
          </a:p>
          <a:p>
            <a:pPr marL="171450" indent="-171450">
              <a:lnSpc>
                <a:spcPct val="100000"/>
              </a:lnSpc>
              <a:spcBef>
                <a:spcPts val="0"/>
              </a:spcBef>
              <a:buFont typeface="Arial" panose="020B0604020202020204" pitchFamily="34" charset="0"/>
              <a:buChar char="•"/>
            </a:pPr>
            <a:r>
              <a:rPr lang="en-GB" sz="1100" dirty="0"/>
              <a:t>Fit gland onto cable and secure onto weatherproof socket housing at the bottom </a:t>
            </a:r>
          </a:p>
          <a:p>
            <a:pPr marL="171450" indent="-171450">
              <a:lnSpc>
                <a:spcPct val="100000"/>
              </a:lnSpc>
              <a:spcBef>
                <a:spcPts val="0"/>
              </a:spcBef>
              <a:buFont typeface="Arial" panose="020B0604020202020204" pitchFamily="34" charset="0"/>
              <a:buChar char="•"/>
            </a:pPr>
            <a:r>
              <a:rPr lang="en-GB" sz="1100" dirty="0"/>
              <a:t>Connect conductors to socket outlet </a:t>
            </a:r>
          </a:p>
          <a:p>
            <a:pPr marL="171450" indent="-171450">
              <a:lnSpc>
                <a:spcPct val="100000"/>
              </a:lnSpc>
              <a:spcBef>
                <a:spcPts val="0"/>
              </a:spcBef>
              <a:buFont typeface="Arial" panose="020B0604020202020204" pitchFamily="34" charset="0"/>
              <a:buChar char="•"/>
            </a:pPr>
            <a:r>
              <a:rPr lang="en-GB" sz="1100" dirty="0"/>
              <a:t>Switch off supply to DB2 and test to ensure safe to work</a:t>
            </a:r>
          </a:p>
          <a:p>
            <a:pPr marL="171450" indent="-171450">
              <a:lnSpc>
                <a:spcPct val="100000"/>
              </a:lnSpc>
              <a:spcBef>
                <a:spcPts val="0"/>
              </a:spcBef>
              <a:buFont typeface="Arial" panose="020B0604020202020204" pitchFamily="34" charset="0"/>
              <a:buChar char="•"/>
            </a:pPr>
            <a:r>
              <a:rPr lang="en-GB" sz="1100" dirty="0"/>
              <a:t>Fit gland onto cable and secure onto DB2 at the bottom </a:t>
            </a:r>
          </a:p>
          <a:p>
            <a:pPr marL="171450" indent="-171450">
              <a:lnSpc>
                <a:spcPct val="100000"/>
              </a:lnSpc>
              <a:spcBef>
                <a:spcPts val="0"/>
              </a:spcBef>
              <a:buFont typeface="Arial" panose="020B0604020202020204" pitchFamily="34" charset="0"/>
              <a:buChar char="•"/>
            </a:pPr>
            <a:r>
              <a:rPr lang="en-GB" sz="1100" dirty="0"/>
              <a:t>Fit 20 Amp circuit breaker in DB and connect supply from earth leakage supply to circuit breaker </a:t>
            </a:r>
          </a:p>
          <a:p>
            <a:pPr marL="171450" indent="-171450">
              <a:lnSpc>
                <a:spcPct val="100000"/>
              </a:lnSpc>
              <a:spcBef>
                <a:spcPts val="0"/>
              </a:spcBef>
              <a:buFont typeface="Arial" panose="020B0604020202020204" pitchFamily="34" charset="0"/>
              <a:buChar char="•"/>
            </a:pPr>
            <a:r>
              <a:rPr lang="en-GB" sz="1100" dirty="0"/>
              <a:t>Connect new gate socket outlet supply conductors in BD 2</a:t>
            </a:r>
          </a:p>
          <a:p>
            <a:pPr marL="0" indent="0">
              <a:buNone/>
            </a:pPr>
            <a:endParaRPr lang="en-US" sz="906" dirty="0"/>
          </a:p>
        </p:txBody>
      </p:sp>
    </p:spTree>
    <p:custDataLst>
      <p:tags r:id="rId1"/>
    </p:custDataLst>
    <p:extLst>
      <p:ext uri="{BB962C8B-B14F-4D97-AF65-F5344CB8AC3E}">
        <p14:creationId xmlns:p14="http://schemas.microsoft.com/office/powerpoint/2010/main" val="38470094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04: Step 2 Option 3</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US" sz="1100" i="1" dirty="0"/>
              <a:t>Demonstration video with voice over and text banners appearing as action on the video is completed. </a:t>
            </a:r>
          </a:p>
          <a:p>
            <a:pPr marL="0" indent="0">
              <a:buNone/>
            </a:pPr>
            <a:endParaRPr lang="en-US" sz="1100" i="1" dirty="0"/>
          </a:p>
          <a:p>
            <a:pPr marL="0" indent="0">
              <a:buNone/>
            </a:pPr>
            <a:r>
              <a:rPr lang="en-GB" sz="1100" b="1" dirty="0"/>
              <a:t>Use </a:t>
            </a:r>
            <a:r>
              <a:rPr lang="en-US" sz="1100" b="1" dirty="0"/>
              <a:t>a 2.5 mm</a:t>
            </a:r>
            <a:r>
              <a:rPr lang="en-US" sz="1200" b="1" baseline="30000" dirty="0"/>
              <a:t>2</a:t>
            </a:r>
            <a:r>
              <a:rPr lang="en-US" sz="1100" b="1" dirty="0"/>
              <a:t> 3 core flat twin and earth cable </a:t>
            </a:r>
            <a:r>
              <a:rPr lang="en-GB" sz="1100" b="1" dirty="0"/>
              <a:t>to supply a weatherproof socket outlet that will allow the gate motor to be plugged into</a:t>
            </a:r>
          </a:p>
          <a:p>
            <a:pPr marL="171450" indent="-171450">
              <a:lnSpc>
                <a:spcPct val="100000"/>
              </a:lnSpc>
              <a:spcBef>
                <a:spcPts val="0"/>
              </a:spcBef>
              <a:buFont typeface="Arial" panose="020B0604020202020204" pitchFamily="34" charset="0"/>
              <a:buChar char="•"/>
            </a:pPr>
            <a:r>
              <a:rPr lang="en-GB" sz="1100" dirty="0"/>
              <a:t>Trench from the garage down through the garden to the gate to where we plan to install the socket outlet</a:t>
            </a:r>
          </a:p>
          <a:p>
            <a:pPr marL="171450" indent="-171450">
              <a:lnSpc>
                <a:spcPct val="100000"/>
              </a:lnSpc>
              <a:spcBef>
                <a:spcPts val="0"/>
              </a:spcBef>
              <a:buFont typeface="Arial" panose="020B0604020202020204" pitchFamily="34" charset="0"/>
              <a:buChar char="•"/>
            </a:pPr>
            <a:r>
              <a:rPr lang="en-GB" sz="1100" dirty="0"/>
              <a:t>Mount the weatherproof socket on the boundary wall</a:t>
            </a:r>
          </a:p>
          <a:p>
            <a:pPr marL="171450" indent="-171450">
              <a:lnSpc>
                <a:spcPct val="100000"/>
              </a:lnSpc>
              <a:spcBef>
                <a:spcPts val="0"/>
              </a:spcBef>
              <a:buFont typeface="Arial" panose="020B0604020202020204" pitchFamily="34" charset="0"/>
              <a:buChar char="•"/>
            </a:pPr>
            <a:r>
              <a:rPr lang="en-GB" sz="1100" dirty="0"/>
              <a:t>Drill a hole in the wall </a:t>
            </a:r>
          </a:p>
          <a:p>
            <a:pPr marL="171450" indent="-171450">
              <a:lnSpc>
                <a:spcPct val="100000"/>
              </a:lnSpc>
              <a:spcBef>
                <a:spcPts val="0"/>
              </a:spcBef>
              <a:buFont typeface="Arial" panose="020B0604020202020204" pitchFamily="34" charset="0"/>
              <a:buChar char="•"/>
            </a:pPr>
            <a:r>
              <a:rPr lang="en-GB" sz="1100" dirty="0"/>
              <a:t>Place the</a:t>
            </a:r>
            <a:r>
              <a:rPr lang="en-US" sz="1100" dirty="0"/>
              <a:t> 2.5 mm</a:t>
            </a:r>
            <a:r>
              <a:rPr lang="en-US" sz="1200" baseline="30000" dirty="0"/>
              <a:t>2</a:t>
            </a:r>
            <a:r>
              <a:rPr lang="en-US" sz="1100" dirty="0"/>
              <a:t> 3 core </a:t>
            </a:r>
            <a:r>
              <a:rPr lang="en-US" sz="1100" b="1" dirty="0"/>
              <a:t>flat twin and earth</a:t>
            </a:r>
            <a:r>
              <a:rPr lang="en-US" sz="1100" dirty="0"/>
              <a:t> cable into the trench </a:t>
            </a:r>
          </a:p>
          <a:p>
            <a:pPr marL="171450" indent="-171450">
              <a:lnSpc>
                <a:spcPct val="100000"/>
              </a:lnSpc>
              <a:spcBef>
                <a:spcPts val="0"/>
              </a:spcBef>
              <a:buFont typeface="Arial" panose="020B0604020202020204" pitchFamily="34" charset="0"/>
              <a:buChar char="•"/>
            </a:pPr>
            <a:r>
              <a:rPr lang="en-GB" sz="1100" dirty="0"/>
              <a:t>Push cable through the new hole in the wall </a:t>
            </a:r>
          </a:p>
          <a:p>
            <a:pPr marL="171450" indent="-171450">
              <a:lnSpc>
                <a:spcPct val="100000"/>
              </a:lnSpc>
              <a:spcBef>
                <a:spcPts val="0"/>
              </a:spcBef>
              <a:buFont typeface="Arial" panose="020B0604020202020204" pitchFamily="34" charset="0"/>
              <a:buChar char="•"/>
            </a:pPr>
            <a:r>
              <a:rPr lang="en-GB" sz="1100" dirty="0"/>
              <a:t>Secure the </a:t>
            </a:r>
            <a:r>
              <a:rPr lang="en-US" sz="1100" dirty="0"/>
              <a:t>2.5 mm</a:t>
            </a:r>
            <a:r>
              <a:rPr lang="en-US" sz="1200" baseline="30000" dirty="0"/>
              <a:t>2</a:t>
            </a:r>
            <a:r>
              <a:rPr lang="en-US" sz="1100" dirty="0"/>
              <a:t> 3 core flat twin and earth cable </a:t>
            </a:r>
            <a:r>
              <a:rPr lang="en-GB" sz="1100" dirty="0"/>
              <a:t>down the outside of the garage wall </a:t>
            </a:r>
          </a:p>
          <a:p>
            <a:pPr marL="171450" indent="-171450">
              <a:lnSpc>
                <a:spcPct val="100000"/>
              </a:lnSpc>
              <a:spcBef>
                <a:spcPts val="0"/>
              </a:spcBef>
              <a:buFont typeface="Arial" panose="020B0604020202020204" pitchFamily="34" charset="0"/>
              <a:buChar char="•"/>
            </a:pPr>
            <a:r>
              <a:rPr lang="en-GB" sz="1100" dirty="0"/>
              <a:t>Fit gland onto cable and secure onto weatherproof socket housing at the bottom </a:t>
            </a:r>
          </a:p>
          <a:p>
            <a:pPr marL="171450" indent="-171450">
              <a:lnSpc>
                <a:spcPct val="100000"/>
              </a:lnSpc>
              <a:spcBef>
                <a:spcPts val="0"/>
              </a:spcBef>
              <a:buFont typeface="Arial" panose="020B0604020202020204" pitchFamily="34" charset="0"/>
              <a:buChar char="•"/>
            </a:pPr>
            <a:r>
              <a:rPr lang="en-GB" sz="1100" dirty="0"/>
              <a:t>Connect conductors to socket outlet </a:t>
            </a:r>
          </a:p>
          <a:p>
            <a:pPr marL="171450" indent="-171450">
              <a:lnSpc>
                <a:spcPct val="100000"/>
              </a:lnSpc>
              <a:spcBef>
                <a:spcPts val="0"/>
              </a:spcBef>
              <a:buFont typeface="Arial" panose="020B0604020202020204" pitchFamily="34" charset="0"/>
              <a:buChar char="•"/>
            </a:pPr>
            <a:r>
              <a:rPr lang="en-GB" sz="1100" dirty="0"/>
              <a:t>Switch off supply to DB2 and test to ensure safe to work</a:t>
            </a:r>
          </a:p>
          <a:p>
            <a:pPr marL="171450" indent="-171450">
              <a:lnSpc>
                <a:spcPct val="100000"/>
              </a:lnSpc>
              <a:spcBef>
                <a:spcPts val="0"/>
              </a:spcBef>
              <a:buFont typeface="Arial" panose="020B0604020202020204" pitchFamily="34" charset="0"/>
              <a:buChar char="•"/>
            </a:pPr>
            <a:r>
              <a:rPr lang="en-GB" sz="1100" dirty="0"/>
              <a:t>Fit gland onto cable and secure onto DB2 at the bottom </a:t>
            </a:r>
          </a:p>
          <a:p>
            <a:pPr marL="171450" indent="-171450">
              <a:lnSpc>
                <a:spcPct val="100000"/>
              </a:lnSpc>
              <a:spcBef>
                <a:spcPts val="0"/>
              </a:spcBef>
              <a:buFont typeface="Arial" panose="020B0604020202020204" pitchFamily="34" charset="0"/>
              <a:buChar char="•"/>
            </a:pPr>
            <a:r>
              <a:rPr lang="en-GB" sz="1100" dirty="0"/>
              <a:t>Fit 20 Amp circuit breaker in DB and connect supply from earth leakage supply to circuit breaker </a:t>
            </a:r>
          </a:p>
          <a:p>
            <a:pPr marL="171450" indent="-171450">
              <a:lnSpc>
                <a:spcPct val="100000"/>
              </a:lnSpc>
              <a:spcBef>
                <a:spcPts val="0"/>
              </a:spcBef>
              <a:buFont typeface="Arial" panose="020B0604020202020204" pitchFamily="34" charset="0"/>
              <a:buChar char="•"/>
            </a:pPr>
            <a:r>
              <a:rPr lang="en-GB" sz="1100" dirty="0"/>
              <a:t>Connect new gate socket outlet supply conductors in BD 2</a:t>
            </a:r>
          </a:p>
        </p:txBody>
      </p:sp>
    </p:spTree>
    <p:custDataLst>
      <p:tags r:id="rId1"/>
    </p:custDataLst>
    <p:extLst>
      <p:ext uri="{BB962C8B-B14F-4D97-AF65-F5344CB8AC3E}">
        <p14:creationId xmlns:p14="http://schemas.microsoft.com/office/powerpoint/2010/main" val="17325642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05: How to plan for the job.</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ZA" sz="1100" dirty="0"/>
              <a:t>Talking head video of electrician discussing the following: </a:t>
            </a:r>
          </a:p>
          <a:p>
            <a:pPr marL="0" indent="0">
              <a:buNone/>
            </a:pPr>
            <a:endParaRPr lang="en-ZA" sz="1100" dirty="0"/>
          </a:p>
          <a:p>
            <a:pPr marL="0" indent="0">
              <a:buNone/>
            </a:pPr>
            <a:r>
              <a:rPr lang="en-ZA" sz="1100" dirty="0"/>
              <a:t>How to plan for the job, must include info about working through the steps in your head and thinking about what you will need for each step to make sure you don’t miss anything. Must discuss tools, equipment, materials, PPE. </a:t>
            </a:r>
          </a:p>
          <a:p>
            <a:pPr marL="0" indent="0">
              <a:buNone/>
            </a:pPr>
            <a:endParaRPr lang="en-US" sz="1100" i="1" dirty="0"/>
          </a:p>
        </p:txBody>
      </p:sp>
    </p:spTree>
    <p:custDataLst>
      <p:tags r:id="rId1"/>
    </p:custDataLst>
    <p:extLst>
      <p:ext uri="{BB962C8B-B14F-4D97-AF65-F5344CB8AC3E}">
        <p14:creationId xmlns:p14="http://schemas.microsoft.com/office/powerpoint/2010/main" val="27780186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06: How to do installation drawing</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ZA" sz="1100" dirty="0"/>
              <a:t>Demonstration video of an electrician explaining how to do an installation drawing for example for installing a gate motor supply. The video should move between the electrician and a screen where he demonstrates how he is doing a drawing on a computer. He should talk through each item that he adds to the drawing. Towards the end of the video he should also show learner how to do an installation drawing by hand. </a:t>
            </a:r>
          </a:p>
          <a:p>
            <a:pPr marL="0" indent="0">
              <a:buNone/>
            </a:pPr>
            <a:endParaRPr lang="en-US" sz="1100" i="1" dirty="0"/>
          </a:p>
        </p:txBody>
      </p:sp>
      <p:sp>
        <p:nvSpPr>
          <p:cNvPr id="4" name="Rectangle 3">
            <a:extLst>
              <a:ext uri="{FF2B5EF4-FFF2-40B4-BE49-F238E27FC236}">
                <a16:creationId xmlns:a16="http://schemas.microsoft.com/office/drawing/2014/main" id="{BDDB8A69-12EB-4BBD-B266-C98A0A874B27}"/>
              </a:ext>
            </a:extLst>
          </p:cNvPr>
          <p:cNvSpPr/>
          <p:nvPr/>
        </p:nvSpPr>
        <p:spPr>
          <a:xfrm>
            <a:off x="6475752" y="-779489"/>
            <a:ext cx="3059668" cy="13648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Ask SME to give step by step instructions on how they go about doing an installation drawing</a:t>
            </a:r>
          </a:p>
        </p:txBody>
      </p:sp>
    </p:spTree>
    <p:custDataLst>
      <p:tags r:id="rId1"/>
    </p:custDataLst>
    <p:extLst>
      <p:ext uri="{BB962C8B-B14F-4D97-AF65-F5344CB8AC3E}">
        <p14:creationId xmlns:p14="http://schemas.microsoft.com/office/powerpoint/2010/main" val="292823794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07: Overview of the SANS codes and how they work</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GB" sz="1200" i="1" dirty="0"/>
              <a:t>Demonstration video.  </a:t>
            </a:r>
            <a:r>
              <a:rPr lang="en-ZA" sz="1200" dirty="0"/>
              <a:t>Take an example of a SANS code (</a:t>
            </a:r>
            <a:r>
              <a:rPr lang="en-ZA" sz="1200" dirty="0" err="1"/>
              <a:t>ie</a:t>
            </a:r>
            <a:r>
              <a:rPr lang="en-ZA" sz="1200" dirty="0"/>
              <a:t> </a:t>
            </a:r>
            <a:r>
              <a:rPr lang="en-GB" sz="1200" dirty="0"/>
              <a:t>SANS 10142). Video should alternate between showing the facilitator talking and screenshots of the SANS code as demonstrator highlights various aspects of it. </a:t>
            </a:r>
          </a:p>
          <a:p>
            <a:pPr marL="0" indent="0">
              <a:buNone/>
            </a:pPr>
            <a:endParaRPr lang="en-GB" sz="1200" dirty="0"/>
          </a:p>
          <a:p>
            <a:pPr marL="0" indent="0">
              <a:buNone/>
            </a:pPr>
            <a:r>
              <a:rPr lang="en-GB" sz="1200" dirty="0"/>
              <a:t>Information that should be covered in this video: </a:t>
            </a:r>
          </a:p>
          <a:p>
            <a:pPr marL="171450" indent="-171450">
              <a:buFont typeface="Arial" panose="020B0604020202020204" pitchFamily="34" charset="0"/>
              <a:buChar char="•"/>
            </a:pPr>
            <a:r>
              <a:rPr lang="en-GB" sz="1200" dirty="0"/>
              <a:t>How do we read a SANS code? (Highlight important info in the document for learner)</a:t>
            </a:r>
          </a:p>
          <a:p>
            <a:pPr marL="171450" indent="-171450">
              <a:buFont typeface="Arial" panose="020B0604020202020204" pitchFamily="34" charset="0"/>
              <a:buChar char="•"/>
            </a:pPr>
            <a:r>
              <a:rPr lang="en-GB" sz="1200" dirty="0"/>
              <a:t>How to we apply the SANS code?</a:t>
            </a:r>
          </a:p>
          <a:p>
            <a:pPr marL="0" indent="0">
              <a:buNone/>
            </a:pPr>
            <a:endParaRPr lang="en-ZA" dirty="0"/>
          </a:p>
        </p:txBody>
      </p:sp>
    </p:spTree>
    <p:custDataLst>
      <p:tags r:id="rId1"/>
    </p:custDataLst>
    <p:extLst>
      <p:ext uri="{BB962C8B-B14F-4D97-AF65-F5344CB8AC3E}">
        <p14:creationId xmlns:p14="http://schemas.microsoft.com/office/powerpoint/2010/main" val="1288421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08: How to video </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GB" sz="1200" i="1" dirty="0"/>
              <a:t>Demonstration video.   Showing how to use a 20mm PVC Spring bender. </a:t>
            </a:r>
            <a:endParaRPr lang="en-ZA" dirty="0"/>
          </a:p>
        </p:txBody>
      </p:sp>
    </p:spTree>
    <p:custDataLst>
      <p:tags r:id="rId1"/>
    </p:custDataLst>
    <p:extLst>
      <p:ext uri="{BB962C8B-B14F-4D97-AF65-F5344CB8AC3E}">
        <p14:creationId xmlns:p14="http://schemas.microsoft.com/office/powerpoint/2010/main" val="453410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613" y="264463"/>
            <a:ext cx="7616770" cy="960112"/>
          </a:xfrm>
        </p:spPr>
        <p:txBody>
          <a:bodyPr/>
          <a:lstStyle/>
          <a:p>
            <a:r>
              <a:rPr lang="en-GB" dirty="0"/>
              <a:t>Step 1- Client brief</a:t>
            </a:r>
          </a:p>
        </p:txBody>
      </p:sp>
      <p:sp>
        <p:nvSpPr>
          <p:cNvPr id="3" name="Content Placeholder 2"/>
          <p:cNvSpPr>
            <a:spLocks noGrp="1"/>
          </p:cNvSpPr>
          <p:nvPr>
            <p:ph idx="1"/>
          </p:nvPr>
        </p:nvSpPr>
        <p:spPr>
          <a:xfrm>
            <a:off x="2065592" y="1083901"/>
            <a:ext cx="6492449" cy="3618924"/>
          </a:xfrm>
        </p:spPr>
        <p:txBody>
          <a:bodyPr>
            <a:noAutofit/>
          </a:bodyPr>
          <a:lstStyle/>
          <a:p>
            <a:pPr marL="0" indent="0">
              <a:buNone/>
            </a:pPr>
            <a:r>
              <a:rPr lang="en-ZA" sz="2400" dirty="0"/>
              <a:t>Mr Mabuzo is your client. He has recently put in a new security gate at his house and he wants to you install a gate motor so that the gate can open and close using a remote. </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pic>
        <p:nvPicPr>
          <p:cNvPr id="7" name="Picture 6">
            <a:extLst>
              <a:ext uri="{FF2B5EF4-FFF2-40B4-BE49-F238E27FC236}">
                <a16:creationId xmlns:a16="http://schemas.microsoft.com/office/drawing/2014/main" id="{63807F54-D84F-45E1-BBEC-24E4AE292B79}"/>
              </a:ext>
            </a:extLst>
          </p:cNvPr>
          <p:cNvPicPr>
            <a:picLocks noChangeAspect="1"/>
          </p:cNvPicPr>
          <p:nvPr/>
        </p:nvPicPr>
        <p:blipFill>
          <a:blip r:embed="rId4"/>
          <a:stretch>
            <a:fillRect/>
          </a:stretch>
        </p:blipFill>
        <p:spPr>
          <a:xfrm>
            <a:off x="7990723" y="2372022"/>
            <a:ext cx="1077867" cy="2197594"/>
          </a:xfrm>
          <a:prstGeom prst="rect">
            <a:avLst/>
          </a:prstGeom>
        </p:spPr>
      </p:pic>
      <p:sp>
        <p:nvSpPr>
          <p:cNvPr id="8" name="Rectangle 7">
            <a:extLst>
              <a:ext uri="{FF2B5EF4-FFF2-40B4-BE49-F238E27FC236}">
                <a16:creationId xmlns:a16="http://schemas.microsoft.com/office/drawing/2014/main" id="{950A1D14-2486-41C4-9164-876CC8C52956}"/>
              </a:ext>
            </a:extLst>
          </p:cNvPr>
          <p:cNvSpPr/>
          <p:nvPr/>
        </p:nvSpPr>
        <p:spPr>
          <a:xfrm>
            <a:off x="586792" y="1109151"/>
            <a:ext cx="1384621" cy="144949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for image of Mr Mabuzo </a:t>
            </a:r>
          </a:p>
        </p:txBody>
      </p:sp>
      <p:graphicFrame>
        <p:nvGraphicFramePr>
          <p:cNvPr id="5" name="Diagram 4">
            <a:extLst>
              <a:ext uri="{FF2B5EF4-FFF2-40B4-BE49-F238E27FC236}">
                <a16:creationId xmlns:a16="http://schemas.microsoft.com/office/drawing/2014/main" id="{4DF8C59A-3AE1-4542-B915-AFF5B251A4FB}"/>
              </a:ext>
            </a:extLst>
          </p:cNvPr>
          <p:cNvGraphicFramePr/>
          <p:nvPr>
            <p:extLst>
              <p:ext uri="{D42A27DB-BD31-4B8C-83A1-F6EECF244321}">
                <p14:modId xmlns:p14="http://schemas.microsoft.com/office/powerpoint/2010/main" val="4217877028"/>
              </p:ext>
            </p:extLst>
          </p:nvPr>
        </p:nvGraphicFramePr>
        <p:xfrm>
          <a:off x="5217952" y="-1575824"/>
          <a:ext cx="4917157" cy="36805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 name="Graphic 9" descr="User">
            <a:extLst>
              <a:ext uri="{FF2B5EF4-FFF2-40B4-BE49-F238E27FC236}">
                <a16:creationId xmlns:a16="http://schemas.microsoft.com/office/drawing/2014/main" id="{FF0BAABB-1996-4958-BA97-FD56C8565CE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11546" y="2776523"/>
            <a:ext cx="854046" cy="854046"/>
          </a:xfrm>
          <a:prstGeom prst="rect">
            <a:avLst/>
          </a:prstGeom>
        </p:spPr>
      </p:pic>
      <p:sp>
        <p:nvSpPr>
          <p:cNvPr id="11" name="Rectangle 10">
            <a:extLst>
              <a:ext uri="{FF2B5EF4-FFF2-40B4-BE49-F238E27FC236}">
                <a16:creationId xmlns:a16="http://schemas.microsoft.com/office/drawing/2014/main" id="{22A4C592-2DB8-4EF5-8502-CD7E46288AF4}"/>
              </a:ext>
            </a:extLst>
          </p:cNvPr>
          <p:cNvSpPr/>
          <p:nvPr/>
        </p:nvSpPr>
        <p:spPr>
          <a:xfrm>
            <a:off x="1971413" y="2814917"/>
            <a:ext cx="5165264" cy="1200329"/>
          </a:xfrm>
          <a:prstGeom prst="rect">
            <a:avLst/>
          </a:prstGeom>
          <a:solidFill>
            <a:schemeClr val="tx2">
              <a:lumMod val="40000"/>
              <a:lumOff val="60000"/>
            </a:schemeClr>
          </a:solidFill>
        </p:spPr>
        <p:txBody>
          <a:bodyPr wrap="square">
            <a:spAutoFit/>
          </a:bodyPr>
          <a:lstStyle/>
          <a:p>
            <a:r>
              <a:rPr lang="en-GB" sz="2400" b="1" i="1" dirty="0"/>
              <a:t>Click on the phone to hear the client brief. Listen carefully you will need this information for the next activity. </a:t>
            </a:r>
          </a:p>
        </p:txBody>
      </p:sp>
      <p:sp>
        <p:nvSpPr>
          <p:cNvPr id="12" name="Rectangle 11">
            <a:extLst>
              <a:ext uri="{FF2B5EF4-FFF2-40B4-BE49-F238E27FC236}">
                <a16:creationId xmlns:a16="http://schemas.microsoft.com/office/drawing/2014/main" id="{51BDA377-99AB-44D3-A00E-73858707A646}"/>
              </a:ext>
            </a:extLst>
          </p:cNvPr>
          <p:cNvSpPr/>
          <p:nvPr/>
        </p:nvSpPr>
        <p:spPr>
          <a:xfrm>
            <a:off x="8129650" y="2985018"/>
            <a:ext cx="800011" cy="97160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Click here</a:t>
            </a:r>
          </a:p>
        </p:txBody>
      </p:sp>
    </p:spTree>
    <p:custDataLst>
      <p:tags r:id="rId1"/>
    </p:custDataLst>
    <p:extLst>
      <p:ext uri="{BB962C8B-B14F-4D97-AF65-F5344CB8AC3E}">
        <p14:creationId xmlns:p14="http://schemas.microsoft.com/office/powerpoint/2010/main" val="38389849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09: How to video </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GB" sz="1200" i="1" dirty="0"/>
              <a:t>Demonstration video.   Facilitator needs to explain how to work out the quantities of materials required for the job. </a:t>
            </a:r>
            <a:endParaRPr lang="en-ZA" dirty="0"/>
          </a:p>
        </p:txBody>
      </p:sp>
    </p:spTree>
    <p:custDataLst>
      <p:tags r:id="rId1"/>
    </p:custDataLst>
    <p:extLst>
      <p:ext uri="{BB962C8B-B14F-4D97-AF65-F5344CB8AC3E}">
        <p14:creationId xmlns:p14="http://schemas.microsoft.com/office/powerpoint/2010/main" val="295123412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11: How to video- Polarity Tester</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GB" sz="1200" i="1" dirty="0"/>
              <a:t>Demonstration video.   Facilitator needs to explain how a polarity tester works</a:t>
            </a:r>
            <a:endParaRPr lang="en-ZA" dirty="0"/>
          </a:p>
        </p:txBody>
      </p:sp>
    </p:spTree>
    <p:custDataLst>
      <p:tags r:id="rId1"/>
    </p:custDataLst>
    <p:extLst>
      <p:ext uri="{BB962C8B-B14F-4D97-AF65-F5344CB8AC3E}">
        <p14:creationId xmlns:p14="http://schemas.microsoft.com/office/powerpoint/2010/main" val="326520557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12: How to video- Insulation Resistance Tester</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GB" sz="1200" i="1" dirty="0"/>
              <a:t>Demonstration video.   Facilitator needs to explain how an insulation resistance tester works.</a:t>
            </a:r>
            <a:endParaRPr lang="en-ZA" dirty="0"/>
          </a:p>
        </p:txBody>
      </p:sp>
    </p:spTree>
    <p:custDataLst>
      <p:tags r:id="rId1"/>
    </p:custDataLst>
    <p:extLst>
      <p:ext uri="{BB962C8B-B14F-4D97-AF65-F5344CB8AC3E}">
        <p14:creationId xmlns:p14="http://schemas.microsoft.com/office/powerpoint/2010/main" val="2999766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13: How to video- PSCC and Loop Impedance Tester</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GB" sz="1200" i="1" dirty="0"/>
              <a:t>Demonstration video.   Facilitator needs to explain how </a:t>
            </a:r>
            <a:r>
              <a:rPr lang="en-GB" sz="1200" dirty="0"/>
              <a:t>PSCC and Loop Impedance Tester works</a:t>
            </a:r>
            <a:r>
              <a:rPr lang="en-GB" sz="1200" i="1" dirty="0"/>
              <a:t>. </a:t>
            </a:r>
            <a:endParaRPr lang="en-ZA" dirty="0"/>
          </a:p>
        </p:txBody>
      </p:sp>
    </p:spTree>
    <p:custDataLst>
      <p:tags r:id="rId1"/>
    </p:custDataLst>
    <p:extLst>
      <p:ext uri="{BB962C8B-B14F-4D97-AF65-F5344CB8AC3E}">
        <p14:creationId xmlns:p14="http://schemas.microsoft.com/office/powerpoint/2010/main" val="240906957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14: How to video-Tape measure</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GB" sz="1200" i="1" dirty="0"/>
              <a:t>Demonstration video.   Facilitator needs to explain how a tape measure works. </a:t>
            </a:r>
            <a:endParaRPr lang="en-ZA" dirty="0"/>
          </a:p>
        </p:txBody>
      </p:sp>
    </p:spTree>
    <p:custDataLst>
      <p:tags r:id="rId1"/>
    </p:custDataLst>
    <p:extLst>
      <p:ext uri="{BB962C8B-B14F-4D97-AF65-F5344CB8AC3E}">
        <p14:creationId xmlns:p14="http://schemas.microsoft.com/office/powerpoint/2010/main" val="46484945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15: Personal protective equipment </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ZA" dirty="0"/>
              <a:t>An animated video discussing the following: </a:t>
            </a:r>
          </a:p>
          <a:p>
            <a:pPr marL="0" indent="0">
              <a:buNone/>
            </a:pPr>
            <a:r>
              <a:rPr lang="en-ZA" dirty="0"/>
              <a:t>What is PPE</a:t>
            </a:r>
          </a:p>
          <a:p>
            <a:pPr marL="0" indent="0">
              <a:buNone/>
            </a:pPr>
            <a:r>
              <a:rPr lang="en-ZA" dirty="0"/>
              <a:t>Why do we wear it?</a:t>
            </a:r>
          </a:p>
          <a:p>
            <a:pPr marL="0" indent="0">
              <a:buNone/>
            </a:pPr>
            <a:r>
              <a:rPr lang="en-ZA" dirty="0"/>
              <a:t>What are the most common PPE for electricians?</a:t>
            </a:r>
          </a:p>
          <a:p>
            <a:pPr marL="0" indent="0">
              <a:buNone/>
            </a:pPr>
            <a:r>
              <a:rPr lang="en-ZA" dirty="0"/>
              <a:t>Where can you find/buy PPE? (Is it your responsibility or that of your employer?</a:t>
            </a:r>
          </a:p>
        </p:txBody>
      </p:sp>
    </p:spTree>
    <p:custDataLst>
      <p:tags r:id="rId1"/>
    </p:custDataLst>
    <p:extLst>
      <p:ext uri="{BB962C8B-B14F-4D97-AF65-F5344CB8AC3E}">
        <p14:creationId xmlns:p14="http://schemas.microsoft.com/office/powerpoint/2010/main" val="240345246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16:Risk Assessment </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ZA" dirty="0"/>
              <a:t>An animated video discussing the following: </a:t>
            </a:r>
          </a:p>
          <a:p>
            <a:pPr marL="0" indent="0">
              <a:buNone/>
            </a:pPr>
            <a:r>
              <a:rPr lang="en-ZA" dirty="0"/>
              <a:t>A risk assessment is a term used to describe the overall process or method where you:</a:t>
            </a:r>
          </a:p>
          <a:p>
            <a:r>
              <a:rPr lang="en-ZA" dirty="0"/>
              <a:t>Identify hazards and risk factors that have the potential to cause harm (hazard identification).</a:t>
            </a:r>
          </a:p>
          <a:p>
            <a:r>
              <a:rPr lang="en-ZA" dirty="0" err="1"/>
              <a:t>Analyze</a:t>
            </a:r>
            <a:r>
              <a:rPr lang="en-ZA" dirty="0"/>
              <a:t> and evaluate the risk associated with that hazard (risk analysis, and risk evaluation).</a:t>
            </a:r>
          </a:p>
          <a:p>
            <a:r>
              <a:rPr lang="en-ZA" dirty="0"/>
              <a:t>Determine appropriate ways to eliminate the hazard, or control the risk when the hazard cannot be eliminated (risk control).</a:t>
            </a:r>
          </a:p>
          <a:p>
            <a:r>
              <a:rPr lang="en-ZA" dirty="0"/>
              <a:t>A risk assessment is a thorough look at your workplace to identify those things, situations, processes, etc. that may cause harm, particularly to people. After identification is made, you </a:t>
            </a:r>
            <a:r>
              <a:rPr lang="en-ZA" dirty="0" err="1"/>
              <a:t>analyze</a:t>
            </a:r>
            <a:r>
              <a:rPr lang="en-ZA" dirty="0"/>
              <a:t> and evaluate how likely and severe the risk is. When this determination is made, you can next, decide what measures should be in place to effectively eliminate or control the harm from happening.</a:t>
            </a:r>
          </a:p>
        </p:txBody>
      </p:sp>
    </p:spTree>
    <p:custDataLst>
      <p:tags r:id="rId1"/>
    </p:custDataLst>
    <p:extLst>
      <p:ext uri="{BB962C8B-B14F-4D97-AF65-F5344CB8AC3E}">
        <p14:creationId xmlns:p14="http://schemas.microsoft.com/office/powerpoint/2010/main" val="185596462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17: 5 Steps of doing a Risk Assessment </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fontAlgn="ctr">
              <a:buNone/>
            </a:pPr>
            <a:r>
              <a:rPr lang="en-ZA" dirty="0"/>
              <a:t>An animated video discussing the following:</a:t>
            </a:r>
          </a:p>
          <a:p>
            <a:pPr fontAlgn="ctr"/>
            <a:r>
              <a:rPr lang="en-ZA" b="1" dirty="0"/>
              <a:t>ACTIVITY</a:t>
            </a:r>
            <a:endParaRPr lang="en-ZA" dirty="0"/>
          </a:p>
          <a:p>
            <a:pPr fontAlgn="ctr"/>
            <a:r>
              <a:rPr lang="en-ZA" b="1" dirty="0"/>
              <a:t>HAZARD</a:t>
            </a:r>
            <a:endParaRPr lang="en-ZA" dirty="0"/>
          </a:p>
          <a:p>
            <a:pPr fontAlgn="ctr"/>
            <a:r>
              <a:rPr lang="en-ZA" b="1" dirty="0"/>
              <a:t>DANGER</a:t>
            </a:r>
            <a:endParaRPr lang="en-ZA" dirty="0"/>
          </a:p>
          <a:p>
            <a:pPr fontAlgn="ctr"/>
            <a:r>
              <a:rPr lang="en-ZA" b="1" dirty="0"/>
              <a:t>RISK (without preventative measures) </a:t>
            </a:r>
            <a:endParaRPr lang="en-ZA" dirty="0"/>
          </a:p>
          <a:p>
            <a:pPr fontAlgn="ctr"/>
            <a:r>
              <a:rPr lang="en-ZA" b="1" dirty="0"/>
              <a:t>PREVENTIVE MEASURE</a:t>
            </a:r>
            <a:endParaRPr lang="en-ZA" dirty="0"/>
          </a:p>
          <a:p>
            <a:pPr marL="0" indent="0">
              <a:buNone/>
            </a:pPr>
            <a:r>
              <a:rPr lang="en-ZA" dirty="0"/>
              <a:t>Must mention the difference between a hazard and a danger. </a:t>
            </a:r>
          </a:p>
        </p:txBody>
      </p:sp>
    </p:spTree>
    <p:custDataLst>
      <p:tags r:id="rId1"/>
    </p:custDataLst>
    <p:extLst>
      <p:ext uri="{BB962C8B-B14F-4D97-AF65-F5344CB8AC3E}">
        <p14:creationId xmlns:p14="http://schemas.microsoft.com/office/powerpoint/2010/main" val="333846487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18: Do the job</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fontAlgn="ctr">
              <a:buNone/>
            </a:pPr>
            <a:r>
              <a:rPr lang="en-ZA" dirty="0"/>
              <a:t>Demonstration Video showing: </a:t>
            </a:r>
          </a:p>
          <a:p>
            <a:pPr marL="228600" indent="-228600">
              <a:lnSpc>
                <a:spcPct val="100000"/>
              </a:lnSpc>
              <a:spcBef>
                <a:spcPts val="0"/>
              </a:spcBef>
            </a:pPr>
            <a:r>
              <a:rPr lang="en-US" sz="2400" dirty="0"/>
              <a:t>Drill a hole in a wall (Module 19)</a:t>
            </a:r>
          </a:p>
          <a:p>
            <a:pPr marL="0" indent="0" fontAlgn="ctr">
              <a:buNone/>
            </a:pPr>
            <a:endParaRPr lang="en-ZA" dirty="0"/>
          </a:p>
          <a:p>
            <a:pPr marL="0" indent="0" fontAlgn="ctr">
              <a:buNone/>
            </a:pPr>
            <a:endParaRPr lang="en-ZA" dirty="0"/>
          </a:p>
        </p:txBody>
      </p:sp>
      <p:pic>
        <p:nvPicPr>
          <p:cNvPr id="4" name="Picture 3">
            <a:extLst>
              <a:ext uri="{FF2B5EF4-FFF2-40B4-BE49-F238E27FC236}">
                <a16:creationId xmlns:a16="http://schemas.microsoft.com/office/drawing/2014/main" id="{B50AE493-1A3C-4DB0-932F-234F85A56859}"/>
              </a:ext>
            </a:extLst>
          </p:cNvPr>
          <p:cNvPicPr>
            <a:picLocks noChangeAspect="1"/>
          </p:cNvPicPr>
          <p:nvPr/>
        </p:nvPicPr>
        <p:blipFill>
          <a:blip r:embed="rId4"/>
          <a:stretch>
            <a:fillRect/>
          </a:stretch>
        </p:blipFill>
        <p:spPr>
          <a:xfrm>
            <a:off x="1222329" y="1844297"/>
            <a:ext cx="6719834" cy="7731627"/>
          </a:xfrm>
          <a:prstGeom prst="rect">
            <a:avLst/>
          </a:prstGeom>
        </p:spPr>
      </p:pic>
    </p:spTree>
    <p:custDataLst>
      <p:tags r:id="rId1"/>
    </p:custDataLst>
    <p:extLst>
      <p:ext uri="{BB962C8B-B14F-4D97-AF65-F5344CB8AC3E}">
        <p14:creationId xmlns:p14="http://schemas.microsoft.com/office/powerpoint/2010/main" val="359742960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19: Do the job</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fontAlgn="ctr">
              <a:buNone/>
            </a:pPr>
            <a:r>
              <a:rPr lang="en-ZA" dirty="0"/>
              <a:t>Demonstration Video showing: </a:t>
            </a:r>
          </a:p>
          <a:p>
            <a:pPr marL="228600" indent="-228600">
              <a:lnSpc>
                <a:spcPct val="100000"/>
              </a:lnSpc>
              <a:spcBef>
                <a:spcPts val="0"/>
              </a:spcBef>
            </a:pPr>
            <a:r>
              <a:rPr lang="en-GB" sz="2400" dirty="0"/>
              <a:t>Fit conduit through the new hole drilled in the wall </a:t>
            </a:r>
          </a:p>
          <a:p>
            <a:pPr marL="0" indent="0" fontAlgn="ctr">
              <a:buNone/>
            </a:pPr>
            <a:endParaRPr lang="en-ZA" dirty="0"/>
          </a:p>
        </p:txBody>
      </p:sp>
    </p:spTree>
    <p:custDataLst>
      <p:tags r:id="rId1"/>
    </p:custDataLst>
    <p:extLst>
      <p:ext uri="{BB962C8B-B14F-4D97-AF65-F5344CB8AC3E}">
        <p14:creationId xmlns:p14="http://schemas.microsoft.com/office/powerpoint/2010/main" val="4452873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12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12676</TotalTime>
  <Words>13508</Words>
  <Application>Microsoft Office PowerPoint</Application>
  <PresentationFormat>Custom</PresentationFormat>
  <Paragraphs>1771</Paragraphs>
  <Slides>123</Slides>
  <Notes>123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123</vt:i4>
      </vt:variant>
    </vt:vector>
  </HeadingPairs>
  <TitlesOfParts>
    <vt:vector size="130" baseType="lpstr">
      <vt:lpstr>Arial</vt:lpstr>
      <vt:lpstr>Calibri</vt:lpstr>
      <vt:lpstr>Courier New</vt:lpstr>
      <vt:lpstr>Open Sans</vt:lpstr>
      <vt:lpstr>Symbol</vt:lpstr>
      <vt:lpstr>Wingdings</vt:lpstr>
      <vt:lpstr>Office Theme</vt:lpstr>
      <vt:lpstr>PowerPoint Presentation</vt:lpstr>
      <vt:lpstr>Wireways</vt:lpstr>
      <vt:lpstr>Assumed prior learning </vt:lpstr>
      <vt:lpstr>Disclaimer- Key points about working under supervision </vt:lpstr>
      <vt:lpstr>Scenario Outcomes</vt:lpstr>
      <vt:lpstr>Gate Motor Supply</vt:lpstr>
      <vt:lpstr>Glossary</vt:lpstr>
      <vt:lpstr>PowerPoint Presentation</vt:lpstr>
      <vt:lpstr>Step 1- Client brief</vt:lpstr>
      <vt:lpstr>Client brief</vt:lpstr>
      <vt:lpstr>Client brief</vt:lpstr>
      <vt:lpstr>Client brief</vt:lpstr>
      <vt:lpstr>Mr Mabuzo’s property</vt:lpstr>
      <vt:lpstr>Summary of property details </vt:lpstr>
      <vt:lpstr>Step 2- Choose the best option</vt:lpstr>
      <vt:lpstr>Overview of options </vt:lpstr>
      <vt:lpstr>Option 1</vt:lpstr>
      <vt:lpstr>Option 2</vt:lpstr>
      <vt:lpstr>Option 3</vt:lpstr>
      <vt:lpstr>Share your thoughts</vt:lpstr>
      <vt:lpstr>Share your thoughts</vt:lpstr>
      <vt:lpstr>Additional details for options  </vt:lpstr>
      <vt:lpstr>Option 1 details </vt:lpstr>
      <vt:lpstr>Option 2 details </vt:lpstr>
      <vt:lpstr>Option 3 details </vt:lpstr>
      <vt:lpstr>Remove an option</vt:lpstr>
      <vt:lpstr>Final 2 options</vt:lpstr>
      <vt:lpstr>Choose the best option</vt:lpstr>
      <vt:lpstr>Option 1</vt:lpstr>
      <vt:lpstr>Option 2</vt:lpstr>
      <vt:lpstr>Step 3- Plan the task</vt:lpstr>
      <vt:lpstr>Step 3- Plan the task</vt:lpstr>
      <vt:lpstr>Step 3- Plan the task</vt:lpstr>
      <vt:lpstr>Upload your plan</vt:lpstr>
      <vt:lpstr>Example of the plan </vt:lpstr>
      <vt:lpstr>What will you need to do the job? </vt:lpstr>
      <vt:lpstr>Tools, materials, equipment and PPE</vt:lpstr>
      <vt:lpstr>Task 1</vt:lpstr>
      <vt:lpstr>Task 2</vt:lpstr>
      <vt:lpstr>Task 3</vt:lpstr>
      <vt:lpstr>Task 4</vt:lpstr>
      <vt:lpstr>Task 5</vt:lpstr>
      <vt:lpstr>Task 6</vt:lpstr>
      <vt:lpstr>Task 7</vt:lpstr>
      <vt:lpstr>Task 8</vt:lpstr>
      <vt:lpstr>Task 9</vt:lpstr>
      <vt:lpstr>Task 10</vt:lpstr>
      <vt:lpstr>Task 11</vt:lpstr>
      <vt:lpstr>ePortfolio activity- Plan</vt:lpstr>
      <vt:lpstr>Upload your requirements list</vt:lpstr>
      <vt:lpstr>PowerPoint Presentation</vt:lpstr>
      <vt:lpstr>Example of requirements list</vt:lpstr>
      <vt:lpstr>Missing tools, material and equipment</vt:lpstr>
      <vt:lpstr>Tools List</vt:lpstr>
      <vt:lpstr>Measuring Equipment List</vt:lpstr>
      <vt:lpstr>Materials List</vt:lpstr>
      <vt:lpstr>Step 4- Rules and regulations </vt:lpstr>
      <vt:lpstr>Multiple choice</vt:lpstr>
      <vt:lpstr>SANS Codes</vt:lpstr>
      <vt:lpstr>SANS 10142</vt:lpstr>
      <vt:lpstr>Multiple choice</vt:lpstr>
      <vt:lpstr>Step 5- Do a risk assessment </vt:lpstr>
      <vt:lpstr>Step 5- Identify the risks </vt:lpstr>
      <vt:lpstr>Step 5- Identify the risks </vt:lpstr>
      <vt:lpstr>PowerPoint Presentation</vt:lpstr>
      <vt:lpstr>Feedback- tasks and risks</vt:lpstr>
      <vt:lpstr>Prevent the risk</vt:lpstr>
      <vt:lpstr>Select the correct PPE</vt:lpstr>
      <vt:lpstr>Complete Risk Assessment Table </vt:lpstr>
      <vt:lpstr>Example</vt:lpstr>
      <vt:lpstr>ePortfolio activity- Risk Assessment Table</vt:lpstr>
      <vt:lpstr>Upload your requirements list</vt:lpstr>
      <vt:lpstr>Step 6- Do the job</vt:lpstr>
      <vt:lpstr>PowerPoint Presentation</vt:lpstr>
      <vt:lpstr>Feedback- tasks</vt:lpstr>
      <vt:lpstr>Step 7- Check if the task was done correctly</vt:lpstr>
      <vt:lpstr>Do the necessary tests</vt:lpstr>
      <vt:lpstr>Step 8- Hand over the client </vt:lpstr>
      <vt:lpstr>Conclusion </vt:lpstr>
      <vt:lpstr>Resource 01: Example of an installation plan </vt:lpstr>
      <vt:lpstr>Voice Rec 01: Client brief</vt:lpstr>
      <vt:lpstr>Vid 01: Property details </vt:lpstr>
      <vt:lpstr>Vid 02: Step 2 Option 1</vt:lpstr>
      <vt:lpstr>Vid 03: Step 2 Option 2</vt:lpstr>
      <vt:lpstr>Vid 04: Step 2 Option 3</vt:lpstr>
      <vt:lpstr>Vid 05: How to plan for the job.</vt:lpstr>
      <vt:lpstr>Vid 06: How to do installation drawing</vt:lpstr>
      <vt:lpstr>Vid 07: Overview of the SANS codes and how they work</vt:lpstr>
      <vt:lpstr>Vid 08: How to video </vt:lpstr>
      <vt:lpstr>Vid 09: How to video </vt:lpstr>
      <vt:lpstr>Vid 11: How to video- Polarity Tester</vt:lpstr>
      <vt:lpstr>Vid 12: How to video- Insulation Resistance Tester</vt:lpstr>
      <vt:lpstr>Vid 13: How to video- PSCC and Loop Impedance Tester</vt:lpstr>
      <vt:lpstr>Vid 14: How to video-Tape measure</vt:lpstr>
      <vt:lpstr>Vid 15: Personal protective equipment </vt:lpstr>
      <vt:lpstr>Vid 16:Risk Assessment </vt:lpstr>
      <vt:lpstr>Vid 17: 5 Steps of doing a Risk Assessment </vt:lpstr>
      <vt:lpstr>Vid 18: Do the job</vt:lpstr>
      <vt:lpstr>Vid 19: Do the job</vt:lpstr>
      <vt:lpstr>Vid 20: Do the job</vt:lpstr>
      <vt:lpstr>Vid 21: Do the job</vt:lpstr>
      <vt:lpstr>Vid 22: Do the job</vt:lpstr>
      <vt:lpstr>Vid 23: Do the job</vt:lpstr>
      <vt:lpstr>Vid 24: Do the job</vt:lpstr>
      <vt:lpstr>Vid 25: Do the job</vt:lpstr>
      <vt:lpstr>Vid 26: Do the job</vt:lpstr>
      <vt:lpstr>Vid 27: Do the job</vt:lpstr>
      <vt:lpstr>Vid 28: Do the job</vt:lpstr>
      <vt:lpstr>Vid 29: Do the job</vt:lpstr>
      <vt:lpstr>Vid 37: Client Handover</vt:lpstr>
      <vt:lpstr>Voiceover 01- Option 1- Choice 1</vt:lpstr>
      <vt:lpstr>Voiceover 02- Option 1 Choice 2</vt:lpstr>
      <vt:lpstr>Voiceover 03- Option 1 Choice 3</vt:lpstr>
      <vt:lpstr>Voiceover 04- Option 2- Choice 1</vt:lpstr>
      <vt:lpstr>Voiceover 05- Option 2 Choice 2</vt:lpstr>
      <vt:lpstr>Voiceover 06- Option 3 Choice 3</vt:lpstr>
      <vt:lpstr>Simulation 1- No Voltage Test_Continuity of earth conductor </vt:lpstr>
      <vt:lpstr>Simulation 2- No Voltage Tests_Insulation Resistance Test</vt:lpstr>
      <vt:lpstr>Simulation 1- Voltage on Tests_Voltage Test </vt:lpstr>
      <vt:lpstr>Simulation 1- Voltage on Tests_Polarity Test</vt:lpstr>
      <vt:lpstr>Simulation 1- Voltage on Tests_Neutral Test </vt:lpstr>
      <vt:lpstr>Resource 01: Client brief and property details </vt:lpstr>
      <vt:lpstr>List of images required for this scenario: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Benita Gomes</cp:lastModifiedBy>
  <cp:revision>899</cp:revision>
  <dcterms:created xsi:type="dcterms:W3CDTF">2018-02-02T12:07:09Z</dcterms:created>
  <dcterms:modified xsi:type="dcterms:W3CDTF">2018-09-19T14:09:08Z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