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9.xml" ContentType="application/vnd.openxmlformats-officedocument.presentationml.tags+xml"/>
  <Override PartName="/ppt/notesSlides/notesSlide30.xml" ContentType="application/vnd.openxmlformats-officedocument.presentationml.notesSlide+xml"/>
  <Override PartName="/ppt/tags/tag10.xml" ContentType="application/vnd.openxmlformats-officedocument.presentationml.tags+xml"/>
  <Override PartName="/ppt/notesSlides/notesSlide31.xml" ContentType="application/vnd.openxmlformats-officedocument.presentationml.notesSlide+xml"/>
  <Override PartName="/ppt/tags/tag11.xml" ContentType="application/vnd.openxmlformats-officedocument.presentationml.tags+xml"/>
  <Override PartName="/ppt/notesSlides/notesSlide32.xml" ContentType="application/vnd.openxmlformats-officedocument.presentationml.notesSlide+xml"/>
  <Override PartName="/ppt/tags/tag12.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13.xml" ContentType="application/vnd.openxmlformats-officedocument.presentationml.tags+xml"/>
  <Override PartName="/ppt/notesSlides/notesSlide40.xml" ContentType="application/vnd.openxmlformats-officedocument.presentationml.notesSlide+xml"/>
  <Override PartName="/ppt/tags/tag14.xml" ContentType="application/vnd.openxmlformats-officedocument.presentationml.tags+xml"/>
  <Override PartName="/ppt/notesSlides/notesSlide41.xml" ContentType="application/vnd.openxmlformats-officedocument.presentationml.notesSlide+xml"/>
  <Override PartName="/ppt/tags/tag15.xml" ContentType="application/vnd.openxmlformats-officedocument.presentationml.tags+xml"/>
  <Override PartName="/ppt/notesSlides/notesSlide42.xml" ContentType="application/vnd.openxmlformats-officedocument.presentationml.notesSlide+xml"/>
  <Override PartName="/ppt/tags/tag16.xml" ContentType="application/vnd.openxmlformats-officedocument.presentationml.tags+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 id="2147483692" r:id="rId2"/>
    <p:sldMasterId id="2147483710" r:id="rId3"/>
    <p:sldMasterId id="2147483727" r:id="rId4"/>
  </p:sldMasterIdLst>
  <p:notesMasterIdLst>
    <p:notesMasterId r:id="rId48"/>
  </p:notesMasterIdLst>
  <p:sldIdLst>
    <p:sldId id="256" r:id="rId5"/>
    <p:sldId id="469" r:id="rId6"/>
    <p:sldId id="465" r:id="rId7"/>
    <p:sldId id="460" r:id="rId8"/>
    <p:sldId id="466" r:id="rId9"/>
    <p:sldId id="470" r:id="rId10"/>
    <p:sldId id="467" r:id="rId11"/>
    <p:sldId id="471" r:id="rId12"/>
    <p:sldId id="489" r:id="rId13"/>
    <p:sldId id="472" r:id="rId14"/>
    <p:sldId id="473" r:id="rId15"/>
    <p:sldId id="420" r:id="rId16"/>
    <p:sldId id="423" r:id="rId17"/>
    <p:sldId id="492" r:id="rId18"/>
    <p:sldId id="493" r:id="rId19"/>
    <p:sldId id="474" r:id="rId20"/>
    <p:sldId id="494" r:id="rId21"/>
    <p:sldId id="475" r:id="rId22"/>
    <p:sldId id="476" r:id="rId23"/>
    <p:sldId id="477" r:id="rId24"/>
    <p:sldId id="478" r:id="rId25"/>
    <p:sldId id="479" r:id="rId26"/>
    <p:sldId id="480" r:id="rId27"/>
    <p:sldId id="481" r:id="rId28"/>
    <p:sldId id="482" r:id="rId29"/>
    <p:sldId id="495" r:id="rId30"/>
    <p:sldId id="483" r:id="rId31"/>
    <p:sldId id="484" r:id="rId32"/>
    <p:sldId id="485" r:id="rId33"/>
    <p:sldId id="496" r:id="rId34"/>
    <p:sldId id="491" r:id="rId35"/>
    <p:sldId id="498" r:id="rId36"/>
    <p:sldId id="499" r:id="rId37"/>
    <p:sldId id="486" r:id="rId38"/>
    <p:sldId id="487" r:id="rId39"/>
    <p:sldId id="500" r:id="rId40"/>
    <p:sldId id="504" r:id="rId41"/>
    <p:sldId id="501" r:id="rId42"/>
    <p:sldId id="502" r:id="rId43"/>
    <p:sldId id="468" r:id="rId44"/>
    <p:sldId id="319" r:id="rId45"/>
    <p:sldId id="488" r:id="rId46"/>
    <p:sldId id="457" r:id="rId47"/>
  </p:sldIdLst>
  <p:sldSz cx="10239375" cy="5759450"/>
  <p:notesSz cx="6858000" cy="9144000"/>
  <p:custDataLst>
    <p:tags r:id="rId4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469"/>
            <p14:sldId id="465"/>
            <p14:sldId id="460"/>
            <p14:sldId id="466"/>
            <p14:sldId id="470"/>
            <p14:sldId id="467"/>
            <p14:sldId id="471"/>
            <p14:sldId id="489"/>
            <p14:sldId id="472"/>
            <p14:sldId id="473"/>
            <p14:sldId id="420"/>
            <p14:sldId id="423"/>
            <p14:sldId id="492"/>
            <p14:sldId id="493"/>
            <p14:sldId id="474"/>
            <p14:sldId id="494"/>
            <p14:sldId id="475"/>
            <p14:sldId id="476"/>
            <p14:sldId id="477"/>
            <p14:sldId id="478"/>
            <p14:sldId id="479"/>
            <p14:sldId id="480"/>
            <p14:sldId id="481"/>
            <p14:sldId id="482"/>
            <p14:sldId id="495"/>
            <p14:sldId id="483"/>
            <p14:sldId id="484"/>
            <p14:sldId id="485"/>
            <p14:sldId id="496"/>
            <p14:sldId id="491"/>
            <p14:sldId id="498"/>
            <p14:sldId id="499"/>
            <p14:sldId id="486"/>
            <p14:sldId id="487"/>
            <p14:sldId id="500"/>
            <p14:sldId id="504"/>
            <p14:sldId id="501"/>
            <p14:sldId id="502"/>
            <p14:sldId id="468"/>
          </p14:sldIdLst>
        </p14:section>
        <p14:section name="Appendix" id="{61A5EB1E-5BAC-224D-8F20-5D1D8E086C2B}">
          <p14:sldIdLst>
            <p14:sldId id="319"/>
            <p14:sldId id="488"/>
            <p14:sldId id="457"/>
          </p14:sldIdLst>
        </p14:section>
      </p14:sectionLst>
    </p:ex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19" clrIdx="0">
    <p:extLst/>
  </p:cmAuthor>
  <p:cmAuthor id="2" name="Benita Gomes" initials="BG" lastIdx="4" clrIdx="1">
    <p:extLst/>
  </p:cmAuthor>
  <p:cmAuthor id="3" name="BackOffice" initials="B" lastIdx="26"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8D9C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8"/>
    <p:restoredTop sz="73124" autoAdjust="0"/>
  </p:normalViewPr>
  <p:slideViewPr>
    <p:cSldViewPr snapToGrid="0" snapToObjects="1">
      <p:cViewPr varScale="1">
        <p:scale>
          <a:sx n="64" d="100"/>
          <a:sy n="64" d="100"/>
        </p:scale>
        <p:origin x="-1386" y="-102"/>
      </p:cViewPr>
      <p:guideLst>
        <p:guide orient="horz" pos="1814"/>
        <p:guide pos="322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27/10/2018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a:t>
            </a:fld>
            <a:endParaRPr lang="en-GB"/>
          </a:p>
        </p:txBody>
      </p:sp>
    </p:spTree>
    <p:extLst>
      <p:ext uri="{BB962C8B-B14F-4D97-AF65-F5344CB8AC3E}">
        <p14:creationId xmlns:p14="http://schemas.microsoft.com/office/powerpoint/2010/main" val="611794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smtClean="0"/>
              <a:t>Fig 02 = CTC Book 4, EC-1, Page 43.</a:t>
            </a:r>
          </a:p>
          <a:p>
            <a:r>
              <a:rPr lang="en-ZA" dirty="0" smtClean="0"/>
              <a:t>Click on the figure = </a:t>
            </a:r>
          </a:p>
          <a:p>
            <a:pPr marL="171450" indent="-171450">
              <a:buFont typeface="Arial" panose="020B0604020202020204" pitchFamily="34" charset="0"/>
              <a:buChar char="•"/>
            </a:pPr>
            <a:r>
              <a:rPr lang="en-ZA" dirty="0" smtClean="0"/>
              <a:t>The current flows from the line through the circuit breaker contacts, which are closed and through the stop button contacts, which are also closed. The stop button is spring loaded and only by pushing the button will the contacts open. When released it will return to the normally closed (abbreviated N/C) position.</a:t>
            </a:r>
          </a:p>
          <a:p>
            <a:pPr marL="171450" indent="-171450">
              <a:buFont typeface="Arial" panose="020B0604020202020204" pitchFamily="34" charset="0"/>
              <a:buChar char="•"/>
            </a:pPr>
            <a:r>
              <a:rPr lang="en-ZA" dirty="0" smtClean="0"/>
              <a:t>The symbol O above the contact indicates the stop button and the symbol 1 indicates the start button.</a:t>
            </a:r>
          </a:p>
          <a:p>
            <a:pPr marL="171450" indent="-171450">
              <a:buFont typeface="Arial" panose="020B0604020202020204" pitchFamily="34" charset="0"/>
              <a:buChar char="•"/>
            </a:pPr>
            <a:r>
              <a:rPr lang="en-ZA" dirty="0" smtClean="0"/>
              <a:t>Wires are numbered for ease of wiring. The numbers also indicate a particular section of the circuit.</a:t>
            </a:r>
          </a:p>
          <a:p>
            <a:pPr marL="171450" indent="-171450">
              <a:buFont typeface="Arial" panose="020B0604020202020204" pitchFamily="34" charset="0"/>
              <a:buChar char="•"/>
            </a:pPr>
            <a:r>
              <a:rPr lang="en-ZA" dirty="0" smtClean="0"/>
              <a:t>There is no current flow to the relay coil, because the start button contacts are normally open (abbreviated N/O), but when the start button is pushed the contacts will close allowing the current to flow through the contacts to the relay coil. This will allow the relay coil to become energised, which in turn will pull in the relay armature and close all the N/O contacts and open all the N/C contacts mounted on the relay.</a:t>
            </a:r>
          </a:p>
          <a:p>
            <a:pPr marL="171450" indent="-171450">
              <a:buFont typeface="Arial" panose="020B0604020202020204" pitchFamily="34" charset="0"/>
              <a:buChar char="•"/>
            </a:pPr>
            <a:r>
              <a:rPr lang="en-ZA" dirty="0" smtClean="0"/>
              <a:t>When the start button is released, the start button contacts will open, the relay will become de-energised and the relay contacts to the lamp will open again and so switch off the lamp.</a:t>
            </a:r>
          </a:p>
          <a:p>
            <a:pPr marL="171450" indent="-171450">
              <a:buFont typeface="Arial" panose="020B0604020202020204" pitchFamily="34" charset="0"/>
              <a:buChar char="•"/>
            </a:pPr>
            <a:r>
              <a:rPr lang="en-ZA" dirty="0" smtClean="0"/>
              <a:t>The relay consists of two main parts, the electromagnetic part and the switching part. The</a:t>
            </a:r>
            <a:r>
              <a:rPr lang="en-ZA" baseline="0" dirty="0" smtClean="0"/>
              <a:t> figure</a:t>
            </a:r>
            <a:r>
              <a:rPr lang="en-ZA" dirty="0" smtClean="0"/>
              <a:t> shows that the light operates through the relay contacts fed from the line. This is normally referred to as the “main circuit”. The relay coil is also fed from the line through a fuse, this is normally referred to as the “control circuit”.</a:t>
            </a:r>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smtClean="0"/>
              <a:t>Fig 03 = CTC Book 4, EC-1, Page 44</a:t>
            </a:r>
          </a:p>
          <a:p>
            <a:r>
              <a:rPr lang="en-ZA" dirty="0" smtClean="0"/>
              <a:t>Click</a:t>
            </a:r>
            <a:r>
              <a:rPr lang="en-ZA" baseline="0" dirty="0" smtClean="0"/>
              <a:t> on Fig03 = </a:t>
            </a:r>
          </a:p>
          <a:p>
            <a:pPr marL="171450" indent="-171450">
              <a:buFont typeface="Arial" panose="020B0604020202020204" pitchFamily="34" charset="0"/>
              <a:buChar char="•"/>
            </a:pPr>
            <a:r>
              <a:rPr lang="en-ZA" dirty="0" smtClean="0"/>
              <a:t>To overcome the relay dropping out (de-energising) when the start button is released, something is needed to retain the closed circuit for example a set of contacts in parallel with the start button and the only contact available are on the relay. When contacts are used for this purpose they are referred to as retaining contacts. Another set of N/O contacts on the relay will be used for retaining contacts as shown by the dotted line in the figure.</a:t>
            </a:r>
          </a:p>
          <a:p>
            <a:pPr marL="171450" indent="-171450">
              <a:buFont typeface="Arial" panose="020B0604020202020204" pitchFamily="34" charset="0"/>
              <a:buChar char="•"/>
            </a:pPr>
            <a:r>
              <a:rPr lang="en-ZA" dirty="0" smtClean="0"/>
              <a:t>The new condition will be as follows: When the start button is pushed the relay will close (energise) and the N/O contacts will close, switching on the light with the top relay contact and closing the bottom retaining contact in parallel with the start button. Now the start button can be released and the circuit will remain closed through the stop button and the retaining contact, which allows current to keep on flowing through the relay coil, keeping it energised.</a:t>
            </a:r>
          </a:p>
          <a:p>
            <a:pPr marL="171450" indent="-171450">
              <a:buFont typeface="Arial" panose="020B0604020202020204" pitchFamily="34" charset="0"/>
              <a:buChar char="•"/>
            </a:pPr>
            <a:r>
              <a:rPr lang="en-ZA" dirty="0" smtClean="0"/>
              <a:t>To switch the light off again, push the stop button, which will open the circuit feeding current to the relay coil.</a:t>
            </a:r>
          </a:p>
          <a:p>
            <a:pPr marL="171450" indent="-171450">
              <a:buFont typeface="Arial" panose="020B0604020202020204" pitchFamily="34" charset="0"/>
              <a:buChar char="•"/>
            </a:pPr>
            <a:r>
              <a:rPr lang="en-ZA" dirty="0" smtClean="0"/>
              <a:t>A fuse is included in the control circuit to protect the relay coil, because the relay coil draws a very small current (about 200 mA) while the circuit breaker, which is rated to operate the lamp, has a rating too high to protect the relay coil.</a:t>
            </a:r>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2205094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MCQ: Allow click on the options.</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a:t>
            </a:r>
            <a:r>
              <a:rPr lang="en-US" b="0" dirty="0" smtClean="0"/>
              <a:t>answers</a:t>
            </a:r>
            <a:r>
              <a:rPr lang="en-US" b="0" baseline="0" dirty="0" smtClean="0"/>
              <a:t> are B and 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 </a:t>
            </a:r>
            <a:r>
              <a:rPr lang="en-US" b="0" dirty="0" smtClean="0"/>
              <a:t>Good</a:t>
            </a:r>
            <a:r>
              <a:rPr lang="en-US" b="0" baseline="0" dirty="0" smtClean="0"/>
              <a:t> job</a:t>
            </a:r>
            <a:r>
              <a:rPr lang="en-US" b="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Incorrect </a:t>
            </a:r>
            <a:r>
              <a:rPr lang="en-US" b="0" dirty="0"/>
              <a:t>– </a:t>
            </a:r>
            <a:r>
              <a:rPr lang="en-US" b="0" dirty="0" smtClean="0"/>
              <a:t>Try</a:t>
            </a:r>
            <a:r>
              <a:rPr lang="en-US" b="0" baseline="0" dirty="0" smtClean="0"/>
              <a:t> again.</a:t>
            </a: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4148638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MCQ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answer is </a:t>
            </a:r>
            <a:r>
              <a:rPr lang="en-US" b="0" dirty="0" smtClean="0"/>
              <a:t>C</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 </a:t>
            </a:r>
            <a:r>
              <a:rPr lang="en-US" b="0" dirty="0" smtClean="0"/>
              <a:t>Good</a:t>
            </a:r>
            <a:r>
              <a:rPr lang="en-US" b="0" baseline="0" dirty="0" smtClean="0"/>
              <a:t> job</a:t>
            </a:r>
            <a:r>
              <a:rPr lang="en-US" b="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Incorrect </a:t>
            </a:r>
            <a:r>
              <a:rPr lang="en-US" b="0" dirty="0"/>
              <a:t>– </a:t>
            </a:r>
            <a:r>
              <a:rPr lang="en-US" b="0" dirty="0" smtClean="0"/>
              <a:t>Try</a:t>
            </a:r>
            <a:r>
              <a:rPr lang="en-US" b="0" baseline="0" dirty="0" smtClean="0"/>
              <a:t> again.</a:t>
            </a: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4148638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MCQ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answer is </a:t>
            </a:r>
            <a:r>
              <a:rPr lang="en-US" b="0" dirty="0" smtClean="0"/>
              <a:t>A</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 </a:t>
            </a:r>
            <a:r>
              <a:rPr lang="en-US" b="0" dirty="0" smtClean="0"/>
              <a:t>Good</a:t>
            </a:r>
            <a:r>
              <a:rPr lang="en-US" b="0" baseline="0" dirty="0" smtClean="0"/>
              <a:t> job</a:t>
            </a:r>
            <a:r>
              <a:rPr lang="en-US" b="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Incorrect </a:t>
            </a:r>
            <a:r>
              <a:rPr lang="en-US" b="0" dirty="0"/>
              <a:t>– </a:t>
            </a:r>
            <a:r>
              <a:rPr lang="en-US" b="0" dirty="0" smtClean="0"/>
              <a:t>Try</a:t>
            </a:r>
            <a:r>
              <a:rPr lang="en-US" b="0" baseline="0" dirty="0" smtClean="0"/>
              <a:t> again.</a:t>
            </a: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4148638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smtClean="0"/>
              <a:t>Fig 04= CTC, Book 4, EC-1, Pg45.</a:t>
            </a:r>
          </a:p>
          <a:p>
            <a:r>
              <a:rPr lang="en-ZA" dirty="0" smtClean="0"/>
              <a:t>Allow click on each of the symbols in the diagram:</a:t>
            </a:r>
          </a:p>
          <a:p>
            <a:r>
              <a:rPr lang="en-ZA" dirty="0" smtClean="0"/>
              <a:t>Click on:</a:t>
            </a:r>
          </a:p>
          <a:p>
            <a:pPr marL="171450" indent="-171450">
              <a:buFont typeface="Arial" panose="020B0604020202020204" pitchFamily="34" charset="0"/>
              <a:buChar char="•"/>
            </a:pPr>
            <a:r>
              <a:rPr lang="en-ZA" dirty="0" smtClean="0"/>
              <a:t>-F =Fuse</a:t>
            </a:r>
          </a:p>
          <a:p>
            <a:pPr marL="171450" indent="-171450">
              <a:buFont typeface="Arial" panose="020B0604020202020204" pitchFamily="34" charset="0"/>
              <a:buChar char="•"/>
            </a:pPr>
            <a:r>
              <a:rPr lang="en-ZA" dirty="0" smtClean="0"/>
              <a:t>-Q =</a:t>
            </a:r>
            <a:r>
              <a:rPr lang="en-ZA" baseline="0" dirty="0" smtClean="0"/>
              <a:t> </a:t>
            </a:r>
            <a:r>
              <a:rPr lang="en-ZA" dirty="0" smtClean="0"/>
              <a:t>Circuit breaker</a:t>
            </a:r>
          </a:p>
          <a:p>
            <a:pPr marL="171450" indent="-171450">
              <a:buFont typeface="Arial" panose="020B0604020202020204" pitchFamily="34" charset="0"/>
              <a:buChar char="•"/>
            </a:pPr>
            <a:r>
              <a:rPr lang="en-ZA" dirty="0" smtClean="0"/>
              <a:t>-H = Lamp</a:t>
            </a:r>
          </a:p>
          <a:p>
            <a:pPr marL="171450" indent="-171450">
              <a:buFont typeface="Arial" panose="020B0604020202020204" pitchFamily="34" charset="0"/>
              <a:buChar char="•"/>
            </a:pPr>
            <a:r>
              <a:rPr lang="en-ZA" dirty="0" smtClean="0"/>
              <a:t>-K = Relay</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smtClean="0"/>
              <a:t>Fig 05= CTC, Book 4, EC-1, Pg46.</a:t>
            </a:r>
          </a:p>
          <a:p>
            <a:endParaRPr lang="en-ZA" dirty="0" smtClean="0"/>
          </a:p>
          <a:p>
            <a:r>
              <a:rPr lang="en-ZA" dirty="0" smtClean="0"/>
              <a:t>Click on image =</a:t>
            </a:r>
          </a:p>
          <a:p>
            <a:r>
              <a:rPr lang="en-ZA" dirty="0" smtClean="0"/>
              <a:t>Test the main circuit:</a:t>
            </a:r>
          </a:p>
          <a:p>
            <a:r>
              <a:rPr lang="en-ZA" dirty="0" smtClean="0"/>
              <a:t>• Connect one lead of the bell tester onto the load side of the circuit breaker and the other lead onto the neutral bar. The bell should not ring.</a:t>
            </a:r>
          </a:p>
          <a:p>
            <a:r>
              <a:rPr lang="en-ZA" dirty="0" smtClean="0"/>
              <a:t>• Bridge the lamp holder connections with a piece of wire.</a:t>
            </a:r>
          </a:p>
          <a:p>
            <a:r>
              <a:rPr lang="en-ZA" dirty="0" smtClean="0"/>
              <a:t>• Press the start button. The bell should not ring.</a:t>
            </a:r>
          </a:p>
          <a:p>
            <a:r>
              <a:rPr lang="en-ZA" dirty="0" smtClean="0"/>
              <a:t>• Press in the armature of the relay. The action closes the N/O (-</a:t>
            </a:r>
            <a:r>
              <a:rPr lang="en-ZA" dirty="0" err="1" smtClean="0"/>
              <a:t>Ka</a:t>
            </a:r>
            <a:r>
              <a:rPr lang="en-ZA" dirty="0" smtClean="0"/>
              <a:t> and – Kb) contacts.</a:t>
            </a:r>
          </a:p>
          <a:p>
            <a:r>
              <a:rPr lang="en-ZA" dirty="0" smtClean="0"/>
              <a:t>• The bell should ring because the circuit between the line and neutral is now complete.</a:t>
            </a:r>
          </a:p>
          <a:p>
            <a:r>
              <a:rPr lang="en-ZA" dirty="0" smtClean="0"/>
              <a:t>• Release the start button. The bell should still ring because the circuit is retained by the N/O (-Kb) contact of the relay.</a:t>
            </a:r>
          </a:p>
          <a:p>
            <a:r>
              <a:rPr lang="en-ZA" dirty="0" smtClean="0"/>
              <a:t>The main circuit has now been tested.</a:t>
            </a:r>
          </a:p>
          <a:p>
            <a:r>
              <a:rPr lang="en-ZA" dirty="0" smtClean="0"/>
              <a:t>Next test the control circuit:</a:t>
            </a:r>
          </a:p>
          <a:p>
            <a:r>
              <a:rPr lang="en-ZA" dirty="0" smtClean="0"/>
              <a:t>• Remove the bridge from the lamp and bridge out the relay coil.</a:t>
            </a:r>
          </a:p>
          <a:p>
            <a:r>
              <a:rPr lang="en-ZA" dirty="0" smtClean="0"/>
              <a:t>• Push the start button. The bell tester should now ring, release the start button and push the armature of the relay in. The bell tester should ring again because the circuit is completed by the N/O (-Kb) contact.</a:t>
            </a:r>
          </a:p>
          <a:p>
            <a:r>
              <a:rPr lang="en-ZA" dirty="0" smtClean="0"/>
              <a:t>• Press the stop button to make sure that it is correctly connected in the circuit, in series with the start button. The bell should stop ringing.</a:t>
            </a:r>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smtClean="0"/>
              <a:t>Click on</a:t>
            </a:r>
            <a:r>
              <a:rPr lang="en-ZA" baseline="0" dirty="0" smtClean="0"/>
              <a:t> Fault Finding = link to Electrical </a:t>
            </a:r>
            <a:r>
              <a:rPr lang="en-ZA" baseline="0" dirty="0" err="1" smtClean="0"/>
              <a:t>components_Fault</a:t>
            </a:r>
            <a:r>
              <a:rPr lang="en-ZA" baseline="0" dirty="0" smtClean="0"/>
              <a:t> Finding (units 11.1 and 11.2)</a:t>
            </a:r>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smtClean="0"/>
              <a:t>Basic fault finding chart= CTC, Book 4, EC-1, </a:t>
            </a:r>
            <a:r>
              <a:rPr lang="en-ZA" dirty="0" err="1" smtClean="0"/>
              <a:t>Pg</a:t>
            </a:r>
            <a:r>
              <a:rPr lang="en-ZA" dirty="0" smtClean="0"/>
              <a:t> 49.</a:t>
            </a:r>
          </a:p>
          <a:p>
            <a:r>
              <a:rPr lang="en-ZA" dirty="0" smtClean="0"/>
              <a:t>Click</a:t>
            </a:r>
            <a:r>
              <a:rPr lang="en-ZA" baseline="0" dirty="0" smtClean="0"/>
              <a:t> on chart = In general, the successful testing of electrical circuits depends on the following factors:</a:t>
            </a:r>
          </a:p>
          <a:p>
            <a:r>
              <a:rPr lang="en-ZA" baseline="0" dirty="0" smtClean="0"/>
              <a:t>• A fundamental knowledge of the circuit to be tested.</a:t>
            </a:r>
          </a:p>
          <a:p>
            <a:r>
              <a:rPr lang="en-ZA" baseline="0" dirty="0" smtClean="0"/>
              <a:t>• An understanding of the operation of the components in the circuit.</a:t>
            </a:r>
          </a:p>
          <a:p>
            <a:r>
              <a:rPr lang="en-ZA" baseline="0" dirty="0" smtClean="0"/>
              <a:t>• The ability to use the test equipment available.</a:t>
            </a:r>
          </a:p>
          <a:p>
            <a:r>
              <a:rPr lang="en-ZA" baseline="0" dirty="0" smtClean="0"/>
              <a:t>• The ability to analyse results correctly.</a:t>
            </a:r>
          </a:p>
          <a:p>
            <a:r>
              <a:rPr lang="en-ZA" dirty="0" smtClean="0"/>
              <a:t>In dealing with the simple electric circuits, isolate the defective stage of the circuit first, and then look for defective components in that stage. In more complex electric circuits, it is necessary to first locate the defective section, then the defective stage, and finally the defective equipment.</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1010229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err="1" smtClean="0"/>
              <a:t>Img</a:t>
            </a:r>
            <a:r>
              <a:rPr lang="en-ZA" dirty="0" smtClean="0"/>
              <a:t> 02= https://www.clipsal.com/getmedia/b7d732c7-53f1-45f2-b539-ee051fef5f91/PO_Timers_PIS.png.aspx?width=728&amp;height=804&amp;ext=.png</a:t>
            </a:r>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smtClean="0"/>
              <a:t>Click on ‘</a:t>
            </a:r>
            <a:r>
              <a:rPr lang="en-ZA" sz="1200" dirty="0" smtClean="0">
                <a:solidFill>
                  <a:srgbClr val="0070C0"/>
                </a:solidFill>
              </a:rPr>
              <a:t>pneumatic principle’ = link</a:t>
            </a:r>
            <a:r>
              <a:rPr lang="en-ZA" sz="1200" baseline="0" dirty="0" smtClean="0">
                <a:solidFill>
                  <a:srgbClr val="0070C0"/>
                </a:solidFill>
              </a:rPr>
              <a:t> to the next slide (slide 21).</a:t>
            </a:r>
          </a:p>
          <a:p>
            <a:r>
              <a:rPr lang="en-ZA" sz="1200" baseline="0" dirty="0" smtClean="0">
                <a:solidFill>
                  <a:srgbClr val="0070C0"/>
                </a:solidFill>
              </a:rPr>
              <a:t>Click on </a:t>
            </a:r>
            <a:r>
              <a:rPr lang="en-ZA" sz="1200" dirty="0" smtClean="0"/>
              <a:t> ‘</a:t>
            </a:r>
            <a:r>
              <a:rPr lang="en-ZA" sz="1200" dirty="0" smtClean="0">
                <a:solidFill>
                  <a:srgbClr val="0070C0"/>
                </a:solidFill>
              </a:rPr>
              <a:t>mechanically’ = link to next slide+1 (slide 22).</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err="1" smtClean="0"/>
              <a:t>Img</a:t>
            </a:r>
            <a:r>
              <a:rPr lang="en-ZA" dirty="0" smtClean="0"/>
              <a:t> 03 = http://info.ee.surrey.ac.uk/Workshop/advice/coils/relay.png </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err="1" smtClean="0"/>
              <a:t>Img</a:t>
            </a:r>
            <a:r>
              <a:rPr lang="en-ZA" dirty="0" smtClean="0"/>
              <a:t> 04 =https://cdn3.volusion.com/4mpcs.dyg25/v/vspfiles/photos/246-515-666-2.jpg?1536755163</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smtClean="0"/>
              <a:t>Click on Video01 = link to creative commons video https://www.youtube.com/watch?v=_-EP3F0SNL8</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smtClean="0"/>
              <a:t>Fig 06 = CTC Book 4, EC-1, Page 51.</a:t>
            </a:r>
          </a:p>
        </p:txBody>
      </p:sp>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smtClean="0"/>
              <a:t>Fig 07 = CTC Book 4, EC-1, Page 52.</a:t>
            </a:r>
          </a:p>
          <a:p>
            <a:r>
              <a:rPr lang="en-ZA" dirty="0" smtClean="0"/>
              <a:t>Click on figure = Test the main circuit</a:t>
            </a:r>
          </a:p>
          <a:p>
            <a:r>
              <a:rPr lang="en-ZA" dirty="0" smtClean="0"/>
              <a:t>• Connect one lead of the bell tester onto the load side of the circuit breaker and the other lead onto the neutral bar. The bell should not ring.</a:t>
            </a:r>
          </a:p>
          <a:p>
            <a:r>
              <a:rPr lang="en-ZA" dirty="0" smtClean="0"/>
              <a:t>• Bridge the </a:t>
            </a:r>
            <a:r>
              <a:rPr lang="en-ZA" dirty="0" err="1" smtClean="0"/>
              <a:t>lampholder</a:t>
            </a:r>
            <a:r>
              <a:rPr lang="en-ZA" dirty="0" smtClean="0"/>
              <a:t> connections with a piece of wire.</a:t>
            </a:r>
          </a:p>
          <a:p>
            <a:r>
              <a:rPr lang="en-ZA" dirty="0" smtClean="0"/>
              <a:t>• Turn the timer to the “off” position. The N/O contacts will close, thus finally completing the circuit. The bell should now ring.</a:t>
            </a:r>
          </a:p>
          <a:p>
            <a:r>
              <a:rPr lang="en-ZA" dirty="0" smtClean="0"/>
              <a:t>The main circuit has now been tested.</a:t>
            </a:r>
          </a:p>
          <a:p>
            <a:r>
              <a:rPr lang="en-ZA" b="1" dirty="0" smtClean="0"/>
              <a:t>Test the control circuit</a:t>
            </a:r>
          </a:p>
          <a:p>
            <a:r>
              <a:rPr lang="en-ZA" dirty="0" smtClean="0"/>
              <a:t>• Remove the bridge from the lamp and bridge out the timer coil.</a:t>
            </a:r>
          </a:p>
          <a:p>
            <a:r>
              <a:rPr lang="en-ZA" dirty="0" smtClean="0"/>
              <a:t>• Press the relay armature. The bell tester should now ring because contact -K01(a) completes the circuit.</a:t>
            </a:r>
          </a:p>
          <a:p>
            <a:r>
              <a:rPr lang="en-ZA" dirty="0" smtClean="0"/>
              <a:t>• Press in the stop button, the bell tester should stop ringing.</a:t>
            </a:r>
          </a:p>
          <a:p>
            <a:r>
              <a:rPr lang="en-ZA" dirty="0" smtClean="0"/>
              <a:t>• Remove the bridge from the timer coil and bridge the relay coil.</a:t>
            </a:r>
          </a:p>
          <a:p>
            <a:r>
              <a:rPr lang="en-ZA" dirty="0" smtClean="0"/>
              <a:t>• Press the start button. The bell tester should ring.</a:t>
            </a:r>
          </a:p>
          <a:p>
            <a:r>
              <a:rPr lang="en-ZA" dirty="0" smtClean="0"/>
              <a:t>• Release the start button and push in the relay armature. The bell tester should now ring again because the circuit is completed by contact -K01(b).</a:t>
            </a:r>
          </a:p>
          <a:p>
            <a:r>
              <a:rPr lang="en-ZA" dirty="0" smtClean="0"/>
              <a:t>• Press the stop button while the relay armature is still pushed in. The bell tester will now stop ringing.</a:t>
            </a:r>
          </a:p>
        </p:txBody>
      </p:sp>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smtClean="0"/>
              <a:t>Click on Introduction to Drawings and Schematics = link to that unit in World of electricians (</a:t>
            </a:r>
            <a:r>
              <a:rPr lang="en-ZA" baseline="0" dirty="0" smtClean="0"/>
              <a:t> unit </a:t>
            </a:r>
            <a:r>
              <a:rPr lang="en-ZA" dirty="0" smtClean="0"/>
              <a:t>4)</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t>Fig 08 =  CTC Book 4, EC-1, Page 53.</a:t>
            </a:r>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2531512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30</a:t>
            </a:fld>
            <a:endParaRPr lang="en-GB"/>
          </a:p>
        </p:txBody>
      </p:sp>
    </p:spTree>
    <p:extLst>
      <p:ext uri="{BB962C8B-B14F-4D97-AF65-F5344CB8AC3E}">
        <p14:creationId xmlns:p14="http://schemas.microsoft.com/office/powerpoint/2010/main" val="22050948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Allow</a:t>
            </a:r>
            <a:r>
              <a:rPr lang="en-US" b="0" baseline="0" dirty="0" smtClean="0"/>
              <a:t> text to be entered.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Correct answer (accept slight variations of the following): </a:t>
            </a:r>
            <a:r>
              <a:rPr lang="en-ZA" b="0" baseline="0" dirty="0" smtClean="0"/>
              <a:t>A timer is a device, which is used to delay the operation of the circuit.</a:t>
            </a: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41486388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MCQ Allow click on answer</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answer is </a:t>
            </a:r>
            <a:r>
              <a:rPr lang="en-US" b="0" dirty="0" smtClean="0"/>
              <a:t>D</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 </a:t>
            </a:r>
            <a:r>
              <a:rPr lang="en-US" b="0" dirty="0" smtClean="0"/>
              <a:t>Good</a:t>
            </a:r>
            <a:r>
              <a:rPr lang="en-US" b="0" baseline="0" dirty="0" smtClean="0"/>
              <a:t> job</a:t>
            </a:r>
            <a:r>
              <a:rPr lang="en-US" b="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Incorrect </a:t>
            </a:r>
            <a:r>
              <a:rPr lang="en-US" b="0" dirty="0"/>
              <a:t>– </a:t>
            </a:r>
            <a:r>
              <a:rPr lang="en-US" b="0" dirty="0" smtClean="0"/>
              <a:t>Try</a:t>
            </a:r>
            <a:r>
              <a:rPr lang="en-US" b="0" baseline="0" dirty="0" smtClean="0"/>
              <a:t> again.</a:t>
            </a: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32</a:t>
            </a:fld>
            <a:endParaRPr lang="en-GB"/>
          </a:p>
        </p:txBody>
      </p:sp>
    </p:spTree>
    <p:extLst>
      <p:ext uri="{BB962C8B-B14F-4D97-AF65-F5344CB8AC3E}">
        <p14:creationId xmlns:p14="http://schemas.microsoft.com/office/powerpoint/2010/main" val="41486388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Allow answers to be entered</a:t>
            </a:r>
            <a:r>
              <a:rPr lang="en-US" b="0" baseline="0" dirty="0" smtClean="0"/>
              <a:t> into text boxes.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Correct answers (allow in any order):</a:t>
            </a:r>
            <a:r>
              <a:rPr lang="en-US" b="0"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A) Pneumatic timer switch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B) Mechanical timer</a:t>
            </a: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33</a:t>
            </a:fld>
            <a:endParaRPr lang="en-GB"/>
          </a:p>
        </p:txBody>
      </p:sp>
    </p:spTree>
    <p:extLst>
      <p:ext uri="{BB962C8B-B14F-4D97-AF65-F5344CB8AC3E}">
        <p14:creationId xmlns:p14="http://schemas.microsoft.com/office/powerpoint/2010/main" val="41486388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34</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smtClean="0"/>
              <a:t>Allow scroll.</a:t>
            </a:r>
          </a:p>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t>Fig 09 =  CTC Book 4, EC-1, Page 57.</a:t>
            </a:r>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35</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36</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37</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38</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smtClean="0"/>
              <a:t>Allow scroll.</a:t>
            </a:r>
          </a:p>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t>Fig 10 =  CTC Book 4, EC-1, Page 60.</a:t>
            </a:r>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39</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solidFill>
                  <a:prstClr val="black"/>
                </a:solidFill>
              </a:rPr>
              <a:pPr/>
              <a:t>40</a:t>
            </a:fld>
            <a:endParaRPr lang="en-GB">
              <a:solidFill>
                <a:prstClr val="black"/>
              </a:solidFill>
            </a:endParaRPr>
          </a:p>
        </p:txBody>
      </p:sp>
    </p:spTree>
    <p:extLst>
      <p:ext uri="{BB962C8B-B14F-4D97-AF65-F5344CB8AC3E}">
        <p14:creationId xmlns:p14="http://schemas.microsoft.com/office/powerpoint/2010/main" val="22050948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smtClean="0"/>
              <a:t>Allow scroll on form.</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41</a:t>
            </a:fld>
            <a:endParaRPr lang="en-GB"/>
          </a:p>
        </p:txBody>
      </p:sp>
    </p:spTree>
    <p:extLst>
      <p:ext uri="{BB962C8B-B14F-4D97-AF65-F5344CB8AC3E}">
        <p14:creationId xmlns:p14="http://schemas.microsoft.com/office/powerpoint/2010/main" val="10320099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smtClean="0"/>
              <a:t>Allow scroll on form.</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42</a:t>
            </a:fld>
            <a:endParaRPr lang="en-GB"/>
          </a:p>
        </p:txBody>
      </p:sp>
    </p:spTree>
    <p:extLst>
      <p:ext uri="{BB962C8B-B14F-4D97-AF65-F5344CB8AC3E}">
        <p14:creationId xmlns:p14="http://schemas.microsoft.com/office/powerpoint/2010/main" val="10320099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43</a:t>
            </a:fld>
            <a:endParaRPr lang="en-GB"/>
          </a:p>
        </p:txBody>
      </p:sp>
    </p:spTree>
    <p:extLst>
      <p:ext uri="{BB962C8B-B14F-4D97-AF65-F5344CB8AC3E}">
        <p14:creationId xmlns:p14="http://schemas.microsoft.com/office/powerpoint/2010/main" val="1032009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smtClean="0"/>
              <a:t>Click on ‘lighting system’ redirects to that</a:t>
            </a:r>
            <a:r>
              <a:rPr lang="en-ZA" baseline="0" dirty="0" smtClean="0"/>
              <a:t> lesson (unit 9.1 and 9.2).</a:t>
            </a:r>
          </a:p>
          <a:p>
            <a:r>
              <a:rPr lang="en-ZA" baseline="0" dirty="0" smtClean="0"/>
              <a:t>Click on ‘contactors’ = Contactors are used for high voltage switching so they have much larger electromagnets that draw significant amounts of power.</a:t>
            </a:r>
          </a:p>
          <a:p>
            <a:r>
              <a:rPr lang="en-ZA" baseline="0" dirty="0" smtClean="0"/>
              <a:t>Click on ‘switching’ = Turning an electric current on or off, directing an electric current, or making or breaking a circuit.</a:t>
            </a:r>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smtClean="0"/>
              <a:t>Click on HIAC form = bring up form</a:t>
            </a:r>
            <a:r>
              <a:rPr lang="en-ZA" baseline="0" dirty="0" smtClean="0"/>
              <a:t> 1 as shown in appendix.</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smtClean="0"/>
              <a:t>Img01=</a:t>
            </a:r>
            <a:r>
              <a:rPr lang="en-GB" dirty="0" smtClean="0"/>
              <a:t>: https://temcoindustrial.com/media/static/product_guides/contactors/overload_relay.jpg</a:t>
            </a:r>
          </a:p>
          <a:p>
            <a:r>
              <a:rPr lang="en-GB" dirty="0" smtClean="0"/>
              <a:t>Click on ‘Overloads and contactors’ = redirect to that lesson (Unit 4.1) in Electrical components</a:t>
            </a:r>
            <a:endParaRPr lang="en-ZA"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smtClean="0"/>
              <a:t>Fig 01 = CTC Book 4, EC-1, Page 41.</a:t>
            </a:r>
          </a:p>
          <a:p>
            <a:r>
              <a:rPr lang="en-ZA" dirty="0" smtClean="0"/>
              <a:t>Click on Fig 01=</a:t>
            </a:r>
          </a:p>
          <a:p>
            <a:pPr marL="171450" indent="-171450">
              <a:buFont typeface="Arial" panose="020B0604020202020204" pitchFamily="34" charset="0"/>
              <a:buChar char="•"/>
            </a:pPr>
            <a:r>
              <a:rPr lang="en-ZA" dirty="0" smtClean="0"/>
              <a:t>The relay consists of two main parts, the electro-magnetic part and the switching part (the contacts). The electro-magnetic part consists of a soft iron core enclosed by a coil. The armature drawn in by the coil is also made of soft iron.</a:t>
            </a:r>
          </a:p>
          <a:p>
            <a:pPr marL="171450" indent="-171450">
              <a:buFont typeface="Arial" panose="020B0604020202020204" pitchFamily="34" charset="0"/>
              <a:buChar char="•"/>
            </a:pPr>
            <a:r>
              <a:rPr lang="en-ZA" dirty="0" smtClean="0"/>
              <a:t>When current flows through the coil, the core becomes magnetised and attracts the armature to it. A piece of non-conducting material is attached to the armature in such a way that it is pressed against the spring contacts which will then be operated.</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smtClean="0"/>
              <a:t>Click on </a:t>
            </a:r>
            <a:r>
              <a:rPr lang="en-ZA" dirty="0" err="1" smtClean="0"/>
              <a:t>Img</a:t>
            </a:r>
            <a:r>
              <a:rPr lang="en-ZA" dirty="0" smtClean="0"/>
              <a:t> 02</a:t>
            </a:r>
            <a:r>
              <a:rPr lang="en-ZA" baseline="0" dirty="0" smtClean="0"/>
              <a:t> = get animation and wording from https://cdn4.explainthatstuff.com/how-relay-works2.gif </a:t>
            </a:r>
          </a:p>
          <a:p>
            <a:r>
              <a:rPr lang="en-ZA" baseline="0" dirty="0" smtClean="0"/>
              <a:t>Allow scroll on explanation.</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1528793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4" y="942577"/>
            <a:ext cx="7679531" cy="2005142"/>
          </a:xfrm>
        </p:spPr>
        <p:txBody>
          <a:bodyPr anchor="b"/>
          <a:lstStyle>
            <a:lvl1pPr algn="ctr">
              <a:defRPr sz="5039"/>
            </a:lvl1pPr>
          </a:lstStyle>
          <a:p>
            <a:r>
              <a:rPr lang="en-US"/>
              <a:t>Click to edit Master title style</a:t>
            </a:r>
            <a:endParaRPr lang="en-US" dirty="0"/>
          </a:p>
        </p:txBody>
      </p:sp>
      <p:sp>
        <p:nvSpPr>
          <p:cNvPr id="3" name="Subtitle 2"/>
          <p:cNvSpPr>
            <a:spLocks noGrp="1"/>
          </p:cNvSpPr>
          <p:nvPr>
            <p:ph type="subTitle" idx="1"/>
          </p:nvPr>
        </p:nvSpPr>
        <p:spPr>
          <a:xfrm>
            <a:off x="1279924" y="3025046"/>
            <a:ext cx="7679531" cy="1390533"/>
          </a:xfrm>
        </p:spPr>
        <p:txBody>
          <a:bodyPr/>
          <a:lstStyle>
            <a:lvl1pPr marL="0" indent="0" algn="ctr">
              <a:buNone/>
              <a:defRPr sz="2016"/>
            </a:lvl1pPr>
            <a:lvl2pPr marL="383957" indent="0" algn="ctr">
              <a:buNone/>
              <a:defRPr sz="1680"/>
            </a:lvl2pPr>
            <a:lvl3pPr marL="767913" indent="0" algn="ctr">
              <a:buNone/>
              <a:defRPr sz="1512"/>
            </a:lvl3pPr>
            <a:lvl4pPr marL="1151870" indent="0" algn="ctr">
              <a:buNone/>
              <a:defRPr sz="1344"/>
            </a:lvl4pPr>
            <a:lvl5pPr marL="1535826" indent="0" algn="ctr">
              <a:buNone/>
              <a:defRPr sz="1344"/>
            </a:lvl5pPr>
            <a:lvl6pPr marL="1919783" indent="0" algn="ctr">
              <a:buNone/>
              <a:defRPr sz="1344"/>
            </a:lvl6pPr>
            <a:lvl7pPr marL="2303739" indent="0" algn="ctr">
              <a:buNone/>
              <a:defRPr sz="1344"/>
            </a:lvl7pPr>
            <a:lvl8pPr marL="2687696" indent="0" algn="ctr">
              <a:buNone/>
              <a:defRPr sz="1344"/>
            </a:lvl8pPr>
            <a:lvl9pPr marL="3071652" indent="0" algn="ctr">
              <a:buNone/>
              <a:defRPr sz="134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99085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33904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5" y="306636"/>
            <a:ext cx="2207865" cy="488086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306636"/>
            <a:ext cx="6495604" cy="488086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13931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359"/>
            </a:lvl1pPr>
          </a:lstStyle>
          <a:p>
            <a:r>
              <a:rPr lang="en-US" dirty="0"/>
              <a:t>Click to edit Master title style</a:t>
            </a:r>
            <a:endParaRPr lang="en-GB" dirty="0"/>
          </a:p>
        </p:txBody>
      </p:sp>
      <p:sp>
        <p:nvSpPr>
          <p:cNvPr id="3" name="Content Placeholder 2"/>
          <p:cNvSpPr>
            <a:spLocks noGrp="1"/>
          </p:cNvSpPr>
          <p:nvPr>
            <p:ph idx="1"/>
          </p:nvPr>
        </p:nvSpPr>
        <p:spPr>
          <a:xfrm>
            <a:off x="703957" y="1533188"/>
            <a:ext cx="4347228" cy="4072677"/>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535856"/>
            <a:ext cx="4553056" cy="4044947"/>
          </a:xfrm>
        </p:spPr>
        <p:txBody>
          <a:bodyPr/>
          <a:lstStyle/>
          <a:p>
            <a:endParaRPr lang="en-GB"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958609"/>
            <a:ext cx="8110936" cy="427540"/>
          </a:xfrm>
        </p:spPr>
        <p:txBody>
          <a:bodyPr anchor="ctr"/>
          <a:lstStyle>
            <a:lvl1pPr marL="0" indent="0">
              <a:buNone/>
              <a:defRPr/>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5" name="TextBox 4"/>
          <p:cNvSpPr txBox="1"/>
          <p:nvPr userDrawn="1"/>
        </p:nvSpPr>
        <p:spPr>
          <a:xfrm>
            <a:off x="703960" y="4946744"/>
            <a:ext cx="748923" cy="454099"/>
          </a:xfrm>
          <a:prstGeom prst="rect">
            <a:avLst/>
          </a:prstGeom>
          <a:noFill/>
        </p:spPr>
        <p:txBody>
          <a:bodyPr wrap="none" rtlCol="0">
            <a:spAutoFit/>
          </a:bodyPr>
          <a:lstStyle/>
          <a:p>
            <a:r>
              <a:rPr lang="en-GB" sz="2351" dirty="0"/>
              <a:t>URL:</a:t>
            </a:r>
          </a:p>
        </p:txBody>
      </p:sp>
      <p:sp>
        <p:nvSpPr>
          <p:cNvPr id="8" name="Title 1"/>
          <p:cNvSpPr>
            <a:spLocks noGrp="1"/>
          </p:cNvSpPr>
          <p:nvPr>
            <p:ph type="title"/>
          </p:nvPr>
        </p:nvSpPr>
        <p:spPr>
          <a:xfrm>
            <a:off x="703959" y="306640"/>
            <a:ext cx="8831461" cy="1113227"/>
          </a:xfrm>
        </p:spPr>
        <p:txBody>
          <a:bodyPr>
            <a:normAutofit/>
          </a:bodyPr>
          <a:lstStyle>
            <a:lvl1pPr>
              <a:defRPr sz="3023"/>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5237861"/>
            <a:ext cx="4351734"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5237861"/>
            <a:ext cx="4351734"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434739"/>
            <a:ext cx="4351734"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438947"/>
            <a:ext cx="4351734"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862489"/>
            <a:ext cx="4351734" cy="3375678"/>
          </a:xfrm>
        </p:spPr>
        <p:txBody>
          <a:bodyPr/>
          <a:lstStyle/>
          <a:p>
            <a:endParaRPr lang="en-GB"/>
          </a:p>
        </p:txBody>
      </p:sp>
      <p:sp>
        <p:nvSpPr>
          <p:cNvPr id="16" name="Picture Placeholder 14"/>
          <p:cNvSpPr>
            <a:spLocks noGrp="1"/>
          </p:cNvSpPr>
          <p:nvPr>
            <p:ph type="pic" sz="quarter" idx="15"/>
          </p:nvPr>
        </p:nvSpPr>
        <p:spPr>
          <a:xfrm>
            <a:off x="5183683" y="1864239"/>
            <a:ext cx="4351734" cy="3375678"/>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7" y="5237861"/>
            <a:ext cx="8831459"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7" y="1434739"/>
            <a:ext cx="8831459"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9" y="1862489"/>
            <a:ext cx="8831461" cy="3375678"/>
          </a:xfrm>
        </p:spPr>
        <p:txBody>
          <a:bodyPr/>
          <a:lstStyle/>
          <a:p>
            <a:endParaRPr lang="en-GB"/>
          </a:p>
        </p:txBody>
      </p:sp>
      <p:sp>
        <p:nvSpPr>
          <p:cNvPr id="4" name="TextBox 3">
            <a:extLst>
              <a:ext uri="{FF2B5EF4-FFF2-40B4-BE49-F238E27FC236}">
                <a16:creationId xmlns="" xmlns:a16="http://schemas.microsoft.com/office/drawing/2014/main" id="{3CC66BF8-9F36-274C-974D-1343BDA00F29}"/>
              </a:ext>
            </a:extLst>
          </p:cNvPr>
          <p:cNvSpPr txBox="1"/>
          <p:nvPr userDrawn="1"/>
        </p:nvSpPr>
        <p:spPr>
          <a:xfrm>
            <a:off x="703957" y="596122"/>
            <a:ext cx="8831459" cy="609269"/>
          </a:xfrm>
          <a:prstGeom prst="rect">
            <a:avLst/>
          </a:prstGeom>
          <a:noFill/>
        </p:spPr>
        <p:txBody>
          <a:bodyPr wrap="square" rtlCol="0" anchor="ctr">
            <a:spAutoFit/>
          </a:bodyPr>
          <a:lstStyle/>
          <a:p>
            <a:r>
              <a:rPr lang="en-GB" sz="3359" b="1" dirty="0"/>
              <a:t>Unit Objectives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9" y="1547640"/>
            <a:ext cx="8831461" cy="3554404"/>
          </a:xfrm>
        </p:spPr>
        <p:txBody>
          <a:bodyPr/>
          <a:lstStyle>
            <a:lvl1pPr marL="431951" indent="-431951">
              <a:buFont typeface="+mj-lt"/>
              <a:buAutoNum type="arabicPeriod"/>
              <a:defRPr/>
            </a:lvl1pPr>
          </a:lstStyle>
          <a:p>
            <a:pPr lvl="0"/>
            <a:r>
              <a:rPr lang="en-US" dirty="0"/>
              <a:t>Click to edit Master text styles</a:t>
            </a:r>
          </a:p>
        </p:txBody>
      </p:sp>
      <p:sp>
        <p:nvSpPr>
          <p:cNvPr id="7" name="TextBox 6"/>
          <p:cNvSpPr txBox="1"/>
          <p:nvPr userDrawn="1"/>
        </p:nvSpPr>
        <p:spPr>
          <a:xfrm>
            <a:off x="703957" y="1108235"/>
            <a:ext cx="2691250" cy="454099"/>
          </a:xfrm>
          <a:prstGeom prst="rect">
            <a:avLst/>
          </a:prstGeom>
          <a:noFill/>
        </p:spPr>
        <p:txBody>
          <a:bodyPr wrap="none" rtlCol="0">
            <a:spAutoFit/>
          </a:bodyPr>
          <a:lstStyle/>
          <a:p>
            <a:r>
              <a:rPr lang="en-GB" sz="2351" b="1" dirty="0"/>
              <a:t>In this topic we will:</a:t>
            </a:r>
          </a:p>
        </p:txBody>
      </p:sp>
      <p:sp>
        <p:nvSpPr>
          <p:cNvPr id="3" name="TextBox 2">
            <a:extLst>
              <a:ext uri="{FF2B5EF4-FFF2-40B4-BE49-F238E27FC236}">
                <a16:creationId xmlns="" xmlns:a16="http://schemas.microsoft.com/office/drawing/2014/main" id="{57618537-F5E9-3749-AC7F-D2C31DFF0143}"/>
              </a:ext>
            </a:extLst>
          </p:cNvPr>
          <p:cNvSpPr txBox="1"/>
          <p:nvPr userDrawn="1"/>
        </p:nvSpPr>
        <p:spPr>
          <a:xfrm>
            <a:off x="703959" y="355312"/>
            <a:ext cx="8831461" cy="609269"/>
          </a:xfrm>
          <a:prstGeom prst="rect">
            <a:avLst/>
          </a:prstGeom>
          <a:noFill/>
        </p:spPr>
        <p:txBody>
          <a:bodyPr wrap="square" rtlCol="0">
            <a:spAutoFit/>
          </a:bodyPr>
          <a:lstStyle/>
          <a:p>
            <a:r>
              <a:rPr lang="en-GB" sz="3359"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4" y="942577"/>
            <a:ext cx="7679531" cy="2005142"/>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4" y="3025052"/>
            <a:ext cx="7679531" cy="139053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10/27/2018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805005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10/27/2018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249727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35" y="1435868"/>
            <a:ext cx="8831461" cy="2395770"/>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35" y="3854305"/>
            <a:ext cx="8831461" cy="1259879"/>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10/27/2018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91881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85184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10/27/2018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4070484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302" y="306641"/>
            <a:ext cx="8831461" cy="111322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7" y="1411868"/>
            <a:ext cx="4331735" cy="691934"/>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7" y="2103802"/>
            <a:ext cx="4331735"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411868"/>
            <a:ext cx="4353068" cy="691934"/>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2103802"/>
            <a:ext cx="4353068"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solidFill>
                  <a:srgbClr val="43525A">
                    <a:tint val="75000"/>
                  </a:srgbClr>
                </a:solidFill>
              </a:rPr>
              <a:pPr/>
              <a:t>10/27/2018</a:t>
            </a:fld>
            <a:endParaRPr lang="en-US" dirty="0">
              <a:solidFill>
                <a:srgbClr val="43525A">
                  <a:tint val="75000"/>
                </a:srgbClr>
              </a:solidFill>
            </a:endParaRPr>
          </a:p>
        </p:txBody>
      </p:sp>
      <p:sp>
        <p:nvSpPr>
          <p:cNvPr id="8" name="Footer Placeholder 7"/>
          <p:cNvSpPr>
            <a:spLocks noGrp="1"/>
          </p:cNvSpPr>
          <p:nvPr>
            <p:ph type="ftr" sz="quarter" idx="11"/>
          </p:nvPr>
        </p:nvSpPr>
        <p:spPr/>
        <p:txBody>
          <a:bodyPr/>
          <a:lstStyle/>
          <a:p>
            <a:endParaRPr lang="en-US" dirty="0">
              <a:solidFill>
                <a:srgbClr val="43525A">
                  <a:tint val="75000"/>
                </a:srgb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761914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solidFill>
                  <a:srgbClr val="43525A">
                    <a:tint val="75000"/>
                  </a:srgbClr>
                </a:solidFill>
              </a:rPr>
              <a:pPr/>
              <a:t>10/27/2018</a:t>
            </a:fld>
            <a:endParaRPr lang="en-US" dirty="0">
              <a:solidFill>
                <a:srgbClr val="43525A">
                  <a:tint val="75000"/>
                </a:srgbClr>
              </a:solidFill>
            </a:endParaRPr>
          </a:p>
        </p:txBody>
      </p:sp>
      <p:sp>
        <p:nvSpPr>
          <p:cNvPr id="4" name="Footer Placeholder 3"/>
          <p:cNvSpPr>
            <a:spLocks noGrp="1"/>
          </p:cNvSpPr>
          <p:nvPr>
            <p:ph type="ftr" sz="quarter" idx="11"/>
          </p:nvPr>
        </p:nvSpPr>
        <p:spPr/>
        <p:txBody>
          <a:bodyPr/>
          <a:lstStyle/>
          <a:p>
            <a:endParaRPr lang="en-US" dirty="0">
              <a:solidFill>
                <a:srgbClr val="43525A">
                  <a:tint val="75000"/>
                </a:srgb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0768613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solidFill>
                  <a:srgbClr val="43525A">
                    <a:tint val="75000"/>
                  </a:srgbClr>
                </a:solidFill>
              </a:rPr>
              <a:pPr/>
              <a:t>10/27/2018</a:t>
            </a:fld>
            <a:endParaRPr lang="en-US" dirty="0">
              <a:solidFill>
                <a:srgbClr val="43525A">
                  <a:tint val="75000"/>
                </a:srgbClr>
              </a:solidFill>
            </a:endParaRPr>
          </a:p>
        </p:txBody>
      </p:sp>
      <p:sp>
        <p:nvSpPr>
          <p:cNvPr id="3" name="Footer Placeholder 2"/>
          <p:cNvSpPr>
            <a:spLocks noGrp="1"/>
          </p:cNvSpPr>
          <p:nvPr>
            <p:ph type="ftr" sz="quarter" idx="11"/>
          </p:nvPr>
        </p:nvSpPr>
        <p:spPr/>
        <p:txBody>
          <a:bodyPr/>
          <a:lstStyle/>
          <a:p>
            <a:endParaRPr lang="en-US" dirty="0">
              <a:solidFill>
                <a:srgbClr val="43525A">
                  <a:tint val="75000"/>
                </a:srgb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4197253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302" y="383970"/>
            <a:ext cx="3302465" cy="1343871"/>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829255"/>
            <a:ext cx="5183684" cy="4092942"/>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302" y="1727836"/>
            <a:ext cx="3302465" cy="3201029"/>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10/27/2018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4517227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302" y="383970"/>
            <a:ext cx="3302465" cy="1343871"/>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829255"/>
            <a:ext cx="5183684" cy="4092942"/>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302" y="1727836"/>
            <a:ext cx="3302465" cy="3201029"/>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10/27/2018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543745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10/27/2018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459465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64" y="306644"/>
            <a:ext cx="2207865" cy="488086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306644"/>
            <a:ext cx="6495604" cy="488086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10/27/2018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797638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9" y="306641"/>
            <a:ext cx="8831461" cy="1113227"/>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9" y="1514522"/>
            <a:ext cx="8831461" cy="4087610"/>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23627052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533193"/>
            <a:ext cx="4347228" cy="4072677"/>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535861"/>
            <a:ext cx="4553056" cy="4044947"/>
          </a:xfrm>
        </p:spPr>
        <p:txBody>
          <a:bodyPr/>
          <a:lstStyle/>
          <a:p>
            <a:endParaRPr lang="en-GB" dirty="0"/>
          </a:p>
        </p:txBody>
      </p:sp>
    </p:spTree>
    <p:extLst>
      <p:ext uri="{BB962C8B-B14F-4D97-AF65-F5344CB8AC3E}">
        <p14:creationId xmlns:p14="http://schemas.microsoft.com/office/powerpoint/2010/main" val="203682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6" y="1435864"/>
            <a:ext cx="8831461" cy="2395771"/>
          </a:xfrm>
        </p:spPr>
        <p:txBody>
          <a:bodyPr anchor="b"/>
          <a:lstStyle>
            <a:lvl1pPr>
              <a:defRPr sz="5039"/>
            </a:lvl1pPr>
          </a:lstStyle>
          <a:p>
            <a:r>
              <a:rPr lang="en-US"/>
              <a:t>Click to edit Master title style</a:t>
            </a:r>
            <a:endParaRPr lang="en-US" dirty="0"/>
          </a:p>
        </p:txBody>
      </p:sp>
      <p:sp>
        <p:nvSpPr>
          <p:cNvPr id="3" name="Text Placeholder 2"/>
          <p:cNvSpPr>
            <a:spLocks noGrp="1"/>
          </p:cNvSpPr>
          <p:nvPr>
            <p:ph type="body" idx="1"/>
          </p:nvPr>
        </p:nvSpPr>
        <p:spPr>
          <a:xfrm>
            <a:off x="698626" y="3854301"/>
            <a:ext cx="8831461" cy="1259879"/>
          </a:xfrm>
        </p:spPr>
        <p:txBody>
          <a:bodyPr/>
          <a:lstStyle>
            <a:lvl1pPr marL="0" indent="0">
              <a:buNone/>
              <a:defRPr sz="2016">
                <a:solidFill>
                  <a:schemeClr val="tx1">
                    <a:tint val="75000"/>
                  </a:schemeClr>
                </a:solidFill>
              </a:defRPr>
            </a:lvl1pPr>
            <a:lvl2pPr marL="383957" indent="0">
              <a:buNone/>
              <a:defRPr sz="1680">
                <a:solidFill>
                  <a:schemeClr val="tx1">
                    <a:tint val="75000"/>
                  </a:schemeClr>
                </a:solidFill>
              </a:defRPr>
            </a:lvl2pPr>
            <a:lvl3pPr marL="767913" indent="0">
              <a:buNone/>
              <a:defRPr sz="1512">
                <a:solidFill>
                  <a:schemeClr val="tx1">
                    <a:tint val="75000"/>
                  </a:schemeClr>
                </a:solidFill>
              </a:defRPr>
            </a:lvl3pPr>
            <a:lvl4pPr marL="1151870" indent="0">
              <a:buNone/>
              <a:defRPr sz="1344">
                <a:solidFill>
                  <a:schemeClr val="tx1">
                    <a:tint val="75000"/>
                  </a:schemeClr>
                </a:solidFill>
              </a:defRPr>
            </a:lvl4pPr>
            <a:lvl5pPr marL="1535826" indent="0">
              <a:buNone/>
              <a:defRPr sz="1344">
                <a:solidFill>
                  <a:schemeClr val="tx1">
                    <a:tint val="75000"/>
                  </a:schemeClr>
                </a:solidFill>
              </a:defRPr>
            </a:lvl5pPr>
            <a:lvl6pPr marL="1919783" indent="0">
              <a:buNone/>
              <a:defRPr sz="1344">
                <a:solidFill>
                  <a:schemeClr val="tx1">
                    <a:tint val="75000"/>
                  </a:schemeClr>
                </a:solidFill>
              </a:defRPr>
            </a:lvl6pPr>
            <a:lvl7pPr marL="2303739" indent="0">
              <a:buNone/>
              <a:defRPr sz="1344">
                <a:solidFill>
                  <a:schemeClr val="tx1">
                    <a:tint val="75000"/>
                  </a:schemeClr>
                </a:solidFill>
              </a:defRPr>
            </a:lvl7pPr>
            <a:lvl8pPr marL="2687696" indent="0">
              <a:buNone/>
              <a:defRPr sz="1344">
                <a:solidFill>
                  <a:schemeClr val="tx1">
                    <a:tint val="75000"/>
                  </a:schemeClr>
                </a:solidFill>
              </a:defRPr>
            </a:lvl8pPr>
            <a:lvl9pPr marL="3071652" indent="0">
              <a:buNone/>
              <a:defRPr sz="134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10/27/2018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1163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958609"/>
            <a:ext cx="8110936" cy="427540"/>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946743"/>
            <a:ext cx="676788" cy="406714"/>
          </a:xfrm>
          <a:prstGeom prst="rect">
            <a:avLst/>
          </a:prstGeom>
          <a:noFill/>
        </p:spPr>
        <p:txBody>
          <a:bodyPr wrap="none" rtlCol="0">
            <a:spAutoFit/>
          </a:bodyPr>
          <a:lstStyle/>
          <a:p>
            <a:r>
              <a:rPr lang="en-GB" sz="2043" dirty="0">
                <a:solidFill>
                  <a:srgbClr val="43525A"/>
                </a:solidFill>
              </a:rPr>
              <a:t>URL:</a:t>
            </a:r>
          </a:p>
        </p:txBody>
      </p:sp>
      <p:sp>
        <p:nvSpPr>
          <p:cNvPr id="8" name="Title 1"/>
          <p:cNvSpPr>
            <a:spLocks noGrp="1"/>
          </p:cNvSpPr>
          <p:nvPr>
            <p:ph type="title"/>
          </p:nvPr>
        </p:nvSpPr>
        <p:spPr>
          <a:xfrm>
            <a:off x="703959" y="306641"/>
            <a:ext cx="8831461" cy="1113227"/>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30573048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5237861"/>
            <a:ext cx="4351734" cy="427540"/>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5237861"/>
            <a:ext cx="4351734" cy="427540"/>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434739"/>
            <a:ext cx="4351734" cy="427540"/>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438947"/>
            <a:ext cx="4351734" cy="427540"/>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862489"/>
            <a:ext cx="4351734" cy="3375678"/>
          </a:xfrm>
        </p:spPr>
        <p:txBody>
          <a:bodyPr/>
          <a:lstStyle/>
          <a:p>
            <a:endParaRPr lang="en-GB"/>
          </a:p>
        </p:txBody>
      </p:sp>
      <p:sp>
        <p:nvSpPr>
          <p:cNvPr id="16" name="Picture Placeholder 14"/>
          <p:cNvSpPr>
            <a:spLocks noGrp="1"/>
          </p:cNvSpPr>
          <p:nvPr>
            <p:ph type="pic" sz="quarter" idx="15"/>
          </p:nvPr>
        </p:nvSpPr>
        <p:spPr>
          <a:xfrm>
            <a:off x="5183683" y="1864240"/>
            <a:ext cx="4351734" cy="3375678"/>
          </a:xfrm>
        </p:spPr>
        <p:txBody>
          <a:bodyPr/>
          <a:lstStyle/>
          <a:p>
            <a:endParaRPr lang="en-GB"/>
          </a:p>
        </p:txBody>
      </p:sp>
    </p:spTree>
    <p:extLst>
      <p:ext uri="{BB962C8B-B14F-4D97-AF65-F5344CB8AC3E}">
        <p14:creationId xmlns:p14="http://schemas.microsoft.com/office/powerpoint/2010/main" val="15185234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60" y="5237861"/>
            <a:ext cx="8831459" cy="427540"/>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60" y="1434739"/>
            <a:ext cx="8831459" cy="427540"/>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9" y="1862489"/>
            <a:ext cx="8831461" cy="3375678"/>
          </a:xfrm>
        </p:spPr>
        <p:txBody>
          <a:bodyPr/>
          <a:lstStyle/>
          <a:p>
            <a:endParaRPr lang="en-GB"/>
          </a:p>
        </p:txBody>
      </p:sp>
      <p:sp>
        <p:nvSpPr>
          <p:cNvPr id="4" name="TextBox 3">
            <a:extLst>
              <a:ext uri="{FF2B5EF4-FFF2-40B4-BE49-F238E27FC236}">
                <a16:creationId xmlns:a16="http://schemas.microsoft.com/office/drawing/2014/main" xmlns="" id="{3CC66BF8-9F36-274C-974D-1343BDA00F29}"/>
              </a:ext>
            </a:extLst>
          </p:cNvPr>
          <p:cNvSpPr txBox="1"/>
          <p:nvPr userDrawn="1"/>
        </p:nvSpPr>
        <p:spPr>
          <a:xfrm>
            <a:off x="703960" y="630074"/>
            <a:ext cx="8831459" cy="541367"/>
          </a:xfrm>
          <a:prstGeom prst="rect">
            <a:avLst/>
          </a:prstGeom>
          <a:noFill/>
        </p:spPr>
        <p:txBody>
          <a:bodyPr wrap="square" rtlCol="0" anchor="ctr">
            <a:spAutoFit/>
          </a:bodyPr>
          <a:lstStyle/>
          <a:p>
            <a:r>
              <a:rPr lang="en-GB" sz="2918" b="1" dirty="0">
                <a:solidFill>
                  <a:srgbClr val="43525A"/>
                </a:solidFill>
              </a:rPr>
              <a:t>Unit Objectives</a:t>
            </a:r>
          </a:p>
        </p:txBody>
      </p:sp>
    </p:spTree>
    <p:extLst>
      <p:ext uri="{BB962C8B-B14F-4D97-AF65-F5344CB8AC3E}">
        <p14:creationId xmlns:p14="http://schemas.microsoft.com/office/powerpoint/2010/main" val="400773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9" y="1547640"/>
            <a:ext cx="8831461" cy="3554404"/>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63" y="1108234"/>
            <a:ext cx="2363339" cy="406714"/>
          </a:xfrm>
          <a:prstGeom prst="rect">
            <a:avLst/>
          </a:prstGeom>
          <a:noFill/>
        </p:spPr>
        <p:txBody>
          <a:bodyPr wrap="none" rtlCol="0">
            <a:spAutoFit/>
          </a:bodyPr>
          <a:lstStyle/>
          <a:p>
            <a:r>
              <a:rPr lang="en-GB" sz="2043" b="1" dirty="0">
                <a:solidFill>
                  <a:srgbClr val="43525A"/>
                </a:solidFill>
              </a:rPr>
              <a:t>In this topic we will:</a:t>
            </a:r>
          </a:p>
        </p:txBody>
      </p:sp>
      <p:sp>
        <p:nvSpPr>
          <p:cNvPr id="3" name="TextBox 2">
            <a:extLst>
              <a:ext uri="{FF2B5EF4-FFF2-40B4-BE49-F238E27FC236}">
                <a16:creationId xmlns:a16="http://schemas.microsoft.com/office/drawing/2014/main" xmlns="" id="{57618537-F5E9-3749-AC7F-D2C31DFF0143}"/>
              </a:ext>
            </a:extLst>
          </p:cNvPr>
          <p:cNvSpPr txBox="1"/>
          <p:nvPr userDrawn="1"/>
        </p:nvSpPr>
        <p:spPr>
          <a:xfrm>
            <a:off x="703959" y="355314"/>
            <a:ext cx="8831461" cy="541367"/>
          </a:xfrm>
          <a:prstGeom prst="rect">
            <a:avLst/>
          </a:prstGeom>
          <a:noFill/>
        </p:spPr>
        <p:txBody>
          <a:bodyPr wrap="square" rtlCol="0">
            <a:spAutoFit/>
          </a:bodyPr>
          <a:lstStyle/>
          <a:p>
            <a:r>
              <a:rPr lang="en-GB" sz="2918" b="1" dirty="0">
                <a:solidFill>
                  <a:srgbClr val="43525A"/>
                </a:solidFill>
              </a:rPr>
              <a:t>Unit Objectives</a:t>
            </a:r>
          </a:p>
        </p:txBody>
      </p:sp>
    </p:spTree>
    <p:extLst>
      <p:ext uri="{BB962C8B-B14F-4D97-AF65-F5344CB8AC3E}">
        <p14:creationId xmlns:p14="http://schemas.microsoft.com/office/powerpoint/2010/main" val="36089230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942577"/>
            <a:ext cx="7679531" cy="2005142"/>
          </a:xfrm>
        </p:spPr>
        <p:txBody>
          <a:bodyPr anchor="b"/>
          <a:lstStyle>
            <a:lvl1pPr algn="ctr">
              <a:defRPr sz="5039"/>
            </a:lvl1pPr>
          </a:lstStyle>
          <a:p>
            <a:r>
              <a:rPr lang="en-US"/>
              <a:t>Click to edit Master title style</a:t>
            </a:r>
            <a:endParaRPr lang="en-US" dirty="0"/>
          </a:p>
        </p:txBody>
      </p:sp>
      <p:sp>
        <p:nvSpPr>
          <p:cNvPr id="3" name="Subtitle 2"/>
          <p:cNvSpPr>
            <a:spLocks noGrp="1"/>
          </p:cNvSpPr>
          <p:nvPr>
            <p:ph type="subTitle" idx="1"/>
          </p:nvPr>
        </p:nvSpPr>
        <p:spPr>
          <a:xfrm>
            <a:off x="1279922" y="3025045"/>
            <a:ext cx="7679531" cy="1390533"/>
          </a:xfrm>
        </p:spPr>
        <p:txBody>
          <a:bodyPr/>
          <a:lstStyle>
            <a:lvl1pPr marL="0" indent="0" algn="ctr">
              <a:buNone/>
              <a:defRPr sz="2016"/>
            </a:lvl1pPr>
            <a:lvl2pPr marL="383957" indent="0" algn="ctr">
              <a:buNone/>
              <a:defRPr sz="1680"/>
            </a:lvl2pPr>
            <a:lvl3pPr marL="767913" indent="0" algn="ctr">
              <a:buNone/>
              <a:defRPr sz="1512"/>
            </a:lvl3pPr>
            <a:lvl4pPr marL="1151870" indent="0" algn="ctr">
              <a:buNone/>
              <a:defRPr sz="1344"/>
            </a:lvl4pPr>
            <a:lvl5pPr marL="1535826" indent="0" algn="ctr">
              <a:buNone/>
              <a:defRPr sz="1344"/>
            </a:lvl5pPr>
            <a:lvl6pPr marL="1919783" indent="0" algn="ctr">
              <a:buNone/>
              <a:defRPr sz="1344"/>
            </a:lvl6pPr>
            <a:lvl7pPr marL="2303739" indent="0" algn="ctr">
              <a:buNone/>
              <a:defRPr sz="1344"/>
            </a:lvl7pPr>
            <a:lvl8pPr marL="2687696" indent="0" algn="ctr">
              <a:buNone/>
              <a:defRPr sz="1344"/>
            </a:lvl8pPr>
            <a:lvl9pPr marL="3071652" indent="0" algn="ctr">
              <a:buNone/>
              <a:defRPr sz="134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10/27/2018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2188931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10/27/2018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6541940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435864"/>
            <a:ext cx="8831461" cy="2395771"/>
          </a:xfrm>
        </p:spPr>
        <p:txBody>
          <a:bodyPr anchor="b"/>
          <a:lstStyle>
            <a:lvl1pPr>
              <a:defRPr sz="5039"/>
            </a:lvl1pPr>
          </a:lstStyle>
          <a:p>
            <a:r>
              <a:rPr lang="en-US"/>
              <a:t>Click to edit Master title style</a:t>
            </a:r>
            <a:endParaRPr lang="en-US" dirty="0"/>
          </a:p>
        </p:txBody>
      </p:sp>
      <p:sp>
        <p:nvSpPr>
          <p:cNvPr id="3" name="Text Placeholder 2"/>
          <p:cNvSpPr>
            <a:spLocks noGrp="1"/>
          </p:cNvSpPr>
          <p:nvPr>
            <p:ph type="body" idx="1"/>
          </p:nvPr>
        </p:nvSpPr>
        <p:spPr>
          <a:xfrm>
            <a:off x="698624" y="3854300"/>
            <a:ext cx="8831461" cy="1259879"/>
          </a:xfrm>
        </p:spPr>
        <p:txBody>
          <a:bodyPr/>
          <a:lstStyle>
            <a:lvl1pPr marL="0" indent="0">
              <a:buNone/>
              <a:defRPr sz="2016">
                <a:solidFill>
                  <a:schemeClr val="tx1">
                    <a:tint val="75000"/>
                  </a:schemeClr>
                </a:solidFill>
              </a:defRPr>
            </a:lvl1pPr>
            <a:lvl2pPr marL="383957" indent="0">
              <a:buNone/>
              <a:defRPr sz="1680">
                <a:solidFill>
                  <a:schemeClr val="tx1">
                    <a:tint val="75000"/>
                  </a:schemeClr>
                </a:solidFill>
              </a:defRPr>
            </a:lvl2pPr>
            <a:lvl3pPr marL="767913" indent="0">
              <a:buNone/>
              <a:defRPr sz="1512">
                <a:solidFill>
                  <a:schemeClr val="tx1">
                    <a:tint val="75000"/>
                  </a:schemeClr>
                </a:solidFill>
              </a:defRPr>
            </a:lvl3pPr>
            <a:lvl4pPr marL="1151870" indent="0">
              <a:buNone/>
              <a:defRPr sz="1344">
                <a:solidFill>
                  <a:schemeClr val="tx1">
                    <a:tint val="75000"/>
                  </a:schemeClr>
                </a:solidFill>
              </a:defRPr>
            </a:lvl4pPr>
            <a:lvl5pPr marL="1535826" indent="0">
              <a:buNone/>
              <a:defRPr sz="1344">
                <a:solidFill>
                  <a:schemeClr val="tx1">
                    <a:tint val="75000"/>
                  </a:schemeClr>
                </a:solidFill>
              </a:defRPr>
            </a:lvl5pPr>
            <a:lvl6pPr marL="1919783" indent="0">
              <a:buNone/>
              <a:defRPr sz="1344">
                <a:solidFill>
                  <a:schemeClr val="tx1">
                    <a:tint val="75000"/>
                  </a:schemeClr>
                </a:solidFill>
              </a:defRPr>
            </a:lvl6pPr>
            <a:lvl7pPr marL="2303739" indent="0">
              <a:buNone/>
              <a:defRPr sz="1344">
                <a:solidFill>
                  <a:schemeClr val="tx1">
                    <a:tint val="75000"/>
                  </a:schemeClr>
                </a:solidFill>
              </a:defRPr>
            </a:lvl7pPr>
            <a:lvl8pPr marL="2687696" indent="0">
              <a:buNone/>
              <a:defRPr sz="1344">
                <a:solidFill>
                  <a:schemeClr val="tx1">
                    <a:tint val="75000"/>
                  </a:schemeClr>
                </a:solidFill>
              </a:defRPr>
            </a:lvl8pPr>
            <a:lvl9pPr marL="3071652" indent="0">
              <a:buNone/>
              <a:defRPr sz="134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10/27/2018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3057065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10/27/2018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1910514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306638"/>
            <a:ext cx="8831461" cy="111322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411865"/>
            <a:ext cx="4331735" cy="691934"/>
          </a:xfrm>
        </p:spPr>
        <p:txBody>
          <a:bodyPr anchor="b"/>
          <a:lstStyle>
            <a:lvl1pPr marL="0" indent="0">
              <a:buNone/>
              <a:defRPr sz="2016" b="1"/>
            </a:lvl1pPr>
            <a:lvl2pPr marL="383957" indent="0">
              <a:buNone/>
              <a:defRPr sz="1680" b="1"/>
            </a:lvl2pPr>
            <a:lvl3pPr marL="767913" indent="0">
              <a:buNone/>
              <a:defRPr sz="1512" b="1"/>
            </a:lvl3pPr>
            <a:lvl4pPr marL="1151870" indent="0">
              <a:buNone/>
              <a:defRPr sz="1344" b="1"/>
            </a:lvl4pPr>
            <a:lvl5pPr marL="1535826" indent="0">
              <a:buNone/>
              <a:defRPr sz="1344" b="1"/>
            </a:lvl5pPr>
            <a:lvl6pPr marL="1919783" indent="0">
              <a:buNone/>
              <a:defRPr sz="1344" b="1"/>
            </a:lvl6pPr>
            <a:lvl7pPr marL="2303739" indent="0">
              <a:buNone/>
              <a:defRPr sz="1344" b="1"/>
            </a:lvl7pPr>
            <a:lvl8pPr marL="2687696" indent="0">
              <a:buNone/>
              <a:defRPr sz="1344" b="1"/>
            </a:lvl8pPr>
            <a:lvl9pPr marL="3071652" indent="0">
              <a:buNone/>
              <a:defRPr sz="1344" b="1"/>
            </a:lvl9pPr>
          </a:lstStyle>
          <a:p>
            <a:pPr lvl="0"/>
            <a:r>
              <a:rPr lang="en-US"/>
              <a:t>Edit Master text styles</a:t>
            </a:r>
          </a:p>
        </p:txBody>
      </p:sp>
      <p:sp>
        <p:nvSpPr>
          <p:cNvPr id="4" name="Content Placeholder 3"/>
          <p:cNvSpPr>
            <a:spLocks noGrp="1"/>
          </p:cNvSpPr>
          <p:nvPr>
            <p:ph sz="half" idx="2"/>
          </p:nvPr>
        </p:nvSpPr>
        <p:spPr>
          <a:xfrm>
            <a:off x="705291" y="2103799"/>
            <a:ext cx="4331735"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411865"/>
            <a:ext cx="4353068" cy="691934"/>
          </a:xfrm>
        </p:spPr>
        <p:txBody>
          <a:bodyPr anchor="b"/>
          <a:lstStyle>
            <a:lvl1pPr marL="0" indent="0">
              <a:buNone/>
              <a:defRPr sz="2016" b="1"/>
            </a:lvl1pPr>
            <a:lvl2pPr marL="383957" indent="0">
              <a:buNone/>
              <a:defRPr sz="1680" b="1"/>
            </a:lvl2pPr>
            <a:lvl3pPr marL="767913" indent="0">
              <a:buNone/>
              <a:defRPr sz="1512" b="1"/>
            </a:lvl3pPr>
            <a:lvl4pPr marL="1151870" indent="0">
              <a:buNone/>
              <a:defRPr sz="1344" b="1"/>
            </a:lvl4pPr>
            <a:lvl5pPr marL="1535826" indent="0">
              <a:buNone/>
              <a:defRPr sz="1344" b="1"/>
            </a:lvl5pPr>
            <a:lvl6pPr marL="1919783" indent="0">
              <a:buNone/>
              <a:defRPr sz="1344" b="1"/>
            </a:lvl6pPr>
            <a:lvl7pPr marL="2303739" indent="0">
              <a:buNone/>
              <a:defRPr sz="1344" b="1"/>
            </a:lvl7pPr>
            <a:lvl8pPr marL="2687696" indent="0">
              <a:buNone/>
              <a:defRPr sz="1344" b="1"/>
            </a:lvl8pPr>
            <a:lvl9pPr marL="3071652" indent="0">
              <a:buNone/>
              <a:defRPr sz="1344" b="1"/>
            </a:lvl9pPr>
          </a:lstStyle>
          <a:p>
            <a:pPr lvl="0"/>
            <a:r>
              <a:rPr lang="en-US"/>
              <a:t>Edit Master text styles</a:t>
            </a:r>
          </a:p>
        </p:txBody>
      </p:sp>
      <p:sp>
        <p:nvSpPr>
          <p:cNvPr id="6" name="Content Placeholder 5"/>
          <p:cNvSpPr>
            <a:spLocks noGrp="1"/>
          </p:cNvSpPr>
          <p:nvPr>
            <p:ph sz="quarter" idx="4"/>
          </p:nvPr>
        </p:nvSpPr>
        <p:spPr>
          <a:xfrm>
            <a:off x="5183684" y="2103799"/>
            <a:ext cx="4353068"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solidFill>
                  <a:srgbClr val="43525A">
                    <a:tint val="75000"/>
                  </a:srgbClr>
                </a:solidFill>
              </a:rPr>
              <a:pPr/>
              <a:t>10/27/2018</a:t>
            </a:fld>
            <a:endParaRPr lang="en-US" dirty="0">
              <a:solidFill>
                <a:srgbClr val="43525A">
                  <a:tint val="75000"/>
                </a:srgbClr>
              </a:solidFill>
            </a:endParaRPr>
          </a:p>
        </p:txBody>
      </p:sp>
      <p:sp>
        <p:nvSpPr>
          <p:cNvPr id="8" name="Footer Placeholder 7"/>
          <p:cNvSpPr>
            <a:spLocks noGrp="1"/>
          </p:cNvSpPr>
          <p:nvPr>
            <p:ph type="ftr" sz="quarter" idx="11"/>
          </p:nvPr>
        </p:nvSpPr>
        <p:spPr/>
        <p:txBody>
          <a:bodyPr/>
          <a:lstStyle/>
          <a:p>
            <a:endParaRPr lang="en-US" dirty="0">
              <a:solidFill>
                <a:srgbClr val="43525A">
                  <a:tint val="75000"/>
                </a:srgb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6335258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solidFill>
                  <a:srgbClr val="43525A">
                    <a:tint val="75000"/>
                  </a:srgbClr>
                </a:solidFill>
              </a:rPr>
              <a:pPr/>
              <a:t>10/27/2018</a:t>
            </a:fld>
            <a:endParaRPr lang="en-US" dirty="0">
              <a:solidFill>
                <a:srgbClr val="43525A">
                  <a:tint val="75000"/>
                </a:srgbClr>
              </a:solidFill>
            </a:endParaRPr>
          </a:p>
        </p:txBody>
      </p:sp>
      <p:sp>
        <p:nvSpPr>
          <p:cNvPr id="4" name="Footer Placeholder 3"/>
          <p:cNvSpPr>
            <a:spLocks noGrp="1"/>
          </p:cNvSpPr>
          <p:nvPr>
            <p:ph type="ftr" sz="quarter" idx="11"/>
          </p:nvPr>
        </p:nvSpPr>
        <p:spPr/>
        <p:txBody>
          <a:bodyPr/>
          <a:lstStyle/>
          <a:p>
            <a:endParaRPr lang="en-US" dirty="0">
              <a:solidFill>
                <a:srgbClr val="43525A">
                  <a:tint val="75000"/>
                </a:srgb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782598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10/27/2018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73505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solidFill>
                  <a:srgbClr val="43525A">
                    <a:tint val="75000"/>
                  </a:srgbClr>
                </a:solidFill>
              </a:rPr>
              <a:pPr/>
              <a:t>10/27/2018</a:t>
            </a:fld>
            <a:endParaRPr lang="en-US" dirty="0">
              <a:solidFill>
                <a:srgbClr val="43525A">
                  <a:tint val="75000"/>
                </a:srgbClr>
              </a:solidFill>
            </a:endParaRPr>
          </a:p>
        </p:txBody>
      </p:sp>
      <p:sp>
        <p:nvSpPr>
          <p:cNvPr id="3" name="Footer Placeholder 2"/>
          <p:cNvSpPr>
            <a:spLocks noGrp="1"/>
          </p:cNvSpPr>
          <p:nvPr>
            <p:ph type="ftr" sz="quarter" idx="11"/>
          </p:nvPr>
        </p:nvSpPr>
        <p:spPr/>
        <p:txBody>
          <a:bodyPr/>
          <a:lstStyle/>
          <a:p>
            <a:endParaRPr lang="en-US" dirty="0">
              <a:solidFill>
                <a:srgbClr val="43525A">
                  <a:tint val="75000"/>
                </a:srgb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2816047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83963"/>
            <a:ext cx="3302465" cy="1343872"/>
          </a:xfrm>
        </p:spPr>
        <p:txBody>
          <a:bodyPr anchor="b"/>
          <a:lstStyle>
            <a:lvl1pPr>
              <a:defRPr sz="2687"/>
            </a:lvl1pPr>
          </a:lstStyle>
          <a:p>
            <a:r>
              <a:rPr lang="en-US"/>
              <a:t>Click to edit Master title style</a:t>
            </a:r>
            <a:endParaRPr lang="en-US" dirty="0"/>
          </a:p>
        </p:txBody>
      </p:sp>
      <p:sp>
        <p:nvSpPr>
          <p:cNvPr id="3" name="Content Placeholder 2"/>
          <p:cNvSpPr>
            <a:spLocks noGrp="1"/>
          </p:cNvSpPr>
          <p:nvPr>
            <p:ph idx="1"/>
          </p:nvPr>
        </p:nvSpPr>
        <p:spPr>
          <a:xfrm>
            <a:off x="4353068" y="829255"/>
            <a:ext cx="5183684" cy="4092942"/>
          </a:xfrm>
        </p:spPr>
        <p:txBody>
          <a:bodyPr/>
          <a:lstStyle>
            <a:lvl1pPr>
              <a:defRPr sz="2687"/>
            </a:lvl1pPr>
            <a:lvl2pPr>
              <a:defRPr sz="2351"/>
            </a:lvl2pPr>
            <a:lvl3pPr>
              <a:defRPr sz="2016"/>
            </a:lvl3pPr>
            <a:lvl4pPr>
              <a:defRPr sz="1680"/>
            </a:lvl4pPr>
            <a:lvl5pPr>
              <a:defRPr sz="1680"/>
            </a:lvl5pPr>
            <a:lvl6pPr>
              <a:defRPr sz="1680"/>
            </a:lvl6pPr>
            <a:lvl7pPr>
              <a:defRPr sz="1680"/>
            </a:lvl7pPr>
            <a:lvl8pPr>
              <a:defRPr sz="1680"/>
            </a:lvl8pPr>
            <a:lvl9pPr>
              <a:defRPr sz="168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727835"/>
            <a:ext cx="3302465" cy="3201028"/>
          </a:xfrm>
        </p:spPr>
        <p:txBody>
          <a:bodyPr/>
          <a:lstStyle>
            <a:lvl1pPr marL="0" indent="0">
              <a:buNone/>
              <a:defRPr sz="1344"/>
            </a:lvl1pPr>
            <a:lvl2pPr marL="383957" indent="0">
              <a:buNone/>
              <a:defRPr sz="1176"/>
            </a:lvl2pPr>
            <a:lvl3pPr marL="767913" indent="0">
              <a:buNone/>
              <a:defRPr sz="1008"/>
            </a:lvl3pPr>
            <a:lvl4pPr marL="1151870" indent="0">
              <a:buNone/>
              <a:defRPr sz="840"/>
            </a:lvl4pPr>
            <a:lvl5pPr marL="1535826" indent="0">
              <a:buNone/>
              <a:defRPr sz="840"/>
            </a:lvl5pPr>
            <a:lvl6pPr marL="1919783" indent="0">
              <a:buNone/>
              <a:defRPr sz="840"/>
            </a:lvl6pPr>
            <a:lvl7pPr marL="2303739" indent="0">
              <a:buNone/>
              <a:defRPr sz="840"/>
            </a:lvl7pPr>
            <a:lvl8pPr marL="2687696" indent="0">
              <a:buNone/>
              <a:defRPr sz="840"/>
            </a:lvl8pPr>
            <a:lvl9pPr marL="3071652" indent="0">
              <a:buNone/>
              <a:defRPr sz="84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10/27/2018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6488531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83963"/>
            <a:ext cx="3302465" cy="1343872"/>
          </a:xfrm>
        </p:spPr>
        <p:txBody>
          <a:bodyPr anchor="b"/>
          <a:lstStyle>
            <a:lvl1pPr>
              <a:defRPr sz="2687"/>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829255"/>
            <a:ext cx="5183684" cy="4092942"/>
          </a:xfrm>
        </p:spPr>
        <p:txBody>
          <a:bodyPr anchor="t"/>
          <a:lstStyle>
            <a:lvl1pPr marL="0" indent="0">
              <a:buNone/>
              <a:defRPr sz="2687"/>
            </a:lvl1pPr>
            <a:lvl2pPr marL="383957" indent="0">
              <a:buNone/>
              <a:defRPr sz="2351"/>
            </a:lvl2pPr>
            <a:lvl3pPr marL="767913" indent="0">
              <a:buNone/>
              <a:defRPr sz="2016"/>
            </a:lvl3pPr>
            <a:lvl4pPr marL="1151870" indent="0">
              <a:buNone/>
              <a:defRPr sz="1680"/>
            </a:lvl4pPr>
            <a:lvl5pPr marL="1535826" indent="0">
              <a:buNone/>
              <a:defRPr sz="1680"/>
            </a:lvl5pPr>
            <a:lvl6pPr marL="1919783" indent="0">
              <a:buNone/>
              <a:defRPr sz="1680"/>
            </a:lvl6pPr>
            <a:lvl7pPr marL="2303739" indent="0">
              <a:buNone/>
              <a:defRPr sz="1680"/>
            </a:lvl7pPr>
            <a:lvl8pPr marL="2687696" indent="0">
              <a:buNone/>
              <a:defRPr sz="1680"/>
            </a:lvl8pPr>
            <a:lvl9pPr marL="3071652" indent="0">
              <a:buNone/>
              <a:defRPr sz="1680"/>
            </a:lvl9pPr>
          </a:lstStyle>
          <a:p>
            <a:r>
              <a:rPr lang="en-US"/>
              <a:t>Click icon to add picture</a:t>
            </a:r>
            <a:endParaRPr lang="en-US" dirty="0"/>
          </a:p>
        </p:txBody>
      </p:sp>
      <p:sp>
        <p:nvSpPr>
          <p:cNvPr id="4" name="Text Placeholder 3"/>
          <p:cNvSpPr>
            <a:spLocks noGrp="1"/>
          </p:cNvSpPr>
          <p:nvPr>
            <p:ph type="body" sz="half" idx="2"/>
          </p:nvPr>
        </p:nvSpPr>
        <p:spPr>
          <a:xfrm>
            <a:off x="705291" y="1727835"/>
            <a:ext cx="3302465" cy="3201028"/>
          </a:xfrm>
        </p:spPr>
        <p:txBody>
          <a:bodyPr/>
          <a:lstStyle>
            <a:lvl1pPr marL="0" indent="0">
              <a:buNone/>
              <a:defRPr sz="1344"/>
            </a:lvl1pPr>
            <a:lvl2pPr marL="383957" indent="0">
              <a:buNone/>
              <a:defRPr sz="1176"/>
            </a:lvl2pPr>
            <a:lvl3pPr marL="767913" indent="0">
              <a:buNone/>
              <a:defRPr sz="1008"/>
            </a:lvl3pPr>
            <a:lvl4pPr marL="1151870" indent="0">
              <a:buNone/>
              <a:defRPr sz="840"/>
            </a:lvl4pPr>
            <a:lvl5pPr marL="1535826" indent="0">
              <a:buNone/>
              <a:defRPr sz="840"/>
            </a:lvl5pPr>
            <a:lvl6pPr marL="1919783" indent="0">
              <a:buNone/>
              <a:defRPr sz="840"/>
            </a:lvl6pPr>
            <a:lvl7pPr marL="2303739" indent="0">
              <a:buNone/>
              <a:defRPr sz="840"/>
            </a:lvl7pPr>
            <a:lvl8pPr marL="2687696" indent="0">
              <a:buNone/>
              <a:defRPr sz="840"/>
            </a:lvl8pPr>
            <a:lvl9pPr marL="3071652" indent="0">
              <a:buNone/>
              <a:defRPr sz="84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10/27/2018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8153117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10/27/2018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42393161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306637"/>
            <a:ext cx="2207865" cy="488086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306637"/>
            <a:ext cx="6495604" cy="488086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10/27/2018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5651561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359"/>
            </a:lvl1pPr>
          </a:lstStyle>
          <a:p>
            <a:r>
              <a:rPr lang="en-US" dirty="0"/>
              <a:t>Click to edit Master title style</a:t>
            </a:r>
            <a:endParaRPr lang="en-GB" dirty="0"/>
          </a:p>
        </p:txBody>
      </p:sp>
      <p:sp>
        <p:nvSpPr>
          <p:cNvPr id="3" name="Content Placeholder 2"/>
          <p:cNvSpPr>
            <a:spLocks noGrp="1"/>
          </p:cNvSpPr>
          <p:nvPr>
            <p:ph idx="1"/>
          </p:nvPr>
        </p:nvSpPr>
        <p:spPr>
          <a:xfrm>
            <a:off x="703957" y="1533186"/>
            <a:ext cx="4347228" cy="4072678"/>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535855"/>
            <a:ext cx="4553056" cy="4044947"/>
          </a:xfrm>
        </p:spPr>
        <p:txBody>
          <a:bodyPr/>
          <a:lstStyle/>
          <a:p>
            <a:endParaRPr lang="en-GB" dirty="0"/>
          </a:p>
        </p:txBody>
      </p:sp>
    </p:spTree>
    <p:extLst>
      <p:ext uri="{BB962C8B-B14F-4D97-AF65-F5344CB8AC3E}">
        <p14:creationId xmlns:p14="http://schemas.microsoft.com/office/powerpoint/2010/main" val="15527949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958609"/>
            <a:ext cx="8110936" cy="427540"/>
          </a:xfrm>
        </p:spPr>
        <p:txBody>
          <a:bodyPr anchor="ctr"/>
          <a:lstStyle>
            <a:lvl1pPr marL="0" indent="0">
              <a:buNone/>
              <a:defRPr/>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5" name="TextBox 4"/>
          <p:cNvSpPr txBox="1"/>
          <p:nvPr userDrawn="1"/>
        </p:nvSpPr>
        <p:spPr>
          <a:xfrm>
            <a:off x="703958" y="4946743"/>
            <a:ext cx="748923" cy="454099"/>
          </a:xfrm>
          <a:prstGeom prst="rect">
            <a:avLst/>
          </a:prstGeom>
          <a:noFill/>
        </p:spPr>
        <p:txBody>
          <a:bodyPr wrap="none" rtlCol="0">
            <a:spAutoFit/>
          </a:bodyPr>
          <a:lstStyle/>
          <a:p>
            <a:r>
              <a:rPr lang="en-GB" sz="2351" dirty="0">
                <a:solidFill>
                  <a:srgbClr val="43525A"/>
                </a:solidFill>
              </a:rPr>
              <a:t>URL:</a:t>
            </a:r>
          </a:p>
        </p:txBody>
      </p:sp>
      <p:sp>
        <p:nvSpPr>
          <p:cNvPr id="8" name="Title 1"/>
          <p:cNvSpPr>
            <a:spLocks noGrp="1"/>
          </p:cNvSpPr>
          <p:nvPr>
            <p:ph type="title"/>
          </p:nvPr>
        </p:nvSpPr>
        <p:spPr>
          <a:xfrm>
            <a:off x="703957" y="306639"/>
            <a:ext cx="8831461" cy="1113227"/>
          </a:xfrm>
        </p:spPr>
        <p:txBody>
          <a:bodyPr>
            <a:normAutofit/>
          </a:bodyPr>
          <a:lstStyle>
            <a:lvl1pPr>
              <a:defRPr sz="3023"/>
            </a:lvl1pPr>
          </a:lstStyle>
          <a:p>
            <a:r>
              <a:rPr lang="en-US" dirty="0"/>
              <a:t>Click to edit Master title style</a:t>
            </a:r>
            <a:endParaRPr lang="en-GB" dirty="0"/>
          </a:p>
        </p:txBody>
      </p:sp>
    </p:spTree>
    <p:extLst>
      <p:ext uri="{BB962C8B-B14F-4D97-AF65-F5344CB8AC3E}">
        <p14:creationId xmlns:p14="http://schemas.microsoft.com/office/powerpoint/2010/main" val="16705508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5237860"/>
            <a:ext cx="4351734"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5237860"/>
            <a:ext cx="4351734"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434739"/>
            <a:ext cx="4351734"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438948"/>
            <a:ext cx="4351734"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862489"/>
            <a:ext cx="4351734" cy="3375678"/>
          </a:xfrm>
        </p:spPr>
        <p:txBody>
          <a:bodyPr/>
          <a:lstStyle/>
          <a:p>
            <a:endParaRPr lang="en-GB"/>
          </a:p>
        </p:txBody>
      </p:sp>
      <p:sp>
        <p:nvSpPr>
          <p:cNvPr id="16" name="Picture Placeholder 14"/>
          <p:cNvSpPr>
            <a:spLocks noGrp="1"/>
          </p:cNvSpPr>
          <p:nvPr>
            <p:ph type="pic" sz="quarter" idx="15"/>
          </p:nvPr>
        </p:nvSpPr>
        <p:spPr>
          <a:xfrm>
            <a:off x="5183683" y="1864238"/>
            <a:ext cx="4351734" cy="3375678"/>
          </a:xfrm>
        </p:spPr>
        <p:txBody>
          <a:bodyPr/>
          <a:lstStyle/>
          <a:p>
            <a:endParaRPr lang="en-GB"/>
          </a:p>
        </p:txBody>
      </p:sp>
    </p:spTree>
    <p:extLst>
      <p:ext uri="{BB962C8B-B14F-4D97-AF65-F5344CB8AC3E}">
        <p14:creationId xmlns:p14="http://schemas.microsoft.com/office/powerpoint/2010/main" val="33406118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5" y="5237860"/>
            <a:ext cx="8831459"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5" y="1434739"/>
            <a:ext cx="8831459"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7" y="1862489"/>
            <a:ext cx="8831461" cy="3375678"/>
          </a:xfrm>
        </p:spPr>
        <p:txBody>
          <a:bodyPr/>
          <a:lstStyle/>
          <a:p>
            <a:endParaRPr lang="en-GB"/>
          </a:p>
        </p:txBody>
      </p:sp>
      <p:sp>
        <p:nvSpPr>
          <p:cNvPr id="4" name="TextBox 3">
            <a:extLst>
              <a:ext uri="{FF2B5EF4-FFF2-40B4-BE49-F238E27FC236}">
                <a16:creationId xmlns:a16="http://schemas.microsoft.com/office/drawing/2014/main" xmlns="" id="{3CC66BF8-9F36-274C-974D-1343BDA00F29}"/>
              </a:ext>
            </a:extLst>
          </p:cNvPr>
          <p:cNvSpPr txBox="1"/>
          <p:nvPr userDrawn="1"/>
        </p:nvSpPr>
        <p:spPr>
          <a:xfrm>
            <a:off x="703955" y="596121"/>
            <a:ext cx="8831459" cy="609269"/>
          </a:xfrm>
          <a:prstGeom prst="rect">
            <a:avLst/>
          </a:prstGeom>
          <a:noFill/>
        </p:spPr>
        <p:txBody>
          <a:bodyPr wrap="square" rtlCol="0" anchor="ctr">
            <a:spAutoFit/>
          </a:bodyPr>
          <a:lstStyle/>
          <a:p>
            <a:r>
              <a:rPr lang="en-GB" sz="3359" b="1" dirty="0">
                <a:solidFill>
                  <a:srgbClr val="43525A"/>
                </a:solidFill>
              </a:rPr>
              <a:t>Unit Objectives</a:t>
            </a:r>
          </a:p>
        </p:txBody>
      </p:sp>
    </p:spTree>
    <p:extLst>
      <p:ext uri="{BB962C8B-B14F-4D97-AF65-F5344CB8AC3E}">
        <p14:creationId xmlns:p14="http://schemas.microsoft.com/office/powerpoint/2010/main" val="38454834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7" y="1547640"/>
            <a:ext cx="8831461" cy="3554404"/>
          </a:xfrm>
        </p:spPr>
        <p:txBody>
          <a:bodyPr/>
          <a:lstStyle>
            <a:lvl1pPr marL="431951" indent="-431951">
              <a:buFont typeface="+mj-lt"/>
              <a:buAutoNum type="arabicPeriod"/>
              <a:defRPr/>
            </a:lvl1pPr>
          </a:lstStyle>
          <a:p>
            <a:pPr lvl="0"/>
            <a:r>
              <a:rPr lang="en-US" dirty="0"/>
              <a:t>Click to edit Master text styles</a:t>
            </a:r>
          </a:p>
        </p:txBody>
      </p:sp>
      <p:sp>
        <p:nvSpPr>
          <p:cNvPr id="7" name="TextBox 6"/>
          <p:cNvSpPr txBox="1"/>
          <p:nvPr userDrawn="1"/>
        </p:nvSpPr>
        <p:spPr>
          <a:xfrm>
            <a:off x="703957" y="1108234"/>
            <a:ext cx="2691250" cy="454099"/>
          </a:xfrm>
          <a:prstGeom prst="rect">
            <a:avLst/>
          </a:prstGeom>
          <a:noFill/>
        </p:spPr>
        <p:txBody>
          <a:bodyPr wrap="none" rtlCol="0">
            <a:spAutoFit/>
          </a:bodyPr>
          <a:lstStyle/>
          <a:p>
            <a:r>
              <a:rPr lang="en-GB" sz="2351" b="1" dirty="0">
                <a:solidFill>
                  <a:srgbClr val="43525A"/>
                </a:solidFill>
              </a:rPr>
              <a:t>In this topic we will:</a:t>
            </a:r>
          </a:p>
        </p:txBody>
      </p:sp>
      <p:sp>
        <p:nvSpPr>
          <p:cNvPr id="3" name="TextBox 2">
            <a:extLst>
              <a:ext uri="{FF2B5EF4-FFF2-40B4-BE49-F238E27FC236}">
                <a16:creationId xmlns:a16="http://schemas.microsoft.com/office/drawing/2014/main" xmlns="" id="{57618537-F5E9-3749-AC7F-D2C31DFF0143}"/>
              </a:ext>
            </a:extLst>
          </p:cNvPr>
          <p:cNvSpPr txBox="1"/>
          <p:nvPr userDrawn="1"/>
        </p:nvSpPr>
        <p:spPr>
          <a:xfrm>
            <a:off x="703957" y="355311"/>
            <a:ext cx="8831461" cy="609269"/>
          </a:xfrm>
          <a:prstGeom prst="rect">
            <a:avLst/>
          </a:prstGeom>
          <a:noFill/>
        </p:spPr>
        <p:txBody>
          <a:bodyPr wrap="square" rtlCol="0">
            <a:spAutoFit/>
          </a:bodyPr>
          <a:lstStyle/>
          <a:p>
            <a:r>
              <a:rPr lang="en-GB" sz="3359" b="1" dirty="0">
                <a:solidFill>
                  <a:srgbClr val="43525A"/>
                </a:solidFill>
              </a:rPr>
              <a:t>Unit Objectives</a:t>
            </a:r>
          </a:p>
        </p:txBody>
      </p:sp>
    </p:spTree>
    <p:extLst>
      <p:ext uri="{BB962C8B-B14F-4D97-AF65-F5344CB8AC3E}">
        <p14:creationId xmlns:p14="http://schemas.microsoft.com/office/powerpoint/2010/main" val="5969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3" y="306639"/>
            <a:ext cx="8831461" cy="111322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3" y="1411866"/>
            <a:ext cx="4331735" cy="691934"/>
          </a:xfrm>
        </p:spPr>
        <p:txBody>
          <a:bodyPr anchor="b"/>
          <a:lstStyle>
            <a:lvl1pPr marL="0" indent="0">
              <a:buNone/>
              <a:defRPr sz="2016" b="1"/>
            </a:lvl1pPr>
            <a:lvl2pPr marL="383957" indent="0">
              <a:buNone/>
              <a:defRPr sz="1680" b="1"/>
            </a:lvl2pPr>
            <a:lvl3pPr marL="767913" indent="0">
              <a:buNone/>
              <a:defRPr sz="1512" b="1"/>
            </a:lvl3pPr>
            <a:lvl4pPr marL="1151870" indent="0">
              <a:buNone/>
              <a:defRPr sz="1344" b="1"/>
            </a:lvl4pPr>
            <a:lvl5pPr marL="1535826" indent="0">
              <a:buNone/>
              <a:defRPr sz="1344" b="1"/>
            </a:lvl5pPr>
            <a:lvl6pPr marL="1919783" indent="0">
              <a:buNone/>
              <a:defRPr sz="1344" b="1"/>
            </a:lvl6pPr>
            <a:lvl7pPr marL="2303739" indent="0">
              <a:buNone/>
              <a:defRPr sz="1344" b="1"/>
            </a:lvl7pPr>
            <a:lvl8pPr marL="2687696" indent="0">
              <a:buNone/>
              <a:defRPr sz="1344" b="1"/>
            </a:lvl8pPr>
            <a:lvl9pPr marL="3071652" indent="0">
              <a:buNone/>
              <a:defRPr sz="1344" b="1"/>
            </a:lvl9pPr>
          </a:lstStyle>
          <a:p>
            <a:pPr lvl="0"/>
            <a:r>
              <a:rPr lang="en-US"/>
              <a:t>Edit Master text styles</a:t>
            </a:r>
          </a:p>
        </p:txBody>
      </p:sp>
      <p:sp>
        <p:nvSpPr>
          <p:cNvPr id="4" name="Content Placeholder 3"/>
          <p:cNvSpPr>
            <a:spLocks noGrp="1"/>
          </p:cNvSpPr>
          <p:nvPr>
            <p:ph sz="half" idx="2"/>
          </p:nvPr>
        </p:nvSpPr>
        <p:spPr>
          <a:xfrm>
            <a:off x="705293" y="2103800"/>
            <a:ext cx="4331735"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411866"/>
            <a:ext cx="4353068" cy="691934"/>
          </a:xfrm>
        </p:spPr>
        <p:txBody>
          <a:bodyPr anchor="b"/>
          <a:lstStyle>
            <a:lvl1pPr marL="0" indent="0">
              <a:buNone/>
              <a:defRPr sz="2016" b="1"/>
            </a:lvl1pPr>
            <a:lvl2pPr marL="383957" indent="0">
              <a:buNone/>
              <a:defRPr sz="1680" b="1"/>
            </a:lvl2pPr>
            <a:lvl3pPr marL="767913" indent="0">
              <a:buNone/>
              <a:defRPr sz="1512" b="1"/>
            </a:lvl3pPr>
            <a:lvl4pPr marL="1151870" indent="0">
              <a:buNone/>
              <a:defRPr sz="1344" b="1"/>
            </a:lvl4pPr>
            <a:lvl5pPr marL="1535826" indent="0">
              <a:buNone/>
              <a:defRPr sz="1344" b="1"/>
            </a:lvl5pPr>
            <a:lvl6pPr marL="1919783" indent="0">
              <a:buNone/>
              <a:defRPr sz="1344" b="1"/>
            </a:lvl6pPr>
            <a:lvl7pPr marL="2303739" indent="0">
              <a:buNone/>
              <a:defRPr sz="1344" b="1"/>
            </a:lvl7pPr>
            <a:lvl8pPr marL="2687696" indent="0">
              <a:buNone/>
              <a:defRPr sz="1344" b="1"/>
            </a:lvl8pPr>
            <a:lvl9pPr marL="3071652" indent="0">
              <a:buNone/>
              <a:defRPr sz="1344" b="1"/>
            </a:lvl9pPr>
          </a:lstStyle>
          <a:p>
            <a:pPr lvl="0"/>
            <a:r>
              <a:rPr lang="en-US"/>
              <a:t>Edit Master text styles</a:t>
            </a:r>
          </a:p>
        </p:txBody>
      </p:sp>
      <p:sp>
        <p:nvSpPr>
          <p:cNvPr id="6" name="Content Placeholder 5"/>
          <p:cNvSpPr>
            <a:spLocks noGrp="1"/>
          </p:cNvSpPr>
          <p:nvPr>
            <p:ph sz="quarter" idx="4"/>
          </p:nvPr>
        </p:nvSpPr>
        <p:spPr>
          <a:xfrm>
            <a:off x="5183684" y="2103800"/>
            <a:ext cx="4353068"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10/27/2018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507213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4" y="942577"/>
            <a:ext cx="7679531" cy="2005142"/>
          </a:xfrm>
        </p:spPr>
        <p:txBody>
          <a:bodyPr anchor="b"/>
          <a:lstStyle>
            <a:lvl1pPr algn="ctr">
              <a:defRPr sz="5039"/>
            </a:lvl1pPr>
          </a:lstStyle>
          <a:p>
            <a:r>
              <a:rPr lang="en-US"/>
              <a:t>Click to edit Master title style</a:t>
            </a:r>
            <a:endParaRPr lang="en-US" dirty="0"/>
          </a:p>
        </p:txBody>
      </p:sp>
      <p:sp>
        <p:nvSpPr>
          <p:cNvPr id="3" name="Subtitle 2"/>
          <p:cNvSpPr>
            <a:spLocks noGrp="1"/>
          </p:cNvSpPr>
          <p:nvPr>
            <p:ph type="subTitle" idx="1"/>
          </p:nvPr>
        </p:nvSpPr>
        <p:spPr>
          <a:xfrm>
            <a:off x="1279924" y="3025046"/>
            <a:ext cx="7679531" cy="1390533"/>
          </a:xfrm>
        </p:spPr>
        <p:txBody>
          <a:bodyPr/>
          <a:lstStyle>
            <a:lvl1pPr marL="0" indent="0" algn="ctr">
              <a:buNone/>
              <a:defRPr sz="2016"/>
            </a:lvl1pPr>
            <a:lvl2pPr marL="383957" indent="0" algn="ctr">
              <a:buNone/>
              <a:defRPr sz="1680"/>
            </a:lvl2pPr>
            <a:lvl3pPr marL="767913" indent="0" algn="ctr">
              <a:buNone/>
              <a:defRPr sz="1512"/>
            </a:lvl3pPr>
            <a:lvl4pPr marL="1151870" indent="0" algn="ctr">
              <a:buNone/>
              <a:defRPr sz="1344"/>
            </a:lvl4pPr>
            <a:lvl5pPr marL="1535826" indent="0" algn="ctr">
              <a:buNone/>
              <a:defRPr sz="1344"/>
            </a:lvl5pPr>
            <a:lvl6pPr marL="1919783" indent="0" algn="ctr">
              <a:buNone/>
              <a:defRPr sz="1344"/>
            </a:lvl6pPr>
            <a:lvl7pPr marL="2303739" indent="0" algn="ctr">
              <a:buNone/>
              <a:defRPr sz="1344"/>
            </a:lvl7pPr>
            <a:lvl8pPr marL="2687696" indent="0" algn="ctr">
              <a:buNone/>
              <a:defRPr sz="1344"/>
            </a:lvl8pPr>
            <a:lvl9pPr marL="3071652" indent="0" algn="ctr">
              <a:buNone/>
              <a:defRPr sz="134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10/27/2018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7160490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10/27/2018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4175111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6" y="1435864"/>
            <a:ext cx="8831461" cy="2395771"/>
          </a:xfrm>
        </p:spPr>
        <p:txBody>
          <a:bodyPr anchor="b"/>
          <a:lstStyle>
            <a:lvl1pPr>
              <a:defRPr sz="5039"/>
            </a:lvl1pPr>
          </a:lstStyle>
          <a:p>
            <a:r>
              <a:rPr lang="en-US"/>
              <a:t>Click to edit Master title style</a:t>
            </a:r>
            <a:endParaRPr lang="en-US" dirty="0"/>
          </a:p>
        </p:txBody>
      </p:sp>
      <p:sp>
        <p:nvSpPr>
          <p:cNvPr id="3" name="Text Placeholder 2"/>
          <p:cNvSpPr>
            <a:spLocks noGrp="1"/>
          </p:cNvSpPr>
          <p:nvPr>
            <p:ph type="body" idx="1"/>
          </p:nvPr>
        </p:nvSpPr>
        <p:spPr>
          <a:xfrm>
            <a:off x="698626" y="3854301"/>
            <a:ext cx="8831461" cy="1259879"/>
          </a:xfrm>
        </p:spPr>
        <p:txBody>
          <a:bodyPr/>
          <a:lstStyle>
            <a:lvl1pPr marL="0" indent="0">
              <a:buNone/>
              <a:defRPr sz="2016">
                <a:solidFill>
                  <a:schemeClr val="tx1">
                    <a:tint val="75000"/>
                  </a:schemeClr>
                </a:solidFill>
              </a:defRPr>
            </a:lvl1pPr>
            <a:lvl2pPr marL="383957" indent="0">
              <a:buNone/>
              <a:defRPr sz="1680">
                <a:solidFill>
                  <a:schemeClr val="tx1">
                    <a:tint val="75000"/>
                  </a:schemeClr>
                </a:solidFill>
              </a:defRPr>
            </a:lvl2pPr>
            <a:lvl3pPr marL="767913" indent="0">
              <a:buNone/>
              <a:defRPr sz="1512">
                <a:solidFill>
                  <a:schemeClr val="tx1">
                    <a:tint val="75000"/>
                  </a:schemeClr>
                </a:solidFill>
              </a:defRPr>
            </a:lvl3pPr>
            <a:lvl4pPr marL="1151870" indent="0">
              <a:buNone/>
              <a:defRPr sz="1344">
                <a:solidFill>
                  <a:schemeClr val="tx1">
                    <a:tint val="75000"/>
                  </a:schemeClr>
                </a:solidFill>
              </a:defRPr>
            </a:lvl4pPr>
            <a:lvl5pPr marL="1535826" indent="0">
              <a:buNone/>
              <a:defRPr sz="1344">
                <a:solidFill>
                  <a:schemeClr val="tx1">
                    <a:tint val="75000"/>
                  </a:schemeClr>
                </a:solidFill>
              </a:defRPr>
            </a:lvl5pPr>
            <a:lvl6pPr marL="1919783" indent="0">
              <a:buNone/>
              <a:defRPr sz="1344">
                <a:solidFill>
                  <a:schemeClr val="tx1">
                    <a:tint val="75000"/>
                  </a:schemeClr>
                </a:solidFill>
              </a:defRPr>
            </a:lvl6pPr>
            <a:lvl7pPr marL="2303739" indent="0">
              <a:buNone/>
              <a:defRPr sz="1344">
                <a:solidFill>
                  <a:schemeClr val="tx1">
                    <a:tint val="75000"/>
                  </a:schemeClr>
                </a:solidFill>
              </a:defRPr>
            </a:lvl7pPr>
            <a:lvl8pPr marL="2687696" indent="0">
              <a:buNone/>
              <a:defRPr sz="1344">
                <a:solidFill>
                  <a:schemeClr val="tx1">
                    <a:tint val="75000"/>
                  </a:schemeClr>
                </a:solidFill>
              </a:defRPr>
            </a:lvl8pPr>
            <a:lvl9pPr marL="3071652" indent="0">
              <a:buNone/>
              <a:defRPr sz="134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10/27/2018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179263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10/27/2018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8665825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3" y="306639"/>
            <a:ext cx="8831461" cy="111322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3" y="1411866"/>
            <a:ext cx="4331735" cy="691934"/>
          </a:xfrm>
        </p:spPr>
        <p:txBody>
          <a:bodyPr anchor="b"/>
          <a:lstStyle>
            <a:lvl1pPr marL="0" indent="0">
              <a:buNone/>
              <a:defRPr sz="2016" b="1"/>
            </a:lvl1pPr>
            <a:lvl2pPr marL="383957" indent="0">
              <a:buNone/>
              <a:defRPr sz="1680" b="1"/>
            </a:lvl2pPr>
            <a:lvl3pPr marL="767913" indent="0">
              <a:buNone/>
              <a:defRPr sz="1512" b="1"/>
            </a:lvl3pPr>
            <a:lvl4pPr marL="1151870" indent="0">
              <a:buNone/>
              <a:defRPr sz="1344" b="1"/>
            </a:lvl4pPr>
            <a:lvl5pPr marL="1535826" indent="0">
              <a:buNone/>
              <a:defRPr sz="1344" b="1"/>
            </a:lvl5pPr>
            <a:lvl6pPr marL="1919783" indent="0">
              <a:buNone/>
              <a:defRPr sz="1344" b="1"/>
            </a:lvl6pPr>
            <a:lvl7pPr marL="2303739" indent="0">
              <a:buNone/>
              <a:defRPr sz="1344" b="1"/>
            </a:lvl7pPr>
            <a:lvl8pPr marL="2687696" indent="0">
              <a:buNone/>
              <a:defRPr sz="1344" b="1"/>
            </a:lvl8pPr>
            <a:lvl9pPr marL="3071652" indent="0">
              <a:buNone/>
              <a:defRPr sz="1344" b="1"/>
            </a:lvl9pPr>
          </a:lstStyle>
          <a:p>
            <a:pPr lvl="0"/>
            <a:r>
              <a:rPr lang="en-US"/>
              <a:t>Edit Master text styles</a:t>
            </a:r>
          </a:p>
        </p:txBody>
      </p:sp>
      <p:sp>
        <p:nvSpPr>
          <p:cNvPr id="4" name="Content Placeholder 3"/>
          <p:cNvSpPr>
            <a:spLocks noGrp="1"/>
          </p:cNvSpPr>
          <p:nvPr>
            <p:ph sz="half" idx="2"/>
          </p:nvPr>
        </p:nvSpPr>
        <p:spPr>
          <a:xfrm>
            <a:off x="705293" y="2103800"/>
            <a:ext cx="4331735"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411866"/>
            <a:ext cx="4353068" cy="691934"/>
          </a:xfrm>
        </p:spPr>
        <p:txBody>
          <a:bodyPr anchor="b"/>
          <a:lstStyle>
            <a:lvl1pPr marL="0" indent="0">
              <a:buNone/>
              <a:defRPr sz="2016" b="1"/>
            </a:lvl1pPr>
            <a:lvl2pPr marL="383957" indent="0">
              <a:buNone/>
              <a:defRPr sz="1680" b="1"/>
            </a:lvl2pPr>
            <a:lvl3pPr marL="767913" indent="0">
              <a:buNone/>
              <a:defRPr sz="1512" b="1"/>
            </a:lvl3pPr>
            <a:lvl4pPr marL="1151870" indent="0">
              <a:buNone/>
              <a:defRPr sz="1344" b="1"/>
            </a:lvl4pPr>
            <a:lvl5pPr marL="1535826" indent="0">
              <a:buNone/>
              <a:defRPr sz="1344" b="1"/>
            </a:lvl5pPr>
            <a:lvl6pPr marL="1919783" indent="0">
              <a:buNone/>
              <a:defRPr sz="1344" b="1"/>
            </a:lvl6pPr>
            <a:lvl7pPr marL="2303739" indent="0">
              <a:buNone/>
              <a:defRPr sz="1344" b="1"/>
            </a:lvl7pPr>
            <a:lvl8pPr marL="2687696" indent="0">
              <a:buNone/>
              <a:defRPr sz="1344" b="1"/>
            </a:lvl8pPr>
            <a:lvl9pPr marL="3071652" indent="0">
              <a:buNone/>
              <a:defRPr sz="1344" b="1"/>
            </a:lvl9pPr>
          </a:lstStyle>
          <a:p>
            <a:pPr lvl="0"/>
            <a:r>
              <a:rPr lang="en-US"/>
              <a:t>Edit Master text styles</a:t>
            </a:r>
          </a:p>
        </p:txBody>
      </p:sp>
      <p:sp>
        <p:nvSpPr>
          <p:cNvPr id="6" name="Content Placeholder 5"/>
          <p:cNvSpPr>
            <a:spLocks noGrp="1"/>
          </p:cNvSpPr>
          <p:nvPr>
            <p:ph sz="quarter" idx="4"/>
          </p:nvPr>
        </p:nvSpPr>
        <p:spPr>
          <a:xfrm>
            <a:off x="5183684" y="2103800"/>
            <a:ext cx="4353068"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solidFill>
                  <a:srgbClr val="43525A">
                    <a:tint val="75000"/>
                  </a:srgbClr>
                </a:solidFill>
              </a:rPr>
              <a:pPr/>
              <a:t>10/27/2018</a:t>
            </a:fld>
            <a:endParaRPr lang="en-US" dirty="0">
              <a:solidFill>
                <a:srgbClr val="43525A">
                  <a:tint val="75000"/>
                </a:srgbClr>
              </a:solidFill>
            </a:endParaRPr>
          </a:p>
        </p:txBody>
      </p:sp>
      <p:sp>
        <p:nvSpPr>
          <p:cNvPr id="8" name="Footer Placeholder 7"/>
          <p:cNvSpPr>
            <a:spLocks noGrp="1"/>
          </p:cNvSpPr>
          <p:nvPr>
            <p:ph type="ftr" sz="quarter" idx="11"/>
          </p:nvPr>
        </p:nvSpPr>
        <p:spPr/>
        <p:txBody>
          <a:bodyPr/>
          <a:lstStyle/>
          <a:p>
            <a:endParaRPr lang="en-US" dirty="0">
              <a:solidFill>
                <a:srgbClr val="43525A">
                  <a:tint val="75000"/>
                </a:srgb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1919507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solidFill>
                  <a:srgbClr val="43525A">
                    <a:tint val="75000"/>
                  </a:srgbClr>
                </a:solidFill>
              </a:rPr>
              <a:pPr/>
              <a:t>10/27/2018</a:t>
            </a:fld>
            <a:endParaRPr lang="en-US" dirty="0">
              <a:solidFill>
                <a:srgbClr val="43525A">
                  <a:tint val="75000"/>
                </a:srgbClr>
              </a:solidFill>
            </a:endParaRPr>
          </a:p>
        </p:txBody>
      </p:sp>
      <p:sp>
        <p:nvSpPr>
          <p:cNvPr id="4" name="Footer Placeholder 3"/>
          <p:cNvSpPr>
            <a:spLocks noGrp="1"/>
          </p:cNvSpPr>
          <p:nvPr>
            <p:ph type="ftr" sz="quarter" idx="11"/>
          </p:nvPr>
        </p:nvSpPr>
        <p:spPr/>
        <p:txBody>
          <a:bodyPr/>
          <a:lstStyle/>
          <a:p>
            <a:endParaRPr lang="en-US" dirty="0">
              <a:solidFill>
                <a:srgbClr val="43525A">
                  <a:tint val="75000"/>
                </a:srgb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40403917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solidFill>
                  <a:srgbClr val="43525A">
                    <a:tint val="75000"/>
                  </a:srgbClr>
                </a:solidFill>
              </a:rPr>
              <a:pPr/>
              <a:t>10/27/2018</a:t>
            </a:fld>
            <a:endParaRPr lang="en-US" dirty="0">
              <a:solidFill>
                <a:srgbClr val="43525A">
                  <a:tint val="75000"/>
                </a:srgbClr>
              </a:solidFill>
            </a:endParaRPr>
          </a:p>
        </p:txBody>
      </p:sp>
      <p:sp>
        <p:nvSpPr>
          <p:cNvPr id="3" name="Footer Placeholder 2"/>
          <p:cNvSpPr>
            <a:spLocks noGrp="1"/>
          </p:cNvSpPr>
          <p:nvPr>
            <p:ph type="ftr" sz="quarter" idx="11"/>
          </p:nvPr>
        </p:nvSpPr>
        <p:spPr/>
        <p:txBody>
          <a:bodyPr/>
          <a:lstStyle/>
          <a:p>
            <a:endParaRPr lang="en-US" dirty="0">
              <a:solidFill>
                <a:srgbClr val="43525A">
                  <a:tint val="75000"/>
                </a:srgb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7762050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3" y="383963"/>
            <a:ext cx="3302465" cy="1343872"/>
          </a:xfrm>
        </p:spPr>
        <p:txBody>
          <a:bodyPr anchor="b"/>
          <a:lstStyle>
            <a:lvl1pPr>
              <a:defRPr sz="2687"/>
            </a:lvl1pPr>
          </a:lstStyle>
          <a:p>
            <a:r>
              <a:rPr lang="en-US"/>
              <a:t>Click to edit Master title style</a:t>
            </a:r>
            <a:endParaRPr lang="en-US" dirty="0"/>
          </a:p>
        </p:txBody>
      </p:sp>
      <p:sp>
        <p:nvSpPr>
          <p:cNvPr id="3" name="Content Placeholder 2"/>
          <p:cNvSpPr>
            <a:spLocks noGrp="1"/>
          </p:cNvSpPr>
          <p:nvPr>
            <p:ph idx="1"/>
          </p:nvPr>
        </p:nvSpPr>
        <p:spPr>
          <a:xfrm>
            <a:off x="4353068" y="829255"/>
            <a:ext cx="5183684" cy="4092942"/>
          </a:xfrm>
        </p:spPr>
        <p:txBody>
          <a:bodyPr/>
          <a:lstStyle>
            <a:lvl1pPr>
              <a:defRPr sz="2687"/>
            </a:lvl1pPr>
            <a:lvl2pPr>
              <a:defRPr sz="2351"/>
            </a:lvl2pPr>
            <a:lvl3pPr>
              <a:defRPr sz="2016"/>
            </a:lvl3pPr>
            <a:lvl4pPr>
              <a:defRPr sz="1680"/>
            </a:lvl4pPr>
            <a:lvl5pPr>
              <a:defRPr sz="1680"/>
            </a:lvl5pPr>
            <a:lvl6pPr>
              <a:defRPr sz="1680"/>
            </a:lvl6pPr>
            <a:lvl7pPr>
              <a:defRPr sz="1680"/>
            </a:lvl7pPr>
            <a:lvl8pPr>
              <a:defRPr sz="1680"/>
            </a:lvl8pPr>
            <a:lvl9pPr>
              <a:defRPr sz="168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3" y="1727836"/>
            <a:ext cx="3302465" cy="3201027"/>
          </a:xfrm>
        </p:spPr>
        <p:txBody>
          <a:bodyPr/>
          <a:lstStyle>
            <a:lvl1pPr marL="0" indent="0">
              <a:buNone/>
              <a:defRPr sz="1344"/>
            </a:lvl1pPr>
            <a:lvl2pPr marL="383957" indent="0">
              <a:buNone/>
              <a:defRPr sz="1176"/>
            </a:lvl2pPr>
            <a:lvl3pPr marL="767913" indent="0">
              <a:buNone/>
              <a:defRPr sz="1008"/>
            </a:lvl3pPr>
            <a:lvl4pPr marL="1151870" indent="0">
              <a:buNone/>
              <a:defRPr sz="840"/>
            </a:lvl4pPr>
            <a:lvl5pPr marL="1535826" indent="0">
              <a:buNone/>
              <a:defRPr sz="840"/>
            </a:lvl5pPr>
            <a:lvl6pPr marL="1919783" indent="0">
              <a:buNone/>
              <a:defRPr sz="840"/>
            </a:lvl6pPr>
            <a:lvl7pPr marL="2303739" indent="0">
              <a:buNone/>
              <a:defRPr sz="840"/>
            </a:lvl7pPr>
            <a:lvl8pPr marL="2687696" indent="0">
              <a:buNone/>
              <a:defRPr sz="840"/>
            </a:lvl8pPr>
            <a:lvl9pPr marL="3071652" indent="0">
              <a:buNone/>
              <a:defRPr sz="84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10/27/2018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9048854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3" y="383963"/>
            <a:ext cx="3302465" cy="1343872"/>
          </a:xfrm>
        </p:spPr>
        <p:txBody>
          <a:bodyPr anchor="b"/>
          <a:lstStyle>
            <a:lvl1pPr>
              <a:defRPr sz="2687"/>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829255"/>
            <a:ext cx="5183684" cy="4092942"/>
          </a:xfrm>
        </p:spPr>
        <p:txBody>
          <a:bodyPr anchor="t"/>
          <a:lstStyle>
            <a:lvl1pPr marL="0" indent="0">
              <a:buNone/>
              <a:defRPr sz="2687"/>
            </a:lvl1pPr>
            <a:lvl2pPr marL="383957" indent="0">
              <a:buNone/>
              <a:defRPr sz="2351"/>
            </a:lvl2pPr>
            <a:lvl3pPr marL="767913" indent="0">
              <a:buNone/>
              <a:defRPr sz="2016"/>
            </a:lvl3pPr>
            <a:lvl4pPr marL="1151870" indent="0">
              <a:buNone/>
              <a:defRPr sz="1680"/>
            </a:lvl4pPr>
            <a:lvl5pPr marL="1535826" indent="0">
              <a:buNone/>
              <a:defRPr sz="1680"/>
            </a:lvl5pPr>
            <a:lvl6pPr marL="1919783" indent="0">
              <a:buNone/>
              <a:defRPr sz="1680"/>
            </a:lvl6pPr>
            <a:lvl7pPr marL="2303739" indent="0">
              <a:buNone/>
              <a:defRPr sz="1680"/>
            </a:lvl7pPr>
            <a:lvl8pPr marL="2687696" indent="0">
              <a:buNone/>
              <a:defRPr sz="1680"/>
            </a:lvl8pPr>
            <a:lvl9pPr marL="3071652" indent="0">
              <a:buNone/>
              <a:defRPr sz="1680"/>
            </a:lvl9pPr>
          </a:lstStyle>
          <a:p>
            <a:r>
              <a:rPr lang="en-US"/>
              <a:t>Click icon to add picture</a:t>
            </a:r>
            <a:endParaRPr lang="en-US" dirty="0"/>
          </a:p>
        </p:txBody>
      </p:sp>
      <p:sp>
        <p:nvSpPr>
          <p:cNvPr id="4" name="Text Placeholder 3"/>
          <p:cNvSpPr>
            <a:spLocks noGrp="1"/>
          </p:cNvSpPr>
          <p:nvPr>
            <p:ph type="body" sz="half" idx="2"/>
          </p:nvPr>
        </p:nvSpPr>
        <p:spPr>
          <a:xfrm>
            <a:off x="705293" y="1727836"/>
            <a:ext cx="3302465" cy="3201027"/>
          </a:xfrm>
        </p:spPr>
        <p:txBody>
          <a:bodyPr/>
          <a:lstStyle>
            <a:lvl1pPr marL="0" indent="0">
              <a:buNone/>
              <a:defRPr sz="1344"/>
            </a:lvl1pPr>
            <a:lvl2pPr marL="383957" indent="0">
              <a:buNone/>
              <a:defRPr sz="1176"/>
            </a:lvl2pPr>
            <a:lvl3pPr marL="767913" indent="0">
              <a:buNone/>
              <a:defRPr sz="1008"/>
            </a:lvl3pPr>
            <a:lvl4pPr marL="1151870" indent="0">
              <a:buNone/>
              <a:defRPr sz="840"/>
            </a:lvl4pPr>
            <a:lvl5pPr marL="1535826" indent="0">
              <a:buNone/>
              <a:defRPr sz="840"/>
            </a:lvl5pPr>
            <a:lvl6pPr marL="1919783" indent="0">
              <a:buNone/>
              <a:defRPr sz="840"/>
            </a:lvl6pPr>
            <a:lvl7pPr marL="2303739" indent="0">
              <a:buNone/>
              <a:defRPr sz="840"/>
            </a:lvl7pPr>
            <a:lvl8pPr marL="2687696" indent="0">
              <a:buNone/>
              <a:defRPr sz="840"/>
            </a:lvl8pPr>
            <a:lvl9pPr marL="3071652" indent="0">
              <a:buNone/>
              <a:defRPr sz="84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10/27/2018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7290973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10/27/2018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919951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10/27/2018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512831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5" y="306636"/>
            <a:ext cx="2207865" cy="488086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306636"/>
            <a:ext cx="6495604" cy="488086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10/27/2018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5339438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359"/>
            </a:lvl1pPr>
          </a:lstStyle>
          <a:p>
            <a:r>
              <a:rPr lang="en-US" dirty="0"/>
              <a:t>Click to edit Master title style</a:t>
            </a:r>
            <a:endParaRPr lang="en-GB" dirty="0"/>
          </a:p>
        </p:txBody>
      </p:sp>
      <p:sp>
        <p:nvSpPr>
          <p:cNvPr id="3" name="Content Placeholder 2"/>
          <p:cNvSpPr>
            <a:spLocks noGrp="1"/>
          </p:cNvSpPr>
          <p:nvPr>
            <p:ph idx="1"/>
          </p:nvPr>
        </p:nvSpPr>
        <p:spPr>
          <a:xfrm>
            <a:off x="703957" y="1533188"/>
            <a:ext cx="4347228" cy="4072677"/>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535856"/>
            <a:ext cx="4553056" cy="4044947"/>
          </a:xfrm>
        </p:spPr>
        <p:txBody>
          <a:bodyPr/>
          <a:lstStyle/>
          <a:p>
            <a:endParaRPr lang="en-GB" dirty="0"/>
          </a:p>
        </p:txBody>
      </p:sp>
    </p:spTree>
    <p:extLst>
      <p:ext uri="{BB962C8B-B14F-4D97-AF65-F5344CB8AC3E}">
        <p14:creationId xmlns:p14="http://schemas.microsoft.com/office/powerpoint/2010/main" val="28264470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958609"/>
            <a:ext cx="8110936" cy="427540"/>
          </a:xfrm>
        </p:spPr>
        <p:txBody>
          <a:bodyPr anchor="ctr"/>
          <a:lstStyle>
            <a:lvl1pPr marL="0" indent="0">
              <a:buNone/>
              <a:defRPr/>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5" name="TextBox 4"/>
          <p:cNvSpPr txBox="1"/>
          <p:nvPr userDrawn="1"/>
        </p:nvSpPr>
        <p:spPr>
          <a:xfrm>
            <a:off x="703960" y="4946744"/>
            <a:ext cx="748923" cy="454099"/>
          </a:xfrm>
          <a:prstGeom prst="rect">
            <a:avLst/>
          </a:prstGeom>
          <a:noFill/>
        </p:spPr>
        <p:txBody>
          <a:bodyPr wrap="none" rtlCol="0">
            <a:spAutoFit/>
          </a:bodyPr>
          <a:lstStyle/>
          <a:p>
            <a:r>
              <a:rPr lang="en-GB" sz="2351" dirty="0">
                <a:solidFill>
                  <a:srgbClr val="43525A"/>
                </a:solidFill>
              </a:rPr>
              <a:t>URL:</a:t>
            </a:r>
          </a:p>
        </p:txBody>
      </p:sp>
      <p:sp>
        <p:nvSpPr>
          <p:cNvPr id="8" name="Title 1"/>
          <p:cNvSpPr>
            <a:spLocks noGrp="1"/>
          </p:cNvSpPr>
          <p:nvPr>
            <p:ph type="title"/>
          </p:nvPr>
        </p:nvSpPr>
        <p:spPr>
          <a:xfrm>
            <a:off x="703959" y="306640"/>
            <a:ext cx="8831461" cy="1113227"/>
          </a:xfrm>
        </p:spPr>
        <p:txBody>
          <a:bodyPr>
            <a:normAutofit/>
          </a:bodyPr>
          <a:lstStyle>
            <a:lvl1pPr>
              <a:defRPr sz="3023"/>
            </a:lvl1pPr>
          </a:lstStyle>
          <a:p>
            <a:r>
              <a:rPr lang="en-US" dirty="0"/>
              <a:t>Click to edit Master title style</a:t>
            </a:r>
            <a:endParaRPr lang="en-GB" dirty="0"/>
          </a:p>
        </p:txBody>
      </p:sp>
    </p:spTree>
    <p:extLst>
      <p:ext uri="{BB962C8B-B14F-4D97-AF65-F5344CB8AC3E}">
        <p14:creationId xmlns:p14="http://schemas.microsoft.com/office/powerpoint/2010/main" val="4240117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5237861"/>
            <a:ext cx="4351734"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5237861"/>
            <a:ext cx="4351734"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434739"/>
            <a:ext cx="4351734"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438947"/>
            <a:ext cx="4351734"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862489"/>
            <a:ext cx="4351734" cy="3375678"/>
          </a:xfrm>
        </p:spPr>
        <p:txBody>
          <a:bodyPr/>
          <a:lstStyle/>
          <a:p>
            <a:endParaRPr lang="en-GB"/>
          </a:p>
        </p:txBody>
      </p:sp>
      <p:sp>
        <p:nvSpPr>
          <p:cNvPr id="16" name="Picture Placeholder 14"/>
          <p:cNvSpPr>
            <a:spLocks noGrp="1"/>
          </p:cNvSpPr>
          <p:nvPr>
            <p:ph type="pic" sz="quarter" idx="15"/>
          </p:nvPr>
        </p:nvSpPr>
        <p:spPr>
          <a:xfrm>
            <a:off x="5183683" y="1864239"/>
            <a:ext cx="4351734" cy="3375678"/>
          </a:xfrm>
        </p:spPr>
        <p:txBody>
          <a:bodyPr/>
          <a:lstStyle/>
          <a:p>
            <a:endParaRPr lang="en-GB"/>
          </a:p>
        </p:txBody>
      </p:sp>
    </p:spTree>
    <p:extLst>
      <p:ext uri="{BB962C8B-B14F-4D97-AF65-F5344CB8AC3E}">
        <p14:creationId xmlns:p14="http://schemas.microsoft.com/office/powerpoint/2010/main" val="19449606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7" y="5237861"/>
            <a:ext cx="8831459"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7" y="1434739"/>
            <a:ext cx="8831459"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9" y="1862489"/>
            <a:ext cx="8831461" cy="3375678"/>
          </a:xfrm>
        </p:spPr>
        <p:txBody>
          <a:bodyPr/>
          <a:lstStyle/>
          <a:p>
            <a:endParaRPr lang="en-GB"/>
          </a:p>
        </p:txBody>
      </p:sp>
      <p:sp>
        <p:nvSpPr>
          <p:cNvPr id="4" name="TextBox 3">
            <a:extLst>
              <a:ext uri="{FF2B5EF4-FFF2-40B4-BE49-F238E27FC236}">
                <a16:creationId xmlns:a16="http://schemas.microsoft.com/office/drawing/2014/main" xmlns="" id="{3CC66BF8-9F36-274C-974D-1343BDA00F29}"/>
              </a:ext>
            </a:extLst>
          </p:cNvPr>
          <p:cNvSpPr txBox="1"/>
          <p:nvPr userDrawn="1"/>
        </p:nvSpPr>
        <p:spPr>
          <a:xfrm>
            <a:off x="703957" y="596122"/>
            <a:ext cx="8831459" cy="609269"/>
          </a:xfrm>
          <a:prstGeom prst="rect">
            <a:avLst/>
          </a:prstGeom>
          <a:noFill/>
        </p:spPr>
        <p:txBody>
          <a:bodyPr wrap="square" rtlCol="0" anchor="ctr">
            <a:spAutoFit/>
          </a:bodyPr>
          <a:lstStyle/>
          <a:p>
            <a:r>
              <a:rPr lang="en-GB" sz="3359" b="1" dirty="0">
                <a:solidFill>
                  <a:srgbClr val="43525A"/>
                </a:solidFill>
              </a:rPr>
              <a:t>Unit Objectives</a:t>
            </a:r>
          </a:p>
        </p:txBody>
      </p:sp>
    </p:spTree>
    <p:extLst>
      <p:ext uri="{BB962C8B-B14F-4D97-AF65-F5344CB8AC3E}">
        <p14:creationId xmlns:p14="http://schemas.microsoft.com/office/powerpoint/2010/main" val="34000256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9" y="1547640"/>
            <a:ext cx="8831461" cy="3554404"/>
          </a:xfrm>
        </p:spPr>
        <p:txBody>
          <a:bodyPr/>
          <a:lstStyle>
            <a:lvl1pPr marL="431951" indent="-431951">
              <a:buFont typeface="+mj-lt"/>
              <a:buAutoNum type="arabicPeriod"/>
              <a:defRPr/>
            </a:lvl1pPr>
          </a:lstStyle>
          <a:p>
            <a:pPr lvl="0"/>
            <a:r>
              <a:rPr lang="en-US" dirty="0"/>
              <a:t>Click to edit Master text styles</a:t>
            </a:r>
          </a:p>
        </p:txBody>
      </p:sp>
      <p:sp>
        <p:nvSpPr>
          <p:cNvPr id="7" name="TextBox 6"/>
          <p:cNvSpPr txBox="1"/>
          <p:nvPr userDrawn="1"/>
        </p:nvSpPr>
        <p:spPr>
          <a:xfrm>
            <a:off x="703957" y="1108235"/>
            <a:ext cx="2691250" cy="454099"/>
          </a:xfrm>
          <a:prstGeom prst="rect">
            <a:avLst/>
          </a:prstGeom>
          <a:noFill/>
        </p:spPr>
        <p:txBody>
          <a:bodyPr wrap="none" rtlCol="0">
            <a:spAutoFit/>
          </a:bodyPr>
          <a:lstStyle/>
          <a:p>
            <a:r>
              <a:rPr lang="en-GB" sz="2351" b="1" dirty="0">
                <a:solidFill>
                  <a:srgbClr val="43525A"/>
                </a:solidFill>
              </a:rPr>
              <a:t>In this topic we will:</a:t>
            </a:r>
          </a:p>
        </p:txBody>
      </p:sp>
      <p:sp>
        <p:nvSpPr>
          <p:cNvPr id="3" name="TextBox 2">
            <a:extLst>
              <a:ext uri="{FF2B5EF4-FFF2-40B4-BE49-F238E27FC236}">
                <a16:creationId xmlns:a16="http://schemas.microsoft.com/office/drawing/2014/main" xmlns="" id="{57618537-F5E9-3749-AC7F-D2C31DFF0143}"/>
              </a:ext>
            </a:extLst>
          </p:cNvPr>
          <p:cNvSpPr txBox="1"/>
          <p:nvPr userDrawn="1"/>
        </p:nvSpPr>
        <p:spPr>
          <a:xfrm>
            <a:off x="703959" y="355312"/>
            <a:ext cx="8831461" cy="609269"/>
          </a:xfrm>
          <a:prstGeom prst="rect">
            <a:avLst/>
          </a:prstGeom>
          <a:noFill/>
        </p:spPr>
        <p:txBody>
          <a:bodyPr wrap="square" rtlCol="0">
            <a:spAutoFit/>
          </a:bodyPr>
          <a:lstStyle/>
          <a:p>
            <a:r>
              <a:rPr lang="en-GB" sz="3359" b="1" dirty="0">
                <a:solidFill>
                  <a:srgbClr val="43525A"/>
                </a:solidFill>
              </a:rPr>
              <a:t>Unit Objectives</a:t>
            </a:r>
          </a:p>
        </p:txBody>
      </p:sp>
    </p:spTree>
    <p:extLst>
      <p:ext uri="{BB962C8B-B14F-4D97-AF65-F5344CB8AC3E}">
        <p14:creationId xmlns:p14="http://schemas.microsoft.com/office/powerpoint/2010/main" val="3917073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10/27/2018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4074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3" y="383963"/>
            <a:ext cx="3302465" cy="1343872"/>
          </a:xfrm>
        </p:spPr>
        <p:txBody>
          <a:bodyPr anchor="b"/>
          <a:lstStyle>
            <a:lvl1pPr>
              <a:defRPr sz="2687"/>
            </a:lvl1pPr>
          </a:lstStyle>
          <a:p>
            <a:r>
              <a:rPr lang="en-US"/>
              <a:t>Click to edit Master title style</a:t>
            </a:r>
            <a:endParaRPr lang="en-US" dirty="0"/>
          </a:p>
        </p:txBody>
      </p:sp>
      <p:sp>
        <p:nvSpPr>
          <p:cNvPr id="3" name="Content Placeholder 2"/>
          <p:cNvSpPr>
            <a:spLocks noGrp="1"/>
          </p:cNvSpPr>
          <p:nvPr>
            <p:ph idx="1"/>
          </p:nvPr>
        </p:nvSpPr>
        <p:spPr>
          <a:xfrm>
            <a:off x="4353068" y="829255"/>
            <a:ext cx="5183684" cy="4092942"/>
          </a:xfrm>
        </p:spPr>
        <p:txBody>
          <a:bodyPr/>
          <a:lstStyle>
            <a:lvl1pPr>
              <a:defRPr sz="2687"/>
            </a:lvl1pPr>
            <a:lvl2pPr>
              <a:defRPr sz="2351"/>
            </a:lvl2pPr>
            <a:lvl3pPr>
              <a:defRPr sz="2016"/>
            </a:lvl3pPr>
            <a:lvl4pPr>
              <a:defRPr sz="1680"/>
            </a:lvl4pPr>
            <a:lvl5pPr>
              <a:defRPr sz="1680"/>
            </a:lvl5pPr>
            <a:lvl6pPr>
              <a:defRPr sz="1680"/>
            </a:lvl6pPr>
            <a:lvl7pPr>
              <a:defRPr sz="1680"/>
            </a:lvl7pPr>
            <a:lvl8pPr>
              <a:defRPr sz="1680"/>
            </a:lvl8pPr>
            <a:lvl9pPr>
              <a:defRPr sz="168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3" y="1727836"/>
            <a:ext cx="3302465" cy="3201027"/>
          </a:xfrm>
        </p:spPr>
        <p:txBody>
          <a:bodyPr/>
          <a:lstStyle>
            <a:lvl1pPr marL="0" indent="0">
              <a:buNone/>
              <a:defRPr sz="1344"/>
            </a:lvl1pPr>
            <a:lvl2pPr marL="383957" indent="0">
              <a:buNone/>
              <a:defRPr sz="1176"/>
            </a:lvl2pPr>
            <a:lvl3pPr marL="767913" indent="0">
              <a:buNone/>
              <a:defRPr sz="1008"/>
            </a:lvl3pPr>
            <a:lvl4pPr marL="1151870" indent="0">
              <a:buNone/>
              <a:defRPr sz="840"/>
            </a:lvl4pPr>
            <a:lvl5pPr marL="1535826" indent="0">
              <a:buNone/>
              <a:defRPr sz="840"/>
            </a:lvl5pPr>
            <a:lvl6pPr marL="1919783" indent="0">
              <a:buNone/>
              <a:defRPr sz="840"/>
            </a:lvl6pPr>
            <a:lvl7pPr marL="2303739" indent="0">
              <a:buNone/>
              <a:defRPr sz="840"/>
            </a:lvl7pPr>
            <a:lvl8pPr marL="2687696" indent="0">
              <a:buNone/>
              <a:defRPr sz="840"/>
            </a:lvl8pPr>
            <a:lvl9pPr marL="3071652" indent="0">
              <a:buNone/>
              <a:defRPr sz="84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10/27/2018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30923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3" y="383963"/>
            <a:ext cx="3302465" cy="1343872"/>
          </a:xfrm>
        </p:spPr>
        <p:txBody>
          <a:bodyPr anchor="b"/>
          <a:lstStyle>
            <a:lvl1pPr>
              <a:defRPr sz="2687"/>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829255"/>
            <a:ext cx="5183684" cy="4092942"/>
          </a:xfrm>
        </p:spPr>
        <p:txBody>
          <a:bodyPr anchor="t"/>
          <a:lstStyle>
            <a:lvl1pPr marL="0" indent="0">
              <a:buNone/>
              <a:defRPr sz="2687"/>
            </a:lvl1pPr>
            <a:lvl2pPr marL="383957" indent="0">
              <a:buNone/>
              <a:defRPr sz="2351"/>
            </a:lvl2pPr>
            <a:lvl3pPr marL="767913" indent="0">
              <a:buNone/>
              <a:defRPr sz="2016"/>
            </a:lvl3pPr>
            <a:lvl4pPr marL="1151870" indent="0">
              <a:buNone/>
              <a:defRPr sz="1680"/>
            </a:lvl4pPr>
            <a:lvl5pPr marL="1535826" indent="0">
              <a:buNone/>
              <a:defRPr sz="1680"/>
            </a:lvl5pPr>
            <a:lvl6pPr marL="1919783" indent="0">
              <a:buNone/>
              <a:defRPr sz="1680"/>
            </a:lvl6pPr>
            <a:lvl7pPr marL="2303739" indent="0">
              <a:buNone/>
              <a:defRPr sz="1680"/>
            </a:lvl7pPr>
            <a:lvl8pPr marL="2687696" indent="0">
              <a:buNone/>
              <a:defRPr sz="1680"/>
            </a:lvl8pPr>
            <a:lvl9pPr marL="3071652" indent="0">
              <a:buNone/>
              <a:defRPr sz="1680"/>
            </a:lvl9pPr>
          </a:lstStyle>
          <a:p>
            <a:r>
              <a:rPr lang="en-US"/>
              <a:t>Click icon to add picture</a:t>
            </a:r>
            <a:endParaRPr lang="en-US" dirty="0"/>
          </a:p>
        </p:txBody>
      </p:sp>
      <p:sp>
        <p:nvSpPr>
          <p:cNvPr id="4" name="Text Placeholder 3"/>
          <p:cNvSpPr>
            <a:spLocks noGrp="1"/>
          </p:cNvSpPr>
          <p:nvPr>
            <p:ph type="body" sz="half" idx="2"/>
          </p:nvPr>
        </p:nvSpPr>
        <p:spPr>
          <a:xfrm>
            <a:off x="705293" y="1727836"/>
            <a:ext cx="3302465" cy="3201027"/>
          </a:xfrm>
        </p:spPr>
        <p:txBody>
          <a:bodyPr/>
          <a:lstStyle>
            <a:lvl1pPr marL="0" indent="0">
              <a:buNone/>
              <a:defRPr sz="1344"/>
            </a:lvl1pPr>
            <a:lvl2pPr marL="383957" indent="0">
              <a:buNone/>
              <a:defRPr sz="1176"/>
            </a:lvl2pPr>
            <a:lvl3pPr marL="767913" indent="0">
              <a:buNone/>
              <a:defRPr sz="1008"/>
            </a:lvl3pPr>
            <a:lvl4pPr marL="1151870" indent="0">
              <a:buNone/>
              <a:defRPr sz="840"/>
            </a:lvl4pPr>
            <a:lvl5pPr marL="1535826" indent="0">
              <a:buNone/>
              <a:defRPr sz="840"/>
            </a:lvl5pPr>
            <a:lvl6pPr marL="1919783" indent="0">
              <a:buNone/>
              <a:defRPr sz="840"/>
            </a:lvl6pPr>
            <a:lvl7pPr marL="2303739" indent="0">
              <a:buNone/>
              <a:defRPr sz="840"/>
            </a:lvl7pPr>
            <a:lvl8pPr marL="2687696" indent="0">
              <a:buNone/>
              <a:defRPr sz="840"/>
            </a:lvl8pPr>
            <a:lvl9pPr marL="3071652" indent="0">
              <a:buNone/>
              <a:defRPr sz="84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10/27/2018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36466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3.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theme" Target="../theme/theme4.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9" y="306639"/>
            <a:ext cx="8831461" cy="111322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9" y="1533187"/>
            <a:ext cx="8831461" cy="365431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9" y="5338159"/>
            <a:ext cx="2303859" cy="306637"/>
          </a:xfrm>
          <a:prstGeom prst="rect">
            <a:avLst/>
          </a:prstGeom>
        </p:spPr>
        <p:txBody>
          <a:bodyPr vert="horz" lIns="91440" tIns="45720" rIns="91440" bIns="45720" rtlCol="0" anchor="ctr"/>
          <a:lstStyle>
            <a:lvl1pPr algn="l">
              <a:defRPr sz="1008">
                <a:solidFill>
                  <a:schemeClr val="tx1">
                    <a:tint val="75000"/>
                  </a:schemeClr>
                </a:solidFill>
              </a:defRPr>
            </a:lvl1pPr>
          </a:lstStyle>
          <a:p>
            <a:fld id="{C764DE79-268F-4C1A-8933-263129D2AF90}" type="datetimeFigureOut">
              <a:rPr lang="en-US" smtClean="0"/>
              <a:t>10/27/2018</a:t>
            </a:fld>
            <a:endParaRPr lang="en-US" dirty="0"/>
          </a:p>
        </p:txBody>
      </p:sp>
      <p:sp>
        <p:nvSpPr>
          <p:cNvPr id="5" name="Footer Placeholder 4"/>
          <p:cNvSpPr>
            <a:spLocks noGrp="1"/>
          </p:cNvSpPr>
          <p:nvPr>
            <p:ph type="ftr" sz="quarter" idx="3"/>
          </p:nvPr>
        </p:nvSpPr>
        <p:spPr>
          <a:xfrm>
            <a:off x="3391795" y="5338159"/>
            <a:ext cx="3455789" cy="306637"/>
          </a:xfrm>
          <a:prstGeom prst="rect">
            <a:avLst/>
          </a:prstGeom>
        </p:spPr>
        <p:txBody>
          <a:bodyPr vert="horz" lIns="91440" tIns="45720" rIns="91440" bIns="45720" rtlCol="0" anchor="ctr"/>
          <a:lstStyle>
            <a:lvl1pPr algn="ctr">
              <a:defRPr sz="100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61" y="5338159"/>
            <a:ext cx="2303859" cy="306637"/>
          </a:xfrm>
          <a:prstGeom prst="rect">
            <a:avLst/>
          </a:prstGeom>
        </p:spPr>
        <p:txBody>
          <a:bodyPr vert="horz" lIns="91440" tIns="45720" rIns="91440" bIns="45720" rtlCol="0" anchor="ctr"/>
          <a:lstStyle>
            <a:lvl1pPr algn="r">
              <a:defRPr sz="1008">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6555721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65" r:id="rId12"/>
    <p:sldLayoutId id="2147483661" r:id="rId13"/>
    <p:sldLayoutId id="2147483652" r:id="rId14"/>
    <p:sldLayoutId id="2147483664" r:id="rId15"/>
    <p:sldLayoutId id="2147483660" r:id="rId16"/>
  </p:sldLayoutIdLst>
  <p:txStyles>
    <p:titleStyle>
      <a:lvl1pPr algn="l" defTabSz="767913" rtl="0" eaLnBrk="1" latinLnBrk="0" hangingPunct="1">
        <a:lnSpc>
          <a:spcPct val="90000"/>
        </a:lnSpc>
        <a:spcBef>
          <a:spcPct val="0"/>
        </a:spcBef>
        <a:buNone/>
        <a:defRPr sz="3695" kern="1200">
          <a:solidFill>
            <a:schemeClr val="tx1"/>
          </a:solidFill>
          <a:latin typeface="+mj-lt"/>
          <a:ea typeface="+mj-ea"/>
          <a:cs typeface="+mj-cs"/>
        </a:defRPr>
      </a:lvl1pPr>
    </p:titleStyle>
    <p:bodyStyle>
      <a:lvl1pPr marL="191978" indent="-191978" algn="l" defTabSz="767913" rtl="0" eaLnBrk="1" latinLnBrk="0" hangingPunct="1">
        <a:lnSpc>
          <a:spcPct val="90000"/>
        </a:lnSpc>
        <a:spcBef>
          <a:spcPts val="840"/>
        </a:spcBef>
        <a:buFont typeface="Arial" panose="020B0604020202020204" pitchFamily="34" charset="0"/>
        <a:buChar char="•"/>
        <a:defRPr sz="2351" kern="1200">
          <a:solidFill>
            <a:schemeClr val="tx1"/>
          </a:solidFill>
          <a:latin typeface="+mn-lt"/>
          <a:ea typeface="+mn-ea"/>
          <a:cs typeface="+mn-cs"/>
        </a:defRPr>
      </a:lvl1pPr>
      <a:lvl2pPr marL="575935" indent="-191978" algn="l" defTabSz="767913" rtl="0" eaLnBrk="1" latinLnBrk="0" hangingPunct="1">
        <a:lnSpc>
          <a:spcPct val="90000"/>
        </a:lnSpc>
        <a:spcBef>
          <a:spcPts val="420"/>
        </a:spcBef>
        <a:buFont typeface="Arial" panose="020B0604020202020204" pitchFamily="34" charset="0"/>
        <a:buChar char="•"/>
        <a:defRPr sz="2016" kern="1200">
          <a:solidFill>
            <a:schemeClr val="tx1"/>
          </a:solidFill>
          <a:latin typeface="+mn-lt"/>
          <a:ea typeface="+mn-ea"/>
          <a:cs typeface="+mn-cs"/>
        </a:defRPr>
      </a:lvl2pPr>
      <a:lvl3pPr marL="959891" indent="-191978" algn="l" defTabSz="767913" rtl="0" eaLnBrk="1" latinLnBrk="0" hangingPunct="1">
        <a:lnSpc>
          <a:spcPct val="90000"/>
        </a:lnSpc>
        <a:spcBef>
          <a:spcPts val="420"/>
        </a:spcBef>
        <a:buFont typeface="Arial" panose="020B0604020202020204" pitchFamily="34" charset="0"/>
        <a:buChar char="•"/>
        <a:defRPr sz="1680" kern="1200">
          <a:solidFill>
            <a:schemeClr val="tx1"/>
          </a:solidFill>
          <a:latin typeface="+mn-lt"/>
          <a:ea typeface="+mn-ea"/>
          <a:cs typeface="+mn-cs"/>
        </a:defRPr>
      </a:lvl3pPr>
      <a:lvl4pPr marL="1343848"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4pPr>
      <a:lvl5pPr marL="1727805"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5pPr>
      <a:lvl6pPr marL="2111761"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6pPr>
      <a:lvl7pPr marL="2495718"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7pPr>
      <a:lvl8pPr marL="2879674"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8pPr>
      <a:lvl9pPr marL="3263631"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9pPr>
    </p:bodyStyle>
    <p:otherStyle>
      <a:defPPr>
        <a:defRPr lang="en-US"/>
      </a:defPPr>
      <a:lvl1pPr marL="0" algn="l" defTabSz="767913" rtl="0" eaLnBrk="1" latinLnBrk="0" hangingPunct="1">
        <a:defRPr sz="1512" kern="1200">
          <a:solidFill>
            <a:schemeClr val="tx1"/>
          </a:solidFill>
          <a:latin typeface="+mn-lt"/>
          <a:ea typeface="+mn-ea"/>
          <a:cs typeface="+mn-cs"/>
        </a:defRPr>
      </a:lvl1pPr>
      <a:lvl2pPr marL="383957" algn="l" defTabSz="767913" rtl="0" eaLnBrk="1" latinLnBrk="0" hangingPunct="1">
        <a:defRPr sz="1512" kern="1200">
          <a:solidFill>
            <a:schemeClr val="tx1"/>
          </a:solidFill>
          <a:latin typeface="+mn-lt"/>
          <a:ea typeface="+mn-ea"/>
          <a:cs typeface="+mn-cs"/>
        </a:defRPr>
      </a:lvl2pPr>
      <a:lvl3pPr marL="767913" algn="l" defTabSz="767913" rtl="0" eaLnBrk="1" latinLnBrk="0" hangingPunct="1">
        <a:defRPr sz="1512" kern="1200">
          <a:solidFill>
            <a:schemeClr val="tx1"/>
          </a:solidFill>
          <a:latin typeface="+mn-lt"/>
          <a:ea typeface="+mn-ea"/>
          <a:cs typeface="+mn-cs"/>
        </a:defRPr>
      </a:lvl3pPr>
      <a:lvl4pPr marL="1151870" algn="l" defTabSz="767913" rtl="0" eaLnBrk="1" latinLnBrk="0" hangingPunct="1">
        <a:defRPr sz="1512" kern="1200">
          <a:solidFill>
            <a:schemeClr val="tx1"/>
          </a:solidFill>
          <a:latin typeface="+mn-lt"/>
          <a:ea typeface="+mn-ea"/>
          <a:cs typeface="+mn-cs"/>
        </a:defRPr>
      </a:lvl4pPr>
      <a:lvl5pPr marL="1535826" algn="l" defTabSz="767913" rtl="0" eaLnBrk="1" latinLnBrk="0" hangingPunct="1">
        <a:defRPr sz="1512" kern="1200">
          <a:solidFill>
            <a:schemeClr val="tx1"/>
          </a:solidFill>
          <a:latin typeface="+mn-lt"/>
          <a:ea typeface="+mn-ea"/>
          <a:cs typeface="+mn-cs"/>
        </a:defRPr>
      </a:lvl5pPr>
      <a:lvl6pPr marL="1919783" algn="l" defTabSz="767913" rtl="0" eaLnBrk="1" latinLnBrk="0" hangingPunct="1">
        <a:defRPr sz="1512" kern="1200">
          <a:solidFill>
            <a:schemeClr val="tx1"/>
          </a:solidFill>
          <a:latin typeface="+mn-lt"/>
          <a:ea typeface="+mn-ea"/>
          <a:cs typeface="+mn-cs"/>
        </a:defRPr>
      </a:lvl6pPr>
      <a:lvl7pPr marL="2303739" algn="l" defTabSz="767913" rtl="0" eaLnBrk="1" latinLnBrk="0" hangingPunct="1">
        <a:defRPr sz="1512" kern="1200">
          <a:solidFill>
            <a:schemeClr val="tx1"/>
          </a:solidFill>
          <a:latin typeface="+mn-lt"/>
          <a:ea typeface="+mn-ea"/>
          <a:cs typeface="+mn-cs"/>
        </a:defRPr>
      </a:lvl7pPr>
      <a:lvl8pPr marL="2687696" algn="l" defTabSz="767913" rtl="0" eaLnBrk="1" latinLnBrk="0" hangingPunct="1">
        <a:defRPr sz="1512" kern="1200">
          <a:solidFill>
            <a:schemeClr val="tx1"/>
          </a:solidFill>
          <a:latin typeface="+mn-lt"/>
          <a:ea typeface="+mn-ea"/>
          <a:cs typeface="+mn-cs"/>
        </a:defRPr>
      </a:lvl8pPr>
      <a:lvl9pPr marL="3071652" algn="l" defTabSz="767913" rtl="0" eaLnBrk="1" latinLnBrk="0" hangingPunct="1">
        <a:defRPr sz="151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9" y="306641"/>
            <a:ext cx="8831461" cy="111322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9" y="1533187"/>
            <a:ext cx="8831461" cy="365431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67" y="5338159"/>
            <a:ext cx="2303859" cy="306637"/>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solidFill>
                  <a:srgbClr val="43525A">
                    <a:tint val="75000"/>
                  </a:srgbClr>
                </a:solidFill>
              </a:rPr>
              <a:pPr/>
              <a:t>10/27/2018</a:t>
            </a:fld>
            <a:endParaRPr lang="en-US" dirty="0">
              <a:solidFill>
                <a:srgbClr val="43525A">
                  <a:tint val="75000"/>
                </a:srgbClr>
              </a:solidFill>
            </a:endParaRPr>
          </a:p>
        </p:txBody>
      </p:sp>
      <p:sp>
        <p:nvSpPr>
          <p:cNvPr id="5" name="Footer Placeholder 4"/>
          <p:cNvSpPr>
            <a:spLocks noGrp="1"/>
          </p:cNvSpPr>
          <p:nvPr>
            <p:ph type="ftr" sz="quarter" idx="3"/>
          </p:nvPr>
        </p:nvSpPr>
        <p:spPr>
          <a:xfrm>
            <a:off x="3391795" y="5338159"/>
            <a:ext cx="3455789" cy="306637"/>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solidFill>
                <a:srgbClr val="43525A">
                  <a:tint val="75000"/>
                </a:srgbClr>
              </a:solidFill>
            </a:endParaRPr>
          </a:p>
        </p:txBody>
      </p:sp>
      <p:sp>
        <p:nvSpPr>
          <p:cNvPr id="6" name="Slide Number Placeholder 5"/>
          <p:cNvSpPr>
            <a:spLocks noGrp="1"/>
          </p:cNvSpPr>
          <p:nvPr>
            <p:ph type="sldNum" sz="quarter" idx="4"/>
          </p:nvPr>
        </p:nvSpPr>
        <p:spPr>
          <a:xfrm>
            <a:off x="7231563" y="5338159"/>
            <a:ext cx="2303859" cy="306637"/>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87848021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306638"/>
            <a:ext cx="8831461" cy="111322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533187"/>
            <a:ext cx="8831461" cy="365431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5338158"/>
            <a:ext cx="2303859" cy="306637"/>
          </a:xfrm>
          <a:prstGeom prst="rect">
            <a:avLst/>
          </a:prstGeom>
        </p:spPr>
        <p:txBody>
          <a:bodyPr vert="horz" lIns="91440" tIns="45720" rIns="91440" bIns="45720" rtlCol="0" anchor="ctr"/>
          <a:lstStyle>
            <a:lvl1pPr algn="l">
              <a:defRPr sz="1008">
                <a:solidFill>
                  <a:schemeClr val="tx1">
                    <a:tint val="75000"/>
                  </a:schemeClr>
                </a:solidFill>
              </a:defRPr>
            </a:lvl1pPr>
          </a:lstStyle>
          <a:p>
            <a:fld id="{C764DE79-268F-4C1A-8933-263129D2AF90}" type="datetimeFigureOut">
              <a:rPr lang="en-US" smtClean="0">
                <a:solidFill>
                  <a:srgbClr val="43525A">
                    <a:tint val="75000"/>
                  </a:srgbClr>
                </a:solidFill>
              </a:rPr>
              <a:pPr/>
              <a:t>10/27/2018</a:t>
            </a:fld>
            <a:endParaRPr lang="en-US" dirty="0">
              <a:solidFill>
                <a:srgbClr val="43525A">
                  <a:tint val="75000"/>
                </a:srgbClr>
              </a:solidFill>
            </a:endParaRPr>
          </a:p>
        </p:txBody>
      </p:sp>
      <p:sp>
        <p:nvSpPr>
          <p:cNvPr id="5" name="Footer Placeholder 4"/>
          <p:cNvSpPr>
            <a:spLocks noGrp="1"/>
          </p:cNvSpPr>
          <p:nvPr>
            <p:ph type="ftr" sz="quarter" idx="3"/>
          </p:nvPr>
        </p:nvSpPr>
        <p:spPr>
          <a:xfrm>
            <a:off x="3391793" y="5338158"/>
            <a:ext cx="3455789" cy="306637"/>
          </a:xfrm>
          <a:prstGeom prst="rect">
            <a:avLst/>
          </a:prstGeom>
        </p:spPr>
        <p:txBody>
          <a:bodyPr vert="horz" lIns="91440" tIns="45720" rIns="91440" bIns="45720" rtlCol="0" anchor="ctr"/>
          <a:lstStyle>
            <a:lvl1pPr algn="ctr">
              <a:defRPr sz="1008">
                <a:solidFill>
                  <a:schemeClr val="tx1">
                    <a:tint val="75000"/>
                  </a:schemeClr>
                </a:solidFill>
              </a:defRPr>
            </a:lvl1pPr>
          </a:lstStyle>
          <a:p>
            <a:endParaRPr lang="en-US" dirty="0">
              <a:solidFill>
                <a:srgbClr val="43525A">
                  <a:tint val="75000"/>
                </a:srgbClr>
              </a:solidFill>
            </a:endParaRPr>
          </a:p>
        </p:txBody>
      </p:sp>
      <p:sp>
        <p:nvSpPr>
          <p:cNvPr id="6" name="Slide Number Placeholder 5"/>
          <p:cNvSpPr>
            <a:spLocks noGrp="1"/>
          </p:cNvSpPr>
          <p:nvPr>
            <p:ph type="sldNum" sz="quarter" idx="4"/>
          </p:nvPr>
        </p:nvSpPr>
        <p:spPr>
          <a:xfrm>
            <a:off x="7231559" y="5338158"/>
            <a:ext cx="2303859" cy="306637"/>
          </a:xfrm>
          <a:prstGeom prst="rect">
            <a:avLst/>
          </a:prstGeom>
        </p:spPr>
        <p:txBody>
          <a:bodyPr vert="horz" lIns="91440" tIns="45720" rIns="91440" bIns="45720" rtlCol="0" anchor="ctr"/>
          <a:lstStyle>
            <a:lvl1pPr algn="r">
              <a:defRPr sz="1008">
                <a:solidFill>
                  <a:schemeClr val="tx1">
                    <a:tint val="75000"/>
                  </a:schemeClr>
                </a:solidFill>
              </a:defRPr>
            </a:lvl1p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4607514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Lst>
  <p:txStyles>
    <p:titleStyle>
      <a:lvl1pPr algn="l" defTabSz="767913" rtl="0" eaLnBrk="1" latinLnBrk="0" hangingPunct="1">
        <a:lnSpc>
          <a:spcPct val="90000"/>
        </a:lnSpc>
        <a:spcBef>
          <a:spcPct val="0"/>
        </a:spcBef>
        <a:buNone/>
        <a:defRPr sz="3695" kern="1200">
          <a:solidFill>
            <a:schemeClr val="tx1"/>
          </a:solidFill>
          <a:latin typeface="+mj-lt"/>
          <a:ea typeface="+mj-ea"/>
          <a:cs typeface="+mj-cs"/>
        </a:defRPr>
      </a:lvl1pPr>
    </p:titleStyle>
    <p:bodyStyle>
      <a:lvl1pPr marL="191978" indent="-191978" algn="l" defTabSz="767913" rtl="0" eaLnBrk="1" latinLnBrk="0" hangingPunct="1">
        <a:lnSpc>
          <a:spcPct val="90000"/>
        </a:lnSpc>
        <a:spcBef>
          <a:spcPts val="840"/>
        </a:spcBef>
        <a:buFont typeface="Arial" panose="020B0604020202020204" pitchFamily="34" charset="0"/>
        <a:buChar char="•"/>
        <a:defRPr sz="2351" kern="1200">
          <a:solidFill>
            <a:schemeClr val="tx1"/>
          </a:solidFill>
          <a:latin typeface="+mn-lt"/>
          <a:ea typeface="+mn-ea"/>
          <a:cs typeface="+mn-cs"/>
        </a:defRPr>
      </a:lvl1pPr>
      <a:lvl2pPr marL="575935" indent="-191978" algn="l" defTabSz="767913" rtl="0" eaLnBrk="1" latinLnBrk="0" hangingPunct="1">
        <a:lnSpc>
          <a:spcPct val="90000"/>
        </a:lnSpc>
        <a:spcBef>
          <a:spcPts val="420"/>
        </a:spcBef>
        <a:buFont typeface="Arial" panose="020B0604020202020204" pitchFamily="34" charset="0"/>
        <a:buChar char="•"/>
        <a:defRPr sz="2016" kern="1200">
          <a:solidFill>
            <a:schemeClr val="tx1"/>
          </a:solidFill>
          <a:latin typeface="+mn-lt"/>
          <a:ea typeface="+mn-ea"/>
          <a:cs typeface="+mn-cs"/>
        </a:defRPr>
      </a:lvl2pPr>
      <a:lvl3pPr marL="959891" indent="-191978" algn="l" defTabSz="767913" rtl="0" eaLnBrk="1" latinLnBrk="0" hangingPunct="1">
        <a:lnSpc>
          <a:spcPct val="90000"/>
        </a:lnSpc>
        <a:spcBef>
          <a:spcPts val="420"/>
        </a:spcBef>
        <a:buFont typeface="Arial" panose="020B0604020202020204" pitchFamily="34" charset="0"/>
        <a:buChar char="•"/>
        <a:defRPr sz="1680" kern="1200">
          <a:solidFill>
            <a:schemeClr val="tx1"/>
          </a:solidFill>
          <a:latin typeface="+mn-lt"/>
          <a:ea typeface="+mn-ea"/>
          <a:cs typeface="+mn-cs"/>
        </a:defRPr>
      </a:lvl3pPr>
      <a:lvl4pPr marL="1343848"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4pPr>
      <a:lvl5pPr marL="1727805"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5pPr>
      <a:lvl6pPr marL="2111761"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6pPr>
      <a:lvl7pPr marL="2495718"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7pPr>
      <a:lvl8pPr marL="2879674"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8pPr>
      <a:lvl9pPr marL="3263631"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9pPr>
    </p:bodyStyle>
    <p:otherStyle>
      <a:defPPr>
        <a:defRPr lang="en-US"/>
      </a:defPPr>
      <a:lvl1pPr marL="0" algn="l" defTabSz="767913" rtl="0" eaLnBrk="1" latinLnBrk="0" hangingPunct="1">
        <a:defRPr sz="1512" kern="1200">
          <a:solidFill>
            <a:schemeClr val="tx1"/>
          </a:solidFill>
          <a:latin typeface="+mn-lt"/>
          <a:ea typeface="+mn-ea"/>
          <a:cs typeface="+mn-cs"/>
        </a:defRPr>
      </a:lvl1pPr>
      <a:lvl2pPr marL="383957" algn="l" defTabSz="767913" rtl="0" eaLnBrk="1" latinLnBrk="0" hangingPunct="1">
        <a:defRPr sz="1512" kern="1200">
          <a:solidFill>
            <a:schemeClr val="tx1"/>
          </a:solidFill>
          <a:latin typeface="+mn-lt"/>
          <a:ea typeface="+mn-ea"/>
          <a:cs typeface="+mn-cs"/>
        </a:defRPr>
      </a:lvl2pPr>
      <a:lvl3pPr marL="767913" algn="l" defTabSz="767913" rtl="0" eaLnBrk="1" latinLnBrk="0" hangingPunct="1">
        <a:defRPr sz="1512" kern="1200">
          <a:solidFill>
            <a:schemeClr val="tx1"/>
          </a:solidFill>
          <a:latin typeface="+mn-lt"/>
          <a:ea typeface="+mn-ea"/>
          <a:cs typeface="+mn-cs"/>
        </a:defRPr>
      </a:lvl3pPr>
      <a:lvl4pPr marL="1151870" algn="l" defTabSz="767913" rtl="0" eaLnBrk="1" latinLnBrk="0" hangingPunct="1">
        <a:defRPr sz="1512" kern="1200">
          <a:solidFill>
            <a:schemeClr val="tx1"/>
          </a:solidFill>
          <a:latin typeface="+mn-lt"/>
          <a:ea typeface="+mn-ea"/>
          <a:cs typeface="+mn-cs"/>
        </a:defRPr>
      </a:lvl4pPr>
      <a:lvl5pPr marL="1535826" algn="l" defTabSz="767913" rtl="0" eaLnBrk="1" latinLnBrk="0" hangingPunct="1">
        <a:defRPr sz="1512" kern="1200">
          <a:solidFill>
            <a:schemeClr val="tx1"/>
          </a:solidFill>
          <a:latin typeface="+mn-lt"/>
          <a:ea typeface="+mn-ea"/>
          <a:cs typeface="+mn-cs"/>
        </a:defRPr>
      </a:lvl5pPr>
      <a:lvl6pPr marL="1919783" algn="l" defTabSz="767913" rtl="0" eaLnBrk="1" latinLnBrk="0" hangingPunct="1">
        <a:defRPr sz="1512" kern="1200">
          <a:solidFill>
            <a:schemeClr val="tx1"/>
          </a:solidFill>
          <a:latin typeface="+mn-lt"/>
          <a:ea typeface="+mn-ea"/>
          <a:cs typeface="+mn-cs"/>
        </a:defRPr>
      </a:lvl6pPr>
      <a:lvl7pPr marL="2303739" algn="l" defTabSz="767913" rtl="0" eaLnBrk="1" latinLnBrk="0" hangingPunct="1">
        <a:defRPr sz="1512" kern="1200">
          <a:solidFill>
            <a:schemeClr val="tx1"/>
          </a:solidFill>
          <a:latin typeface="+mn-lt"/>
          <a:ea typeface="+mn-ea"/>
          <a:cs typeface="+mn-cs"/>
        </a:defRPr>
      </a:lvl7pPr>
      <a:lvl8pPr marL="2687696" algn="l" defTabSz="767913" rtl="0" eaLnBrk="1" latinLnBrk="0" hangingPunct="1">
        <a:defRPr sz="1512" kern="1200">
          <a:solidFill>
            <a:schemeClr val="tx1"/>
          </a:solidFill>
          <a:latin typeface="+mn-lt"/>
          <a:ea typeface="+mn-ea"/>
          <a:cs typeface="+mn-cs"/>
        </a:defRPr>
      </a:lvl8pPr>
      <a:lvl9pPr marL="3071652" algn="l" defTabSz="767913" rtl="0" eaLnBrk="1" latinLnBrk="0" hangingPunct="1">
        <a:defRPr sz="151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9" y="306639"/>
            <a:ext cx="8831461" cy="111322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9" y="1533187"/>
            <a:ext cx="8831461" cy="365431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9" y="5338159"/>
            <a:ext cx="2303859" cy="306637"/>
          </a:xfrm>
          <a:prstGeom prst="rect">
            <a:avLst/>
          </a:prstGeom>
        </p:spPr>
        <p:txBody>
          <a:bodyPr vert="horz" lIns="91440" tIns="45720" rIns="91440" bIns="45720" rtlCol="0" anchor="ctr"/>
          <a:lstStyle>
            <a:lvl1pPr algn="l">
              <a:defRPr sz="1008">
                <a:solidFill>
                  <a:schemeClr val="tx1">
                    <a:tint val="75000"/>
                  </a:schemeClr>
                </a:solidFill>
              </a:defRPr>
            </a:lvl1pPr>
          </a:lstStyle>
          <a:p>
            <a:fld id="{C764DE79-268F-4C1A-8933-263129D2AF90}" type="datetimeFigureOut">
              <a:rPr lang="en-US" smtClean="0">
                <a:solidFill>
                  <a:srgbClr val="43525A">
                    <a:tint val="75000"/>
                  </a:srgbClr>
                </a:solidFill>
              </a:rPr>
              <a:pPr/>
              <a:t>10/27/2018</a:t>
            </a:fld>
            <a:endParaRPr lang="en-US" dirty="0">
              <a:solidFill>
                <a:srgbClr val="43525A">
                  <a:tint val="75000"/>
                </a:srgbClr>
              </a:solidFill>
            </a:endParaRPr>
          </a:p>
        </p:txBody>
      </p:sp>
      <p:sp>
        <p:nvSpPr>
          <p:cNvPr id="5" name="Footer Placeholder 4"/>
          <p:cNvSpPr>
            <a:spLocks noGrp="1"/>
          </p:cNvSpPr>
          <p:nvPr>
            <p:ph type="ftr" sz="quarter" idx="3"/>
          </p:nvPr>
        </p:nvSpPr>
        <p:spPr>
          <a:xfrm>
            <a:off x="3391795" y="5338159"/>
            <a:ext cx="3455789" cy="306637"/>
          </a:xfrm>
          <a:prstGeom prst="rect">
            <a:avLst/>
          </a:prstGeom>
        </p:spPr>
        <p:txBody>
          <a:bodyPr vert="horz" lIns="91440" tIns="45720" rIns="91440" bIns="45720" rtlCol="0" anchor="ctr"/>
          <a:lstStyle>
            <a:lvl1pPr algn="ctr">
              <a:defRPr sz="1008">
                <a:solidFill>
                  <a:schemeClr val="tx1">
                    <a:tint val="75000"/>
                  </a:schemeClr>
                </a:solidFill>
              </a:defRPr>
            </a:lvl1pPr>
          </a:lstStyle>
          <a:p>
            <a:endParaRPr lang="en-US" dirty="0">
              <a:solidFill>
                <a:srgbClr val="43525A">
                  <a:tint val="75000"/>
                </a:srgbClr>
              </a:solidFill>
            </a:endParaRPr>
          </a:p>
        </p:txBody>
      </p:sp>
      <p:sp>
        <p:nvSpPr>
          <p:cNvPr id="6" name="Slide Number Placeholder 5"/>
          <p:cNvSpPr>
            <a:spLocks noGrp="1"/>
          </p:cNvSpPr>
          <p:nvPr>
            <p:ph type="sldNum" sz="quarter" idx="4"/>
          </p:nvPr>
        </p:nvSpPr>
        <p:spPr>
          <a:xfrm>
            <a:off x="7231561" y="5338159"/>
            <a:ext cx="2303859" cy="306637"/>
          </a:xfrm>
          <a:prstGeom prst="rect">
            <a:avLst/>
          </a:prstGeom>
        </p:spPr>
        <p:txBody>
          <a:bodyPr vert="horz" lIns="91440" tIns="45720" rIns="91440" bIns="45720" rtlCol="0" anchor="ctr"/>
          <a:lstStyle>
            <a:lvl1pPr algn="r">
              <a:defRPr sz="1008">
                <a:solidFill>
                  <a:schemeClr val="tx1">
                    <a:tint val="75000"/>
                  </a:schemeClr>
                </a:solidFill>
              </a:defRPr>
            </a:lvl1p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14748713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Lst>
  <p:txStyles>
    <p:titleStyle>
      <a:lvl1pPr algn="l" defTabSz="767913" rtl="0" eaLnBrk="1" latinLnBrk="0" hangingPunct="1">
        <a:lnSpc>
          <a:spcPct val="90000"/>
        </a:lnSpc>
        <a:spcBef>
          <a:spcPct val="0"/>
        </a:spcBef>
        <a:buNone/>
        <a:defRPr sz="3695" kern="1200">
          <a:solidFill>
            <a:schemeClr val="tx1"/>
          </a:solidFill>
          <a:latin typeface="+mj-lt"/>
          <a:ea typeface="+mj-ea"/>
          <a:cs typeface="+mj-cs"/>
        </a:defRPr>
      </a:lvl1pPr>
    </p:titleStyle>
    <p:bodyStyle>
      <a:lvl1pPr marL="191978" indent="-191978" algn="l" defTabSz="767913" rtl="0" eaLnBrk="1" latinLnBrk="0" hangingPunct="1">
        <a:lnSpc>
          <a:spcPct val="90000"/>
        </a:lnSpc>
        <a:spcBef>
          <a:spcPts val="840"/>
        </a:spcBef>
        <a:buFont typeface="Arial" panose="020B0604020202020204" pitchFamily="34" charset="0"/>
        <a:buChar char="•"/>
        <a:defRPr sz="2351" kern="1200">
          <a:solidFill>
            <a:schemeClr val="tx1"/>
          </a:solidFill>
          <a:latin typeface="+mn-lt"/>
          <a:ea typeface="+mn-ea"/>
          <a:cs typeface="+mn-cs"/>
        </a:defRPr>
      </a:lvl1pPr>
      <a:lvl2pPr marL="575935" indent="-191978" algn="l" defTabSz="767913" rtl="0" eaLnBrk="1" latinLnBrk="0" hangingPunct="1">
        <a:lnSpc>
          <a:spcPct val="90000"/>
        </a:lnSpc>
        <a:spcBef>
          <a:spcPts val="420"/>
        </a:spcBef>
        <a:buFont typeface="Arial" panose="020B0604020202020204" pitchFamily="34" charset="0"/>
        <a:buChar char="•"/>
        <a:defRPr sz="2016" kern="1200">
          <a:solidFill>
            <a:schemeClr val="tx1"/>
          </a:solidFill>
          <a:latin typeface="+mn-lt"/>
          <a:ea typeface="+mn-ea"/>
          <a:cs typeface="+mn-cs"/>
        </a:defRPr>
      </a:lvl2pPr>
      <a:lvl3pPr marL="959891" indent="-191978" algn="l" defTabSz="767913" rtl="0" eaLnBrk="1" latinLnBrk="0" hangingPunct="1">
        <a:lnSpc>
          <a:spcPct val="90000"/>
        </a:lnSpc>
        <a:spcBef>
          <a:spcPts val="420"/>
        </a:spcBef>
        <a:buFont typeface="Arial" panose="020B0604020202020204" pitchFamily="34" charset="0"/>
        <a:buChar char="•"/>
        <a:defRPr sz="1680" kern="1200">
          <a:solidFill>
            <a:schemeClr val="tx1"/>
          </a:solidFill>
          <a:latin typeface="+mn-lt"/>
          <a:ea typeface="+mn-ea"/>
          <a:cs typeface="+mn-cs"/>
        </a:defRPr>
      </a:lvl3pPr>
      <a:lvl4pPr marL="1343848"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4pPr>
      <a:lvl5pPr marL="1727805"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5pPr>
      <a:lvl6pPr marL="2111761"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6pPr>
      <a:lvl7pPr marL="2495718"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7pPr>
      <a:lvl8pPr marL="2879674"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8pPr>
      <a:lvl9pPr marL="3263631"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9pPr>
    </p:bodyStyle>
    <p:otherStyle>
      <a:defPPr>
        <a:defRPr lang="en-US"/>
      </a:defPPr>
      <a:lvl1pPr marL="0" algn="l" defTabSz="767913" rtl="0" eaLnBrk="1" latinLnBrk="0" hangingPunct="1">
        <a:defRPr sz="1512" kern="1200">
          <a:solidFill>
            <a:schemeClr val="tx1"/>
          </a:solidFill>
          <a:latin typeface="+mn-lt"/>
          <a:ea typeface="+mn-ea"/>
          <a:cs typeface="+mn-cs"/>
        </a:defRPr>
      </a:lvl1pPr>
      <a:lvl2pPr marL="383957" algn="l" defTabSz="767913" rtl="0" eaLnBrk="1" latinLnBrk="0" hangingPunct="1">
        <a:defRPr sz="1512" kern="1200">
          <a:solidFill>
            <a:schemeClr val="tx1"/>
          </a:solidFill>
          <a:latin typeface="+mn-lt"/>
          <a:ea typeface="+mn-ea"/>
          <a:cs typeface="+mn-cs"/>
        </a:defRPr>
      </a:lvl2pPr>
      <a:lvl3pPr marL="767913" algn="l" defTabSz="767913" rtl="0" eaLnBrk="1" latinLnBrk="0" hangingPunct="1">
        <a:defRPr sz="1512" kern="1200">
          <a:solidFill>
            <a:schemeClr val="tx1"/>
          </a:solidFill>
          <a:latin typeface="+mn-lt"/>
          <a:ea typeface="+mn-ea"/>
          <a:cs typeface="+mn-cs"/>
        </a:defRPr>
      </a:lvl3pPr>
      <a:lvl4pPr marL="1151870" algn="l" defTabSz="767913" rtl="0" eaLnBrk="1" latinLnBrk="0" hangingPunct="1">
        <a:defRPr sz="1512" kern="1200">
          <a:solidFill>
            <a:schemeClr val="tx1"/>
          </a:solidFill>
          <a:latin typeface="+mn-lt"/>
          <a:ea typeface="+mn-ea"/>
          <a:cs typeface="+mn-cs"/>
        </a:defRPr>
      </a:lvl4pPr>
      <a:lvl5pPr marL="1535826" algn="l" defTabSz="767913" rtl="0" eaLnBrk="1" latinLnBrk="0" hangingPunct="1">
        <a:defRPr sz="1512" kern="1200">
          <a:solidFill>
            <a:schemeClr val="tx1"/>
          </a:solidFill>
          <a:latin typeface="+mn-lt"/>
          <a:ea typeface="+mn-ea"/>
          <a:cs typeface="+mn-cs"/>
        </a:defRPr>
      </a:lvl5pPr>
      <a:lvl6pPr marL="1919783" algn="l" defTabSz="767913" rtl="0" eaLnBrk="1" latinLnBrk="0" hangingPunct="1">
        <a:defRPr sz="1512" kern="1200">
          <a:solidFill>
            <a:schemeClr val="tx1"/>
          </a:solidFill>
          <a:latin typeface="+mn-lt"/>
          <a:ea typeface="+mn-ea"/>
          <a:cs typeface="+mn-cs"/>
        </a:defRPr>
      </a:lvl6pPr>
      <a:lvl7pPr marL="2303739" algn="l" defTabSz="767913" rtl="0" eaLnBrk="1" latinLnBrk="0" hangingPunct="1">
        <a:defRPr sz="1512" kern="1200">
          <a:solidFill>
            <a:schemeClr val="tx1"/>
          </a:solidFill>
          <a:latin typeface="+mn-lt"/>
          <a:ea typeface="+mn-ea"/>
          <a:cs typeface="+mn-cs"/>
        </a:defRPr>
      </a:lvl7pPr>
      <a:lvl8pPr marL="2687696" algn="l" defTabSz="767913" rtl="0" eaLnBrk="1" latinLnBrk="0" hangingPunct="1">
        <a:defRPr sz="1512" kern="1200">
          <a:solidFill>
            <a:schemeClr val="tx1"/>
          </a:solidFill>
          <a:latin typeface="+mn-lt"/>
          <a:ea typeface="+mn-ea"/>
          <a:cs typeface="+mn-cs"/>
        </a:defRPr>
      </a:lvl8pPr>
      <a:lvl9pPr marL="3071652" algn="l" defTabSz="767913" rtl="0" eaLnBrk="1" latinLnBrk="0" hangingPunct="1">
        <a:defRPr sz="15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4.wdp"/></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1.png"/><Relationship Id="rId4" Type="http://schemas.microsoft.com/office/2007/relationships/hdphoto" Target="../media/hdphoto5.wdp"/></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5.xml"/><Relationship Id="rId1" Type="http://schemas.openxmlformats.org/officeDocument/2006/relationships/tags" Target="../tags/tag1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6000" dirty="0" smtClean="0">
                <a:latin typeface="+mn-lt"/>
              </a:rPr>
              <a:t>Electrical components and systems</a:t>
            </a:r>
            <a:endParaRPr lang="en-GB" sz="6000" dirty="0">
              <a:latin typeface="+mn-lt"/>
            </a:endParaRPr>
          </a:p>
        </p:txBody>
      </p:sp>
      <p:sp>
        <p:nvSpPr>
          <p:cNvPr id="3" name="Subtitle 2"/>
          <p:cNvSpPr>
            <a:spLocks noGrp="1"/>
          </p:cNvSpPr>
          <p:nvPr>
            <p:ph type="subTitle" idx="1"/>
          </p:nvPr>
        </p:nvSpPr>
        <p:spPr>
          <a:xfrm>
            <a:off x="1279924" y="2947720"/>
            <a:ext cx="7679531" cy="1390533"/>
          </a:xfrm>
        </p:spPr>
        <p:txBody>
          <a:bodyPr>
            <a:normAutofit/>
          </a:bodyPr>
          <a:lstStyle/>
          <a:p>
            <a:r>
              <a:rPr lang="en-GB" sz="3200" dirty="0" smtClean="0"/>
              <a:t>Topic – Wire circuits </a:t>
            </a:r>
            <a:endParaRPr lang="en-GB" sz="3200" dirty="0"/>
          </a:p>
        </p:txBody>
      </p:sp>
    </p:spTree>
    <p:custDataLst>
      <p:tags r:id="rId1"/>
    </p:custDataLst>
    <p:extLst>
      <p:ext uri="{BB962C8B-B14F-4D97-AF65-F5344CB8AC3E}">
        <p14:creationId xmlns:p14="http://schemas.microsoft.com/office/powerpoint/2010/main" val="20850124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Circuit </a:t>
            </a:r>
            <a:r>
              <a:rPr lang="en-ZA" dirty="0" smtClean="0"/>
              <a:t>operation – a lamp</a:t>
            </a:r>
            <a:endParaRPr lang="en-ZA" dirty="0"/>
          </a:p>
        </p:txBody>
      </p:sp>
      <p:pic>
        <p:nvPicPr>
          <p:cNvPr id="4098" name="Picture 2"/>
          <p:cNvPicPr>
            <a:picLocks noChangeAspect="1" noChangeArrowheads="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812152" y="1304274"/>
            <a:ext cx="6405207" cy="349257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812151" y="4796852"/>
            <a:ext cx="6717252" cy="923330"/>
          </a:xfrm>
          <a:prstGeom prst="rect">
            <a:avLst/>
          </a:prstGeom>
        </p:spPr>
        <p:txBody>
          <a:bodyPr wrap="square">
            <a:spAutoFit/>
          </a:bodyPr>
          <a:lstStyle/>
          <a:p>
            <a:r>
              <a:rPr lang="en-ZA" dirty="0" smtClean="0"/>
              <a:t>For </a:t>
            </a:r>
            <a:r>
              <a:rPr lang="en-ZA" dirty="0"/>
              <a:t>the relay coil </a:t>
            </a:r>
            <a:r>
              <a:rPr lang="en-ZA" dirty="0" smtClean="0"/>
              <a:t>to </a:t>
            </a:r>
            <a:r>
              <a:rPr lang="en-ZA" dirty="0"/>
              <a:t>operate the current must flow from the line through the relay coil to neutral. </a:t>
            </a:r>
            <a:r>
              <a:rPr lang="en-ZA" dirty="0" smtClean="0"/>
              <a:t>Click on the figure to learn more.</a:t>
            </a:r>
            <a:endParaRPr lang="en-ZA" dirty="0"/>
          </a:p>
          <a:p>
            <a:r>
              <a:rPr lang="en-ZA" dirty="0"/>
              <a:t>	</a:t>
            </a:r>
          </a:p>
        </p:txBody>
      </p:sp>
    </p:spTree>
    <p:extLst>
      <p:ext uri="{BB962C8B-B14F-4D97-AF65-F5344CB8AC3E}">
        <p14:creationId xmlns:p14="http://schemas.microsoft.com/office/powerpoint/2010/main" val="514649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Circuit operation </a:t>
            </a:r>
            <a:r>
              <a:rPr lang="en-ZA" dirty="0" smtClean="0"/>
              <a:t>of </a:t>
            </a:r>
            <a:r>
              <a:rPr lang="en-ZA" dirty="0"/>
              <a:t>a </a:t>
            </a:r>
            <a:r>
              <a:rPr lang="en-ZA" dirty="0" smtClean="0"/>
              <a:t>lamp continued</a:t>
            </a:r>
            <a:endParaRPr lang="en-ZA" dirty="0"/>
          </a:p>
        </p:txBody>
      </p:sp>
      <p:pic>
        <p:nvPicPr>
          <p:cNvPr id="6146" name="Picture 2"/>
          <p:cNvPicPr>
            <a:picLocks noChangeAspect="1" noChangeArrowheads="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761891" y="1419866"/>
            <a:ext cx="6475751" cy="326041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761891" y="4704556"/>
            <a:ext cx="6587630" cy="923330"/>
          </a:xfrm>
          <a:prstGeom prst="rect">
            <a:avLst/>
          </a:prstGeom>
        </p:spPr>
        <p:txBody>
          <a:bodyPr wrap="square">
            <a:spAutoFit/>
          </a:bodyPr>
          <a:lstStyle/>
          <a:p>
            <a:r>
              <a:rPr lang="en-ZA" dirty="0"/>
              <a:t>To overcome the relay dropping out (de-energising) when the start button is released, something is needed to retain the closed </a:t>
            </a:r>
            <a:r>
              <a:rPr lang="en-ZA" dirty="0" smtClean="0"/>
              <a:t>circuit. Click on the figure to learn more. </a:t>
            </a:r>
            <a:r>
              <a:rPr lang="en-ZA" dirty="0"/>
              <a:t>	</a:t>
            </a:r>
          </a:p>
        </p:txBody>
      </p:sp>
    </p:spTree>
    <p:extLst>
      <p:ext uri="{BB962C8B-B14F-4D97-AF65-F5344CB8AC3E}">
        <p14:creationId xmlns:p14="http://schemas.microsoft.com/office/powerpoint/2010/main" val="18478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644232"/>
            <a:ext cx="7672758" cy="967170"/>
          </a:xfrm>
        </p:spPr>
        <p:txBody>
          <a:bodyPr>
            <a:normAutofit/>
          </a:bodyPr>
          <a:lstStyle/>
          <a:p>
            <a:r>
              <a:rPr lang="en-GB" sz="3000" dirty="0" smtClean="0"/>
              <a:t>Quiz time</a:t>
            </a:r>
            <a:endParaRPr lang="en-GB" sz="3000" dirty="0"/>
          </a:p>
        </p:txBody>
      </p:sp>
      <p:sp>
        <p:nvSpPr>
          <p:cNvPr id="3" name="Content Placeholder 2"/>
          <p:cNvSpPr>
            <a:spLocks noGrp="1"/>
          </p:cNvSpPr>
          <p:nvPr>
            <p:ph idx="1"/>
          </p:nvPr>
        </p:nvSpPr>
        <p:spPr>
          <a:xfrm>
            <a:off x="1122534" y="1469694"/>
            <a:ext cx="7607557" cy="3821508"/>
          </a:xfrm>
        </p:spPr>
        <p:txBody>
          <a:bodyPr>
            <a:noAutofit/>
          </a:bodyPr>
          <a:lstStyle/>
          <a:p>
            <a:pPr marL="0" indent="0" algn="just">
              <a:buNone/>
            </a:pPr>
            <a:r>
              <a:rPr lang="en-GB" sz="2400" dirty="0" smtClean="0"/>
              <a:t>Before the next task, complete the quiz that follows to make sure you understand how to work with relays.</a:t>
            </a:r>
            <a:endParaRPr lang="en-GB" sz="2400" dirty="0"/>
          </a:p>
        </p:txBody>
      </p:sp>
    </p:spTree>
    <p:custDataLst>
      <p:tags r:id="rId1"/>
    </p:custDataLst>
    <p:extLst>
      <p:ext uri="{BB962C8B-B14F-4D97-AF65-F5344CB8AC3E}">
        <p14:creationId xmlns:p14="http://schemas.microsoft.com/office/powerpoint/2010/main" val="14771082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1</a:t>
            </a:r>
          </a:p>
        </p:txBody>
      </p:sp>
      <p:sp>
        <p:nvSpPr>
          <p:cNvPr id="3" name="Content Placeholder 2"/>
          <p:cNvSpPr>
            <a:spLocks noGrp="1"/>
          </p:cNvSpPr>
          <p:nvPr>
            <p:ph idx="1"/>
          </p:nvPr>
        </p:nvSpPr>
        <p:spPr/>
        <p:txBody>
          <a:bodyPr>
            <a:normAutofit/>
          </a:bodyPr>
          <a:lstStyle/>
          <a:p>
            <a:pPr marL="0" indent="0">
              <a:buNone/>
            </a:pPr>
            <a:r>
              <a:rPr lang="en-ZA" sz="2400" dirty="0"/>
              <a:t>What are the two main parts of a relay</a:t>
            </a:r>
            <a:r>
              <a:rPr lang="en-ZA" sz="2400" dirty="0" smtClean="0"/>
              <a:t>? Click on the correct answers.</a:t>
            </a:r>
          </a:p>
          <a:p>
            <a:pPr marL="0" indent="0">
              <a:buNone/>
            </a:pPr>
            <a:endParaRPr lang="en-ZA" sz="2400" dirty="0" smtClean="0"/>
          </a:p>
          <a:p>
            <a:pPr marL="457200" indent="-457200">
              <a:buFont typeface="+mj-lt"/>
              <a:buAutoNum type="alphaLcParenR"/>
            </a:pPr>
            <a:r>
              <a:rPr lang="en-ZA" sz="2400" dirty="0" smtClean="0"/>
              <a:t>Armature</a:t>
            </a:r>
          </a:p>
          <a:p>
            <a:pPr marL="457200" indent="-457200">
              <a:buFont typeface="+mj-lt"/>
              <a:buAutoNum type="alphaLcParenR"/>
            </a:pPr>
            <a:r>
              <a:rPr lang="en-ZA" sz="2400" dirty="0"/>
              <a:t>Electromagnet </a:t>
            </a:r>
            <a:endParaRPr lang="en-ZA" sz="2400" dirty="0" smtClean="0"/>
          </a:p>
          <a:p>
            <a:pPr marL="457200" indent="-457200">
              <a:buFont typeface="+mj-lt"/>
              <a:buAutoNum type="alphaLcParenR"/>
            </a:pPr>
            <a:r>
              <a:rPr lang="en-ZA" sz="2400" dirty="0" smtClean="0"/>
              <a:t>Core</a:t>
            </a:r>
          </a:p>
          <a:p>
            <a:pPr marL="457200" indent="-457200">
              <a:buFont typeface="+mj-lt"/>
              <a:buAutoNum type="alphaLcParenR"/>
            </a:pPr>
            <a:r>
              <a:rPr lang="en-ZA" sz="2400" dirty="0"/>
              <a:t>C</a:t>
            </a:r>
            <a:r>
              <a:rPr lang="en-ZA" sz="2400" dirty="0" smtClean="0"/>
              <a:t>ontacts</a:t>
            </a:r>
            <a:endParaRPr lang="en-ZA" sz="2400" dirty="0"/>
          </a:p>
        </p:txBody>
      </p:sp>
    </p:spTree>
    <p:custDataLst>
      <p:tags r:id="rId1"/>
    </p:custDataLst>
    <p:extLst>
      <p:ext uri="{BB962C8B-B14F-4D97-AF65-F5344CB8AC3E}">
        <p14:creationId xmlns:p14="http://schemas.microsoft.com/office/powerpoint/2010/main" val="24864678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a:t>
            </a:r>
            <a:r>
              <a:rPr lang="en-GB" dirty="0" smtClean="0"/>
              <a:t>2</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ZA" sz="2400" dirty="0" smtClean="0"/>
              <a:t>Which of the following </a:t>
            </a:r>
            <a:r>
              <a:rPr lang="en-ZA" sz="2400" dirty="0"/>
              <a:t> </a:t>
            </a:r>
            <a:r>
              <a:rPr lang="en-ZA" sz="2400" dirty="0" smtClean="0"/>
              <a:t>is the symbol for a relay?</a:t>
            </a:r>
          </a:p>
          <a:p>
            <a:pPr marL="0" indent="0">
              <a:buNone/>
            </a:pPr>
            <a:endParaRPr lang="en-ZA" sz="2400" dirty="0"/>
          </a:p>
          <a:p>
            <a:pPr marL="457200" indent="-457200">
              <a:buFont typeface="+mj-lt"/>
              <a:buAutoNum type="alphaLcParenR"/>
            </a:pPr>
            <a:r>
              <a:rPr lang="en-ZA" sz="2400" dirty="0" smtClean="0"/>
              <a:t> </a:t>
            </a:r>
          </a:p>
          <a:p>
            <a:pPr marL="457200" indent="-457200">
              <a:buFont typeface="+mj-lt"/>
              <a:buAutoNum type="alphaLcParenR"/>
            </a:pPr>
            <a:endParaRPr lang="en-ZA" sz="2400" dirty="0"/>
          </a:p>
          <a:p>
            <a:pPr marL="457200" indent="-457200">
              <a:buFont typeface="+mj-lt"/>
              <a:buAutoNum type="alphaLcParenR"/>
            </a:pPr>
            <a:r>
              <a:rPr lang="en-ZA" sz="2400" dirty="0" smtClean="0"/>
              <a:t> </a:t>
            </a:r>
          </a:p>
          <a:p>
            <a:pPr marL="457200" indent="-457200">
              <a:buFont typeface="+mj-lt"/>
              <a:buAutoNum type="alphaLcParenR"/>
            </a:pPr>
            <a:endParaRPr lang="en-ZA" sz="2400" dirty="0"/>
          </a:p>
          <a:p>
            <a:pPr marL="457200" indent="-457200">
              <a:buFont typeface="+mj-lt"/>
              <a:buAutoNum type="alphaLcParenR"/>
            </a:pPr>
            <a:r>
              <a:rPr lang="en-ZA" sz="2400" dirty="0" smtClean="0"/>
              <a:t> </a:t>
            </a:r>
          </a:p>
          <a:p>
            <a:pPr marL="457200" indent="-457200">
              <a:buFont typeface="+mj-lt"/>
              <a:buAutoNum type="alphaLcParenR"/>
            </a:pPr>
            <a:endParaRPr lang="en-ZA" sz="2400" dirty="0"/>
          </a:p>
          <a:p>
            <a:pPr marL="457200" indent="-457200">
              <a:buFont typeface="+mj-lt"/>
              <a:buAutoNum type="alphaLcParenR"/>
            </a:pPr>
            <a:r>
              <a:rPr lang="en-ZA" sz="2400" dirty="0" smtClean="0"/>
              <a:t> </a:t>
            </a:r>
            <a:endParaRPr lang="en-ZA" sz="2400"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6390" y="2416176"/>
            <a:ext cx="11811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6390" y="3031297"/>
            <a:ext cx="942975"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6350" y="3823173"/>
            <a:ext cx="571500"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6390" y="4595085"/>
            <a:ext cx="800100"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980634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a:t>
            </a:r>
            <a:r>
              <a:rPr lang="en-GB" dirty="0" smtClean="0"/>
              <a:t>3</a:t>
            </a:r>
            <a:endParaRPr lang="en-GB" dirty="0"/>
          </a:p>
        </p:txBody>
      </p:sp>
      <p:sp>
        <p:nvSpPr>
          <p:cNvPr id="3" name="Content Placeholder 2"/>
          <p:cNvSpPr>
            <a:spLocks noGrp="1"/>
          </p:cNvSpPr>
          <p:nvPr>
            <p:ph idx="1"/>
          </p:nvPr>
        </p:nvSpPr>
        <p:spPr/>
        <p:txBody>
          <a:bodyPr>
            <a:normAutofit/>
          </a:bodyPr>
          <a:lstStyle/>
          <a:p>
            <a:pPr marL="0" indent="0">
              <a:buNone/>
            </a:pPr>
            <a:r>
              <a:rPr lang="en-ZA" sz="2400" dirty="0" smtClean="0"/>
              <a:t>Which of the following letters is used to represent a relay?</a:t>
            </a:r>
          </a:p>
          <a:p>
            <a:pPr marL="0" indent="0">
              <a:buNone/>
            </a:pPr>
            <a:endParaRPr lang="en-ZA" sz="2400" dirty="0"/>
          </a:p>
          <a:p>
            <a:pPr marL="457200" indent="-457200">
              <a:buFont typeface="+mj-lt"/>
              <a:buAutoNum type="alphaLcParenR"/>
            </a:pPr>
            <a:r>
              <a:rPr lang="en-ZA" sz="2400" dirty="0" smtClean="0"/>
              <a:t>K</a:t>
            </a:r>
          </a:p>
          <a:p>
            <a:pPr marL="457200" indent="-457200">
              <a:buFont typeface="+mj-lt"/>
              <a:buAutoNum type="alphaLcParenR"/>
            </a:pPr>
            <a:r>
              <a:rPr lang="en-ZA" sz="2400" dirty="0"/>
              <a:t>F</a:t>
            </a:r>
            <a:endParaRPr lang="en-ZA" sz="2400" dirty="0" smtClean="0"/>
          </a:p>
          <a:p>
            <a:pPr marL="457200" indent="-457200">
              <a:buFont typeface="+mj-lt"/>
              <a:buAutoNum type="alphaLcParenR"/>
            </a:pPr>
            <a:r>
              <a:rPr lang="en-ZA" sz="2400" dirty="0"/>
              <a:t>H</a:t>
            </a:r>
            <a:endParaRPr lang="en-ZA" sz="2400" dirty="0" smtClean="0"/>
          </a:p>
          <a:p>
            <a:pPr marL="457200" indent="-457200">
              <a:buFont typeface="+mj-lt"/>
              <a:buAutoNum type="alphaLcParenR"/>
            </a:pPr>
            <a:r>
              <a:rPr lang="en-ZA" sz="2400" dirty="0"/>
              <a:t>Q</a:t>
            </a:r>
          </a:p>
        </p:txBody>
      </p:sp>
    </p:spTree>
    <p:custDataLst>
      <p:tags r:id="rId1"/>
    </p:custDataLst>
    <p:extLst>
      <p:ext uri="{BB962C8B-B14F-4D97-AF65-F5344CB8AC3E}">
        <p14:creationId xmlns:p14="http://schemas.microsoft.com/office/powerpoint/2010/main" val="24422781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Practise</a:t>
            </a:r>
            <a:endParaRPr lang="en-ZA" dirty="0"/>
          </a:p>
        </p:txBody>
      </p:sp>
      <p:sp>
        <p:nvSpPr>
          <p:cNvPr id="5" name="Content Placeholder 4"/>
          <p:cNvSpPr>
            <a:spLocks noGrp="1"/>
          </p:cNvSpPr>
          <p:nvPr>
            <p:ph idx="1"/>
          </p:nvPr>
        </p:nvSpPr>
        <p:spPr>
          <a:xfrm>
            <a:off x="703956" y="1176706"/>
            <a:ext cx="8831461" cy="3654318"/>
          </a:xfrm>
        </p:spPr>
        <p:txBody>
          <a:bodyPr>
            <a:normAutofit/>
          </a:bodyPr>
          <a:lstStyle/>
          <a:p>
            <a:pPr marL="0" indent="0">
              <a:buNone/>
            </a:pPr>
            <a:r>
              <a:rPr lang="en-ZA" sz="2400" dirty="0" smtClean="0"/>
              <a:t>Wire a relay operated circuit controlling lamp as shown in the figure below. Click on each of the symbols or letters for more information.</a:t>
            </a:r>
          </a:p>
        </p:txBody>
      </p:sp>
      <p:grpSp>
        <p:nvGrpSpPr>
          <p:cNvPr id="15" name="Group 14"/>
          <p:cNvGrpSpPr/>
          <p:nvPr/>
        </p:nvGrpSpPr>
        <p:grpSpPr>
          <a:xfrm>
            <a:off x="1191428" y="2424139"/>
            <a:ext cx="7420710" cy="3156986"/>
            <a:chOff x="1191428" y="2424139"/>
            <a:chExt cx="7420710" cy="3156986"/>
          </a:xfrm>
        </p:grpSpPr>
        <p:grpSp>
          <p:nvGrpSpPr>
            <p:cNvPr id="14" name="Group 13"/>
            <p:cNvGrpSpPr/>
            <p:nvPr/>
          </p:nvGrpSpPr>
          <p:grpSpPr>
            <a:xfrm>
              <a:off x="1191428" y="2424139"/>
              <a:ext cx="6268403" cy="3156986"/>
              <a:chOff x="1191428" y="2424139"/>
              <a:chExt cx="6268403" cy="3156986"/>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9544" y="2424139"/>
                <a:ext cx="4680287" cy="3107859"/>
              </a:xfrm>
              <a:prstGeom prst="rect">
                <a:avLst/>
              </a:prstGeom>
              <a:noFill/>
              <a:ln>
                <a:noFill/>
              </a:ln>
              <a:effectLst>
                <a:outerShdw blurRad="107950" dist="12700" dir="5400000" algn="ctr">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V="1">
                <a:off x="1843790" y="4616969"/>
                <a:ext cx="1978702" cy="77949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9" name="TextBox 8"/>
              <p:cNvSpPr txBox="1"/>
              <p:nvPr/>
            </p:nvSpPr>
            <p:spPr>
              <a:xfrm>
                <a:off x="1191428" y="5211793"/>
                <a:ext cx="652361" cy="369332"/>
              </a:xfrm>
              <a:prstGeom prst="rect">
                <a:avLst/>
              </a:prstGeom>
              <a:noFill/>
            </p:spPr>
            <p:txBody>
              <a:bodyPr wrap="square" rtlCol="0">
                <a:spAutoFit/>
              </a:bodyPr>
              <a:lstStyle/>
              <a:p>
                <a:r>
                  <a:rPr lang="en-ZA" dirty="0" smtClean="0"/>
                  <a:t>Stop</a:t>
                </a:r>
                <a:endParaRPr lang="en-ZA" dirty="0"/>
              </a:p>
            </p:txBody>
          </p:sp>
        </p:grpSp>
        <p:cxnSp>
          <p:nvCxnSpPr>
            <p:cNvPr id="12" name="Straight Arrow Connector 11"/>
            <p:cNvCxnSpPr/>
            <p:nvPr/>
          </p:nvCxnSpPr>
          <p:spPr>
            <a:xfrm flipH="1" flipV="1">
              <a:off x="4934535" y="4796853"/>
              <a:ext cx="3025242" cy="41494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16" name="TextBox 15"/>
            <p:cNvSpPr txBox="1"/>
            <p:nvPr/>
          </p:nvSpPr>
          <p:spPr>
            <a:xfrm>
              <a:off x="7959777" y="5039831"/>
              <a:ext cx="652361" cy="369332"/>
            </a:xfrm>
            <a:prstGeom prst="rect">
              <a:avLst/>
            </a:prstGeom>
            <a:noFill/>
          </p:spPr>
          <p:txBody>
            <a:bodyPr wrap="square" rtlCol="0">
              <a:spAutoFit/>
            </a:bodyPr>
            <a:lstStyle/>
            <a:p>
              <a:r>
                <a:rPr lang="en-ZA" dirty="0" smtClean="0"/>
                <a:t>Start</a:t>
              </a:r>
              <a:endParaRPr lang="en-ZA" dirty="0"/>
            </a:p>
          </p:txBody>
        </p:sp>
      </p:grpSp>
      <p:sp>
        <p:nvSpPr>
          <p:cNvPr id="17" name="Rectangle 16"/>
          <p:cNvSpPr/>
          <p:nvPr/>
        </p:nvSpPr>
        <p:spPr>
          <a:xfrm>
            <a:off x="7865478" y="2912736"/>
            <a:ext cx="1953079" cy="1477328"/>
          </a:xfrm>
          <a:prstGeom prst="rect">
            <a:avLst/>
          </a:prstGeom>
        </p:spPr>
        <p:txBody>
          <a:bodyPr wrap="square">
            <a:spAutoFit/>
          </a:bodyPr>
          <a:lstStyle/>
          <a:p>
            <a:r>
              <a:rPr lang="en-ZA" b="1" dirty="0" smtClean="0"/>
              <a:t>DANGER: </a:t>
            </a:r>
            <a:endParaRPr lang="en-ZA" dirty="0"/>
          </a:p>
          <a:p>
            <a:r>
              <a:rPr lang="en-ZA" b="1" dirty="0"/>
              <a:t>LIVE TERMINALS ISOLATE SUPPLY BEFORE WORKING ON TERMINALS </a:t>
            </a:r>
            <a:endParaRPr lang="en-ZA" dirty="0"/>
          </a:p>
        </p:txBody>
      </p:sp>
    </p:spTree>
    <p:extLst>
      <p:ext uri="{BB962C8B-B14F-4D97-AF65-F5344CB8AC3E}">
        <p14:creationId xmlns:p14="http://schemas.microsoft.com/office/powerpoint/2010/main" val="18919000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Wire a relay operated switch continued</a:t>
            </a:r>
            <a:endParaRPr lang="en-ZA" dirty="0"/>
          </a:p>
        </p:txBody>
      </p:sp>
      <p:sp>
        <p:nvSpPr>
          <p:cNvPr id="5" name="Content Placeholder 4"/>
          <p:cNvSpPr>
            <a:spLocks noGrp="1"/>
          </p:cNvSpPr>
          <p:nvPr>
            <p:ph idx="1"/>
          </p:nvPr>
        </p:nvSpPr>
        <p:spPr>
          <a:xfrm>
            <a:off x="703956" y="1176706"/>
            <a:ext cx="8831461" cy="3654318"/>
          </a:xfrm>
        </p:spPr>
        <p:txBody>
          <a:bodyPr>
            <a:normAutofit/>
          </a:bodyPr>
          <a:lstStyle/>
          <a:p>
            <a:pPr marL="0" indent="0">
              <a:buNone/>
            </a:pPr>
            <a:r>
              <a:rPr lang="en-ZA" sz="2400" dirty="0"/>
              <a:t>Test the circuit with a bell </a:t>
            </a:r>
            <a:r>
              <a:rPr lang="en-ZA" sz="2400" dirty="0" smtClean="0"/>
              <a:t>tester. Click on the figure for more information on testing the circuit.</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1969228"/>
            <a:ext cx="5408326" cy="3488614"/>
          </a:xfrm>
          <a:prstGeom prst="rect">
            <a:avLst/>
          </a:prstGeom>
          <a:noFill/>
          <a:ln>
            <a:noFill/>
          </a:ln>
          <a:effectLst>
            <a:outerShdw blurRad="107950" dist="12700" dir="5400000" algn="ctr">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1930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Fault finding</a:t>
            </a:r>
          </a:p>
        </p:txBody>
      </p:sp>
      <p:sp>
        <p:nvSpPr>
          <p:cNvPr id="5" name="Content Placeholder 4"/>
          <p:cNvSpPr>
            <a:spLocks noGrp="1"/>
          </p:cNvSpPr>
          <p:nvPr>
            <p:ph idx="1"/>
          </p:nvPr>
        </p:nvSpPr>
        <p:spPr/>
        <p:txBody>
          <a:bodyPr>
            <a:normAutofit/>
          </a:bodyPr>
          <a:lstStyle/>
          <a:p>
            <a:pPr marL="0" indent="0">
              <a:buNone/>
            </a:pPr>
            <a:r>
              <a:rPr lang="en-ZA" sz="2400" dirty="0"/>
              <a:t>Electric circuits must be systematically tested for faults. The results obtained at each stage of the testing must be used as guides to accurately locate faults that may occur</a:t>
            </a:r>
            <a:r>
              <a:rPr lang="en-ZA" sz="2400" dirty="0" smtClean="0"/>
              <a:t>. </a:t>
            </a:r>
            <a:r>
              <a:rPr lang="en-ZA" sz="2400" dirty="0" smtClean="0">
                <a:solidFill>
                  <a:srgbClr val="0070C0"/>
                </a:solidFill>
              </a:rPr>
              <a:t>Fault finding </a:t>
            </a:r>
            <a:r>
              <a:rPr lang="en-ZA" sz="2400" dirty="0" smtClean="0"/>
              <a:t>is discussed in detail in another lesson, here we go over the basic process.</a:t>
            </a:r>
          </a:p>
        </p:txBody>
      </p:sp>
    </p:spTree>
    <p:extLst>
      <p:ext uri="{BB962C8B-B14F-4D97-AF65-F5344CB8AC3E}">
        <p14:creationId xmlns:p14="http://schemas.microsoft.com/office/powerpoint/2010/main" val="21685401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Systematic </a:t>
            </a:r>
            <a:r>
              <a:rPr lang="en-ZA" dirty="0"/>
              <a:t>fault </a:t>
            </a:r>
            <a:r>
              <a:rPr lang="en-ZA" dirty="0" smtClean="0"/>
              <a:t>finding</a:t>
            </a:r>
            <a:endParaRPr lang="en-ZA" dirty="0"/>
          </a:p>
        </p:txBody>
      </p:sp>
      <p:pic>
        <p:nvPicPr>
          <p:cNvPr id="10242"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1851" r="2382"/>
          <a:stretch/>
        </p:blipFill>
        <p:spPr bwMode="auto">
          <a:xfrm>
            <a:off x="479685" y="1284757"/>
            <a:ext cx="5426439" cy="7664310"/>
          </a:xfrm>
          <a:prstGeom prst="rect">
            <a:avLst/>
          </a:pr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100997" y="1250379"/>
            <a:ext cx="4032354" cy="4801314"/>
          </a:xfrm>
          <a:prstGeom prst="rect">
            <a:avLst/>
          </a:prstGeom>
        </p:spPr>
        <p:txBody>
          <a:bodyPr wrap="square">
            <a:spAutoFit/>
          </a:bodyPr>
          <a:lstStyle/>
          <a:p>
            <a:r>
              <a:rPr lang="en-ZA" sz="2400" dirty="0" smtClean="0"/>
              <a:t>Some </a:t>
            </a:r>
            <a:r>
              <a:rPr lang="en-ZA" sz="2400" dirty="0"/>
              <a:t>of the equipment you are going to work on will most likely have manuals, hand books or instruction sheets with fault finding flow charts to assist you in tracing the likely faults quickly and efficiently. The Basic Fault Finding Flow Chart below should be of great help to do systematic fault finding. </a:t>
            </a:r>
            <a:r>
              <a:rPr lang="en-ZA" sz="2400" dirty="0" smtClean="0"/>
              <a:t>Click on the chart for more details.</a:t>
            </a:r>
            <a:endParaRPr lang="en-ZA" sz="2400" dirty="0"/>
          </a:p>
          <a:p>
            <a:r>
              <a:rPr lang="en-ZA" dirty="0"/>
              <a:t>	</a:t>
            </a:r>
          </a:p>
        </p:txBody>
      </p:sp>
    </p:spTree>
    <p:extLst>
      <p:ext uri="{BB962C8B-B14F-4D97-AF65-F5344CB8AC3E}">
        <p14:creationId xmlns:p14="http://schemas.microsoft.com/office/powerpoint/2010/main" val="2458574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Wire circuits</a:t>
            </a:r>
            <a:endParaRPr lang="en-GB" dirty="0"/>
          </a:p>
        </p:txBody>
      </p:sp>
      <p:sp>
        <p:nvSpPr>
          <p:cNvPr id="3" name="Text Placeholder 2"/>
          <p:cNvSpPr>
            <a:spLocks noGrp="1"/>
          </p:cNvSpPr>
          <p:nvPr>
            <p:ph type="body" idx="1"/>
          </p:nvPr>
        </p:nvSpPr>
        <p:spPr/>
        <p:txBody>
          <a:bodyPr/>
          <a:lstStyle/>
          <a:p>
            <a:r>
              <a:rPr lang="en-GB" dirty="0" smtClean="0"/>
              <a:t>Unit 10 </a:t>
            </a:r>
            <a:endParaRPr lang="en-GB" dirty="0"/>
          </a:p>
        </p:txBody>
      </p:sp>
    </p:spTree>
    <p:custDataLst>
      <p:tags r:id="rId1"/>
    </p:custDataLst>
    <p:extLst>
      <p:ext uri="{BB962C8B-B14F-4D97-AF65-F5344CB8AC3E}">
        <p14:creationId xmlns:p14="http://schemas.microsoft.com/office/powerpoint/2010/main" val="7126895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What is a timer?</a:t>
            </a:r>
            <a:endParaRPr lang="en-ZA" dirty="0"/>
          </a:p>
        </p:txBody>
      </p:sp>
      <p:pic>
        <p:nvPicPr>
          <p:cNvPr id="1026" name="Picture 2"/>
          <p:cNvPicPr>
            <a:picLocks noChangeAspect="1" noChangeArrowheads="1"/>
          </p:cNvPicPr>
          <p:nvPr/>
        </p:nvPicPr>
        <p:blipFill>
          <a:blip r:embed="rId3">
            <a:grayscl/>
            <a:extLst>
              <a:ext uri="{BEBA8EAE-BF5A-486C-A8C5-ECC9F3942E4B}">
                <a14:imgProps xmlns:a14="http://schemas.microsoft.com/office/drawing/2010/main">
                  <a14:imgLayer r:embed="rId4">
                    <a14:imgEffect>
                      <a14:backgroundRemoval t="2239" b="95896" l="9753" r="89973"/>
                    </a14:imgEffect>
                  </a14:imgLayer>
                </a14:imgProps>
              </a:ext>
              <a:ext uri="{28A0092B-C50C-407E-A947-70E740481C1C}">
                <a14:useLocalDpi xmlns:a14="http://schemas.microsoft.com/office/drawing/2010/main" val="0"/>
              </a:ext>
            </a:extLst>
          </a:blip>
          <a:srcRect/>
          <a:stretch>
            <a:fillRect/>
          </a:stretch>
        </p:blipFill>
        <p:spPr bwMode="auto">
          <a:xfrm>
            <a:off x="703959" y="1693886"/>
            <a:ext cx="2706542" cy="2989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744860" y="1684179"/>
            <a:ext cx="6208609" cy="2308324"/>
          </a:xfrm>
          <a:prstGeom prst="rect">
            <a:avLst/>
          </a:prstGeom>
        </p:spPr>
        <p:txBody>
          <a:bodyPr wrap="square">
            <a:spAutoFit/>
          </a:bodyPr>
          <a:lstStyle/>
          <a:p>
            <a:r>
              <a:rPr lang="en-ZA" sz="2400" dirty="0" smtClean="0"/>
              <a:t>A time switch or timer </a:t>
            </a:r>
            <a:r>
              <a:rPr lang="en-ZA" sz="2400" dirty="0"/>
              <a:t>is a </a:t>
            </a:r>
            <a:r>
              <a:rPr lang="en-ZA" sz="2400" dirty="0" smtClean="0"/>
              <a:t>device used </a:t>
            </a:r>
            <a:r>
              <a:rPr lang="en-ZA" sz="2400" dirty="0"/>
              <a:t>to delay the operation of the circuit. The timer consists of a coil, which when energised, operates a small motor </a:t>
            </a:r>
            <a:r>
              <a:rPr lang="en-ZA" sz="2400" dirty="0" smtClean="0"/>
              <a:t>like the one </a:t>
            </a:r>
            <a:r>
              <a:rPr lang="en-ZA" sz="2400" dirty="0"/>
              <a:t>found in an electric clock. The motor drives a train of gears, which in turn operates the contacts. </a:t>
            </a:r>
            <a:endParaRPr lang="en-ZA" sz="2400" dirty="0" smtClean="0"/>
          </a:p>
        </p:txBody>
      </p:sp>
    </p:spTree>
    <p:extLst>
      <p:ext uri="{BB962C8B-B14F-4D97-AF65-F5344CB8AC3E}">
        <p14:creationId xmlns:p14="http://schemas.microsoft.com/office/powerpoint/2010/main" val="27805246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Operation of a timer</a:t>
            </a:r>
            <a:endParaRPr lang="en-ZA" dirty="0"/>
          </a:p>
        </p:txBody>
      </p:sp>
      <p:sp>
        <p:nvSpPr>
          <p:cNvPr id="5" name="Content Placeholder 4"/>
          <p:cNvSpPr>
            <a:spLocks noGrp="1"/>
          </p:cNvSpPr>
          <p:nvPr>
            <p:ph idx="1"/>
          </p:nvPr>
        </p:nvSpPr>
        <p:spPr/>
        <p:txBody>
          <a:bodyPr>
            <a:normAutofit/>
          </a:bodyPr>
          <a:lstStyle/>
          <a:p>
            <a:r>
              <a:rPr lang="en-ZA" sz="2400" dirty="0"/>
              <a:t>The timer may have one N/O and one N/C contact or it may have many such open and closed contacts.</a:t>
            </a:r>
          </a:p>
          <a:p>
            <a:r>
              <a:rPr lang="en-ZA" sz="2400" dirty="0"/>
              <a:t>Timers can be operated electro-magnetically on a </a:t>
            </a:r>
            <a:r>
              <a:rPr lang="en-ZA" sz="2400" dirty="0">
                <a:solidFill>
                  <a:srgbClr val="0070C0"/>
                </a:solidFill>
              </a:rPr>
              <a:t>pneumatic principle</a:t>
            </a:r>
            <a:r>
              <a:rPr lang="en-ZA" sz="2400" dirty="0"/>
              <a:t> or </a:t>
            </a:r>
            <a:r>
              <a:rPr lang="en-ZA" sz="2400" dirty="0">
                <a:solidFill>
                  <a:srgbClr val="0070C0"/>
                </a:solidFill>
              </a:rPr>
              <a:t>mechanically</a:t>
            </a:r>
            <a:r>
              <a:rPr lang="en-ZA" sz="2400" dirty="0"/>
              <a:t>.</a:t>
            </a:r>
          </a:p>
          <a:p>
            <a:pPr marL="0" indent="0">
              <a:buNone/>
            </a:pPr>
            <a:r>
              <a:rPr lang="en-ZA" sz="2400" dirty="0"/>
              <a:t>	</a:t>
            </a:r>
          </a:p>
          <a:p>
            <a:pPr marL="0" indent="0">
              <a:buNone/>
            </a:pPr>
            <a:endParaRPr lang="en-ZA" sz="2400" dirty="0" smtClean="0"/>
          </a:p>
        </p:txBody>
      </p:sp>
    </p:spTree>
    <p:extLst>
      <p:ext uri="{BB962C8B-B14F-4D97-AF65-F5344CB8AC3E}">
        <p14:creationId xmlns:p14="http://schemas.microsoft.com/office/powerpoint/2010/main" val="31366595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Pneumatic timer switch</a:t>
            </a:r>
          </a:p>
        </p:txBody>
      </p:sp>
      <p:sp>
        <p:nvSpPr>
          <p:cNvPr id="5" name="Content Placeholder 4"/>
          <p:cNvSpPr>
            <a:spLocks noGrp="1"/>
          </p:cNvSpPr>
          <p:nvPr>
            <p:ph idx="1"/>
          </p:nvPr>
        </p:nvSpPr>
        <p:spPr/>
        <p:txBody>
          <a:bodyPr>
            <a:normAutofit/>
          </a:bodyPr>
          <a:lstStyle/>
          <a:p>
            <a:pPr marL="0" indent="0">
              <a:buNone/>
            </a:pPr>
            <a:r>
              <a:rPr lang="en-ZA" sz="2400" dirty="0" smtClean="0"/>
              <a:t>A pneumatic device makes uses of gas or pressurised air. </a:t>
            </a:r>
          </a:p>
        </p:txBody>
      </p:sp>
      <p:sp>
        <p:nvSpPr>
          <p:cNvPr id="2" name="Rectangle 1"/>
          <p:cNvSpPr/>
          <p:nvPr/>
        </p:nvSpPr>
        <p:spPr>
          <a:xfrm>
            <a:off x="5783523" y="2118894"/>
            <a:ext cx="4124975" cy="3693319"/>
          </a:xfrm>
          <a:prstGeom prst="rect">
            <a:avLst/>
          </a:prstGeom>
        </p:spPr>
        <p:txBody>
          <a:bodyPr wrap="square">
            <a:spAutoFit/>
          </a:bodyPr>
          <a:lstStyle/>
          <a:p>
            <a:pPr marL="285750" indent="-285750">
              <a:buFont typeface="Arial" panose="020B0604020202020204" pitchFamily="34" charset="0"/>
              <a:buChar char="•"/>
            </a:pPr>
            <a:r>
              <a:rPr lang="en-ZA" dirty="0" smtClean="0"/>
              <a:t>When </a:t>
            </a:r>
            <a:r>
              <a:rPr lang="en-ZA" dirty="0"/>
              <a:t>the coil is energised it attracts (pulls in) the armature. One end of a rod is connected to the armature and the other end to a diaphragm. The diaphragm is situated in a compartment where air is allowed to enter. </a:t>
            </a:r>
            <a:endParaRPr lang="en-ZA" dirty="0" smtClean="0"/>
          </a:p>
          <a:p>
            <a:pPr marL="285750" indent="-285750">
              <a:buFont typeface="Arial" panose="020B0604020202020204" pitchFamily="34" charset="0"/>
              <a:buChar char="•"/>
            </a:pPr>
            <a:r>
              <a:rPr lang="en-ZA" dirty="0"/>
              <a:t>The moving contacts are fixed to the diaphragm by means of a length of non-conducting material. As the diaphragm moves the contacts move with it, thus opening or closing the contacts</a:t>
            </a:r>
            <a:r>
              <a:rPr lang="en-ZA" dirty="0" smtClean="0"/>
              <a:t>.</a:t>
            </a:r>
            <a:endParaRPr lang="en-ZA" dirty="0"/>
          </a:p>
        </p:txBody>
      </p:sp>
      <p:pic>
        <p:nvPicPr>
          <p:cNvPr id="2053" name="Picture 5" descr="Related image"/>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b="9492"/>
          <a:stretch/>
        </p:blipFill>
        <p:spPr bwMode="auto">
          <a:xfrm>
            <a:off x="440386" y="2553606"/>
            <a:ext cx="5236827" cy="1838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9678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Mechanical timer</a:t>
            </a:r>
          </a:p>
        </p:txBody>
      </p:sp>
      <p:sp>
        <p:nvSpPr>
          <p:cNvPr id="5" name="Content Placeholder 4"/>
          <p:cNvSpPr>
            <a:spLocks noGrp="1"/>
          </p:cNvSpPr>
          <p:nvPr>
            <p:ph idx="1"/>
          </p:nvPr>
        </p:nvSpPr>
        <p:spPr/>
        <p:txBody>
          <a:bodyPr>
            <a:normAutofit/>
          </a:bodyPr>
          <a:lstStyle/>
          <a:p>
            <a:pPr marL="0" indent="0">
              <a:buNone/>
            </a:pPr>
            <a:r>
              <a:rPr lang="en-ZA" sz="2400" dirty="0"/>
              <a:t>This timer operates on the same principle as an electric clock. When the coil is energised the motor starts turning. The motor shaft turns a train of gears. The last gear has pins on it which operate the contacts by either opening or closing them.</a:t>
            </a:r>
            <a:endParaRPr lang="en-ZA" sz="2400"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682" y="3123299"/>
            <a:ext cx="2364010" cy="2364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79195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Controlling a lamp with a timer</a:t>
            </a:r>
            <a:endParaRPr lang="en-ZA" dirty="0"/>
          </a:p>
        </p:txBody>
      </p:sp>
      <p:sp>
        <p:nvSpPr>
          <p:cNvPr id="5" name="Content Placeholder 4"/>
          <p:cNvSpPr>
            <a:spLocks noGrp="1"/>
          </p:cNvSpPr>
          <p:nvPr>
            <p:ph idx="1"/>
          </p:nvPr>
        </p:nvSpPr>
        <p:spPr/>
        <p:txBody>
          <a:bodyPr>
            <a:normAutofit/>
          </a:bodyPr>
          <a:lstStyle/>
          <a:p>
            <a:r>
              <a:rPr lang="en-ZA" sz="2400" dirty="0" smtClean="0"/>
              <a:t>Set </a:t>
            </a:r>
            <a:r>
              <a:rPr lang="en-ZA" sz="2400" dirty="0"/>
              <a:t>the timer to a certain time, </a:t>
            </a:r>
            <a:r>
              <a:rPr lang="en-ZA" sz="2400" dirty="0" smtClean="0"/>
              <a:t>so </a:t>
            </a:r>
            <a:r>
              <a:rPr lang="en-ZA" sz="2400" dirty="0"/>
              <a:t>turn it away from the “off” position. Use a bell tester to test across the contact.</a:t>
            </a:r>
          </a:p>
          <a:p>
            <a:r>
              <a:rPr lang="en-ZA" sz="2400" dirty="0" smtClean="0"/>
              <a:t>Their </a:t>
            </a:r>
            <a:r>
              <a:rPr lang="en-ZA" sz="2400" dirty="0"/>
              <a:t>normal position </a:t>
            </a:r>
            <a:r>
              <a:rPr lang="en-ZA" sz="2400" dirty="0" smtClean="0"/>
              <a:t>that is N/O </a:t>
            </a:r>
            <a:r>
              <a:rPr lang="en-ZA" sz="2400" dirty="0"/>
              <a:t>or N/C is always in that position when the timer is set. When the timer operates this situation is reversed, </a:t>
            </a:r>
            <a:r>
              <a:rPr lang="en-ZA" sz="2400" dirty="0" smtClean="0"/>
              <a:t>so </a:t>
            </a:r>
            <a:r>
              <a:rPr lang="en-ZA" sz="2400" dirty="0"/>
              <a:t>a N/O switch will be closed and a N/C switch will be opened.</a:t>
            </a:r>
            <a:endParaRPr lang="en-ZA" sz="2400" dirty="0" smtClean="0"/>
          </a:p>
        </p:txBody>
      </p:sp>
    </p:spTree>
    <p:extLst>
      <p:ext uri="{BB962C8B-B14F-4D97-AF65-F5344CB8AC3E}">
        <p14:creationId xmlns:p14="http://schemas.microsoft.com/office/powerpoint/2010/main" val="36820760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Watch the video below to see how a timer can be used to control lights </a:t>
            </a:r>
            <a:endParaRPr lang="en-ZA" dirty="0"/>
          </a:p>
        </p:txBody>
      </p:sp>
      <p:sp>
        <p:nvSpPr>
          <p:cNvPr id="2" name="Rounded Rectangle 1"/>
          <p:cNvSpPr/>
          <p:nvPr/>
        </p:nvSpPr>
        <p:spPr>
          <a:xfrm>
            <a:off x="3006074" y="2188564"/>
            <a:ext cx="4227227" cy="2203554"/>
          </a:xfrm>
          <a:prstGeom prst="roundRect">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t>Video 01</a:t>
            </a:r>
            <a:endParaRPr lang="en-ZA" sz="2400" b="1" dirty="0"/>
          </a:p>
        </p:txBody>
      </p:sp>
    </p:spTree>
    <p:extLst>
      <p:ext uri="{BB962C8B-B14F-4D97-AF65-F5344CB8AC3E}">
        <p14:creationId xmlns:p14="http://schemas.microsoft.com/office/powerpoint/2010/main" val="41691224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We return to the previous task: Circuit operation of a lamp - let’s add a timer</a:t>
            </a:r>
            <a:endParaRPr lang="en-ZA" dirty="0"/>
          </a:p>
        </p:txBody>
      </p:sp>
      <p:pic>
        <p:nvPicPr>
          <p:cNvPr id="3" name="Picture 2"/>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824459" y="1419866"/>
            <a:ext cx="4785766" cy="414700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753542" y="1299945"/>
            <a:ext cx="4319847" cy="4801314"/>
          </a:xfrm>
          <a:prstGeom prst="rect">
            <a:avLst/>
          </a:prstGeom>
        </p:spPr>
        <p:txBody>
          <a:bodyPr wrap="square">
            <a:spAutoFit/>
          </a:bodyPr>
          <a:lstStyle/>
          <a:p>
            <a:r>
              <a:rPr lang="en-ZA" dirty="0" smtClean="0"/>
              <a:t>The </a:t>
            </a:r>
            <a:r>
              <a:rPr lang="en-ZA" dirty="0"/>
              <a:t>circuit operates in the same way as the one used </a:t>
            </a:r>
            <a:r>
              <a:rPr lang="en-ZA" dirty="0" smtClean="0"/>
              <a:t>previously except </a:t>
            </a:r>
            <a:r>
              <a:rPr lang="en-ZA" dirty="0"/>
              <a:t>that a timer has now been added to delay lamp operation. </a:t>
            </a:r>
            <a:endParaRPr lang="en-ZA" dirty="0" smtClean="0"/>
          </a:p>
          <a:p>
            <a:pPr marL="285750" indent="-285750">
              <a:buFont typeface="Arial" panose="020B0604020202020204" pitchFamily="34" charset="0"/>
              <a:buChar char="•"/>
            </a:pPr>
            <a:r>
              <a:rPr lang="en-ZA" dirty="0"/>
              <a:t>When the circuit breaker is closed and the start button pressed, the relay will operate. In this case the relay will energise the coil of the timer instead of switching the light on</a:t>
            </a:r>
            <a:r>
              <a:rPr lang="en-ZA" dirty="0" smtClean="0"/>
              <a:t>.</a:t>
            </a:r>
          </a:p>
          <a:p>
            <a:pPr marL="285750" indent="-285750">
              <a:buFont typeface="Arial" panose="020B0604020202020204" pitchFamily="34" charset="0"/>
              <a:buChar char="•"/>
            </a:pPr>
            <a:r>
              <a:rPr lang="en-ZA" dirty="0"/>
              <a:t>Once the timer motor is energised it will start turning. The motor turns the gears, which in turn operate the contacts. When the times has run through it set time the N/O contacts will close. The closing of the contacts, switches on the light. To switch the light off the stop button (O) must be pressed.</a:t>
            </a:r>
          </a:p>
          <a:p>
            <a:r>
              <a:rPr lang="en-ZA" dirty="0"/>
              <a:t>	</a:t>
            </a:r>
          </a:p>
        </p:txBody>
      </p:sp>
    </p:spTree>
    <p:extLst>
      <p:ext uri="{BB962C8B-B14F-4D97-AF65-F5344CB8AC3E}">
        <p14:creationId xmlns:p14="http://schemas.microsoft.com/office/powerpoint/2010/main" val="25659644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Wire a timer operated circuit</a:t>
            </a:r>
            <a:endParaRPr lang="en-ZA" dirty="0"/>
          </a:p>
        </p:txBody>
      </p:sp>
      <p:sp>
        <p:nvSpPr>
          <p:cNvPr id="5" name="Content Placeholder 4"/>
          <p:cNvSpPr>
            <a:spLocks noGrp="1"/>
          </p:cNvSpPr>
          <p:nvPr>
            <p:ph idx="1"/>
          </p:nvPr>
        </p:nvSpPr>
        <p:spPr>
          <a:xfrm>
            <a:off x="703959" y="1278355"/>
            <a:ext cx="8831461" cy="805279"/>
          </a:xfrm>
        </p:spPr>
        <p:txBody>
          <a:bodyPr>
            <a:noAutofit/>
          </a:bodyPr>
          <a:lstStyle/>
          <a:p>
            <a:pPr marL="0" indent="0">
              <a:buNone/>
            </a:pPr>
            <a:r>
              <a:rPr lang="en-ZA" sz="2400" dirty="0"/>
              <a:t>Wire a timer operated circuit controlling a lamp as shown in </a:t>
            </a:r>
            <a:r>
              <a:rPr lang="en-ZA" sz="2400" dirty="0" smtClean="0"/>
              <a:t>the figure below and </a:t>
            </a:r>
            <a:r>
              <a:rPr lang="en-ZA" sz="2400" dirty="0"/>
              <a:t>test the circuit with a bell tester</a:t>
            </a:r>
            <a:r>
              <a:rPr lang="en-ZA" sz="2400" dirty="0" smtClean="0"/>
              <a:t>. </a:t>
            </a:r>
            <a:r>
              <a:rPr lang="en-ZA" sz="2400" dirty="0"/>
              <a:t>Click on the figure for more </a:t>
            </a:r>
            <a:r>
              <a:rPr lang="en-ZA" sz="2400" dirty="0" smtClean="0"/>
              <a:t>information.</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7838" y="2204102"/>
            <a:ext cx="4032932" cy="3555348"/>
          </a:xfrm>
          <a:prstGeom prst="rect">
            <a:avLst/>
          </a:prstGeom>
          <a:noFill/>
          <a:ln>
            <a:noFill/>
          </a:ln>
          <a:effectLst>
            <a:outerShdw blurRad="107950" dist="12700" dir="5400000" algn="ctr">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96730" y="2452683"/>
            <a:ext cx="1801500" cy="1754326"/>
          </a:xfrm>
          <a:prstGeom prst="rect">
            <a:avLst/>
          </a:prstGeom>
        </p:spPr>
        <p:txBody>
          <a:bodyPr wrap="square">
            <a:spAutoFit/>
          </a:bodyPr>
          <a:lstStyle/>
          <a:p>
            <a:r>
              <a:rPr lang="en-ZA" b="1" dirty="0"/>
              <a:t>DANGER </a:t>
            </a:r>
            <a:endParaRPr lang="en-ZA" dirty="0"/>
          </a:p>
          <a:p>
            <a:r>
              <a:rPr lang="en-ZA" b="1" dirty="0"/>
              <a:t>LIVE TERMINALS </a:t>
            </a:r>
            <a:endParaRPr lang="en-ZA" dirty="0"/>
          </a:p>
          <a:p>
            <a:r>
              <a:rPr lang="en-ZA" b="1" dirty="0"/>
              <a:t>ISOLATE SUPPLY BEFORE WORKING ON TERMINALS </a:t>
            </a:r>
            <a:endParaRPr lang="en-ZA" dirty="0"/>
          </a:p>
        </p:txBody>
      </p:sp>
      <p:sp>
        <p:nvSpPr>
          <p:cNvPr id="3" name="Rectangle 2"/>
          <p:cNvSpPr/>
          <p:nvPr/>
        </p:nvSpPr>
        <p:spPr>
          <a:xfrm>
            <a:off x="7942107" y="2204650"/>
            <a:ext cx="2071323" cy="1477328"/>
          </a:xfrm>
          <a:prstGeom prst="rect">
            <a:avLst/>
          </a:prstGeom>
        </p:spPr>
        <p:txBody>
          <a:bodyPr wrap="square">
            <a:spAutoFit/>
          </a:bodyPr>
          <a:lstStyle/>
          <a:p>
            <a:r>
              <a:rPr lang="en-ZA" b="1" dirty="0"/>
              <a:t>Did your circuit test out correctly? </a:t>
            </a:r>
            <a:r>
              <a:rPr lang="en-ZA" dirty="0"/>
              <a:t>If not, find the fault by using the fault finding flow chart. 	</a:t>
            </a:r>
          </a:p>
        </p:txBody>
      </p:sp>
    </p:spTree>
    <p:extLst>
      <p:ext uri="{BB962C8B-B14F-4D97-AF65-F5344CB8AC3E}">
        <p14:creationId xmlns:p14="http://schemas.microsoft.com/office/powerpoint/2010/main" val="9926850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How to read diagrams</a:t>
            </a:r>
            <a:endParaRPr lang="en-ZA" dirty="0"/>
          </a:p>
        </p:txBody>
      </p:sp>
      <p:sp>
        <p:nvSpPr>
          <p:cNvPr id="5" name="Content Placeholder 4"/>
          <p:cNvSpPr>
            <a:spLocks noGrp="1"/>
          </p:cNvSpPr>
          <p:nvPr>
            <p:ph idx="1"/>
          </p:nvPr>
        </p:nvSpPr>
        <p:spPr>
          <a:xfrm>
            <a:off x="703959" y="1188414"/>
            <a:ext cx="8831461" cy="4571036"/>
          </a:xfrm>
        </p:spPr>
        <p:txBody>
          <a:bodyPr>
            <a:noAutofit/>
          </a:bodyPr>
          <a:lstStyle/>
          <a:p>
            <a:pPr marL="0" indent="0">
              <a:buNone/>
            </a:pPr>
            <a:r>
              <a:rPr lang="en-ZA" sz="2400" dirty="0"/>
              <a:t>The symbols discussed up to here are only a few of those actually used, but for the purpose of doing this </a:t>
            </a:r>
            <a:r>
              <a:rPr lang="en-ZA" sz="2400" dirty="0" smtClean="0"/>
              <a:t>lesson, </a:t>
            </a:r>
            <a:r>
              <a:rPr lang="en-ZA" sz="2400" dirty="0"/>
              <a:t>they will be adequate. If you want more information, </a:t>
            </a:r>
            <a:r>
              <a:rPr lang="en-ZA" sz="2400" dirty="0" smtClean="0"/>
              <a:t>get a </a:t>
            </a:r>
            <a:r>
              <a:rPr lang="en-ZA" sz="2400" dirty="0"/>
              <a:t>book or manual that contains all the known symbols</a:t>
            </a:r>
            <a:r>
              <a:rPr lang="en-ZA" sz="2400" dirty="0" smtClean="0"/>
              <a:t>. Also make sure to </a:t>
            </a:r>
            <a:r>
              <a:rPr lang="en-ZA" sz="2400" dirty="0"/>
              <a:t>go over </a:t>
            </a:r>
            <a:r>
              <a:rPr lang="en-ZA" sz="2400" dirty="0">
                <a:solidFill>
                  <a:srgbClr val="0070C0"/>
                </a:solidFill>
              </a:rPr>
              <a:t>Introduction to Drawings and </a:t>
            </a:r>
            <a:r>
              <a:rPr lang="en-ZA" sz="2400" dirty="0" smtClean="0">
                <a:solidFill>
                  <a:srgbClr val="0070C0"/>
                </a:solidFill>
              </a:rPr>
              <a:t>Schematics.</a:t>
            </a:r>
            <a:endParaRPr lang="en-ZA" sz="2400" dirty="0"/>
          </a:p>
          <a:p>
            <a:r>
              <a:rPr lang="en-ZA" sz="2400" dirty="0"/>
              <a:t>The diagrams in the figures up to here, were drawn according to a system known as the ladder system. From now on the diagrams will be drawn according to a system known as the current path wiring system (downward wiring system). </a:t>
            </a:r>
          </a:p>
          <a:p>
            <a:r>
              <a:rPr lang="en-ZA" sz="2400" dirty="0"/>
              <a:t>Think of a complex schematic diagram of, for example a compressor or hoist and it will be obvious that it could not possibly fit onto one page. The problem is overcome by using more pages and an effective cross referencing system.	</a:t>
            </a:r>
          </a:p>
          <a:p>
            <a:pPr marL="0" indent="0">
              <a:buNone/>
            </a:pPr>
            <a:endParaRPr lang="en-ZA" sz="2400" dirty="0" smtClean="0">
              <a:solidFill>
                <a:srgbClr val="0070C0"/>
              </a:solidFill>
            </a:endParaRPr>
          </a:p>
        </p:txBody>
      </p:sp>
    </p:spTree>
    <p:extLst>
      <p:ext uri="{BB962C8B-B14F-4D97-AF65-F5344CB8AC3E}">
        <p14:creationId xmlns:p14="http://schemas.microsoft.com/office/powerpoint/2010/main" val="28043315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See if you can </a:t>
            </a:r>
            <a:r>
              <a:rPr lang="en-ZA" dirty="0"/>
              <a:t>identify symbols and understand the cross </a:t>
            </a:r>
            <a:r>
              <a:rPr lang="en-ZA" dirty="0" smtClean="0"/>
              <a:t>referencing below</a:t>
            </a:r>
            <a:endParaRPr lang="en-ZA"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437066"/>
            <a:ext cx="6504257" cy="4322384"/>
          </a:xfrm>
          <a:prstGeom prst="rect">
            <a:avLst/>
          </a:prstGeom>
          <a:noFill/>
          <a:ln>
            <a:noFill/>
          </a:ln>
          <a:effectLst>
            <a:outerShdw blurRad="107950" dist="12700" dir="5400000" algn="ctr">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9915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Assumed prior learning </a:t>
            </a:r>
          </a:p>
        </p:txBody>
      </p:sp>
      <p:sp>
        <p:nvSpPr>
          <p:cNvPr id="3" name="Content Placeholder 2"/>
          <p:cNvSpPr>
            <a:spLocks noGrp="1"/>
          </p:cNvSpPr>
          <p:nvPr>
            <p:ph idx="1"/>
          </p:nvPr>
        </p:nvSpPr>
        <p:spPr/>
        <p:txBody>
          <a:bodyPr>
            <a:noAutofit/>
          </a:bodyPr>
          <a:lstStyle/>
          <a:p>
            <a:pPr marL="0" indent="0">
              <a:buNone/>
            </a:pPr>
            <a:r>
              <a:rPr lang="en-GB" sz="2400" dirty="0" smtClean="0">
                <a:solidFill>
                  <a:srgbClr val="0070C0"/>
                </a:solidFill>
              </a:rPr>
              <a:t>Contactors and overloads</a:t>
            </a:r>
          </a:p>
          <a:p>
            <a:pPr marL="0" indent="0">
              <a:buNone/>
            </a:pPr>
            <a:r>
              <a:rPr lang="en-GB" sz="2400" dirty="0" smtClean="0">
                <a:solidFill>
                  <a:srgbClr val="0070C0"/>
                </a:solidFill>
              </a:rPr>
              <a:t>Circuit protection</a:t>
            </a:r>
          </a:p>
          <a:p>
            <a:pPr marL="0" indent="0">
              <a:buNone/>
            </a:pPr>
            <a:r>
              <a:rPr lang="en-GB" sz="2400" dirty="0" smtClean="0">
                <a:solidFill>
                  <a:srgbClr val="0070C0"/>
                </a:solidFill>
              </a:rPr>
              <a:t>Lighting </a:t>
            </a:r>
            <a:r>
              <a:rPr lang="en-GB" sz="2400" dirty="0" smtClean="0">
                <a:solidFill>
                  <a:srgbClr val="0070C0"/>
                </a:solidFill>
              </a:rPr>
              <a:t>systems</a:t>
            </a:r>
          </a:p>
          <a:p>
            <a:pPr marL="0" indent="0">
              <a:buNone/>
            </a:pPr>
            <a:r>
              <a:rPr lang="en-ZA" sz="2400" dirty="0">
                <a:solidFill>
                  <a:srgbClr val="0070C0"/>
                </a:solidFill>
              </a:rPr>
              <a:t>Introduction to Drawings and </a:t>
            </a:r>
            <a:r>
              <a:rPr lang="en-ZA" sz="2400" dirty="0" smtClean="0">
                <a:solidFill>
                  <a:srgbClr val="0070C0"/>
                </a:solidFill>
              </a:rPr>
              <a:t>Schematics</a:t>
            </a:r>
          </a:p>
          <a:p>
            <a:pPr marL="0" indent="0">
              <a:buNone/>
            </a:pPr>
            <a:r>
              <a:rPr lang="en-GB" sz="2400" dirty="0">
                <a:solidFill>
                  <a:srgbClr val="0070C0"/>
                </a:solidFill>
              </a:rPr>
              <a:t>How Electrical Circuits Work</a:t>
            </a:r>
            <a:endParaRPr lang="en-GB" sz="2400" dirty="0" smtClean="0">
              <a:solidFill>
                <a:srgbClr val="0070C0"/>
              </a:solidFill>
            </a:endParaRPr>
          </a:p>
          <a:p>
            <a:pPr marL="0" indent="0">
              <a:buNone/>
            </a:pPr>
            <a:endParaRPr lang="en-GB" sz="2400" dirty="0"/>
          </a:p>
          <a:p>
            <a:r>
              <a:rPr lang="en-GB" sz="2400" b="1" dirty="0"/>
              <a:t>Don’t feel confident yet about these topics? </a:t>
            </a:r>
            <a:r>
              <a:rPr lang="en-GB" sz="2400" i="1" dirty="0"/>
              <a:t>Click on each to review the content. </a:t>
            </a:r>
            <a:endParaRPr lang="en-ZA" sz="2400" dirty="0"/>
          </a:p>
          <a:p>
            <a:r>
              <a:rPr lang="en-GB" sz="2400" b="1" dirty="0"/>
              <a:t>Feeling confident? </a:t>
            </a:r>
            <a:r>
              <a:rPr lang="en-GB" sz="2400" i="1" dirty="0"/>
              <a:t>Click </a:t>
            </a:r>
            <a:r>
              <a:rPr lang="en-GB" sz="2400" i="1" dirty="0">
                <a:solidFill>
                  <a:srgbClr val="0070C0"/>
                </a:solidFill>
              </a:rPr>
              <a:t>next</a:t>
            </a:r>
            <a:r>
              <a:rPr lang="en-GB" sz="2400" i="1" dirty="0"/>
              <a:t> to proceed with this unit.</a:t>
            </a:r>
            <a:endParaRPr lang="en-ZA" sz="2400" dirty="0"/>
          </a:p>
          <a:p>
            <a:pPr marL="0" indent="0">
              <a:buNone/>
            </a:pPr>
            <a:endParaRPr lang="en-GB" sz="2400" dirty="0"/>
          </a:p>
          <a:p>
            <a:pPr marL="0" indent="0">
              <a:buNone/>
            </a:pPr>
            <a:endParaRPr lang="en-GB" sz="2400" dirty="0"/>
          </a:p>
          <a:p>
            <a:endParaRPr lang="en-GB" sz="2400" dirty="0"/>
          </a:p>
          <a:p>
            <a:endParaRPr lang="en-GB" sz="2400" dirty="0"/>
          </a:p>
          <a:p>
            <a:endParaRPr lang="en-GB" sz="2400" dirty="0"/>
          </a:p>
        </p:txBody>
      </p:sp>
    </p:spTree>
    <p:custDataLst>
      <p:tags r:id="rId1"/>
    </p:custDataLst>
    <p:extLst>
      <p:ext uri="{BB962C8B-B14F-4D97-AF65-F5344CB8AC3E}">
        <p14:creationId xmlns:p14="http://schemas.microsoft.com/office/powerpoint/2010/main" val="21200168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644232"/>
            <a:ext cx="7672758" cy="967170"/>
          </a:xfrm>
        </p:spPr>
        <p:txBody>
          <a:bodyPr>
            <a:normAutofit/>
          </a:bodyPr>
          <a:lstStyle/>
          <a:p>
            <a:r>
              <a:rPr lang="en-GB" sz="3000" dirty="0" smtClean="0"/>
              <a:t>Quiz time</a:t>
            </a:r>
            <a:endParaRPr lang="en-GB" sz="3000" dirty="0"/>
          </a:p>
        </p:txBody>
      </p:sp>
      <p:sp>
        <p:nvSpPr>
          <p:cNvPr id="3" name="Content Placeholder 2"/>
          <p:cNvSpPr>
            <a:spLocks noGrp="1"/>
          </p:cNvSpPr>
          <p:nvPr>
            <p:ph idx="1"/>
          </p:nvPr>
        </p:nvSpPr>
        <p:spPr>
          <a:xfrm>
            <a:off x="1122534" y="1469694"/>
            <a:ext cx="7607557" cy="3821508"/>
          </a:xfrm>
        </p:spPr>
        <p:txBody>
          <a:bodyPr>
            <a:noAutofit/>
          </a:bodyPr>
          <a:lstStyle/>
          <a:p>
            <a:pPr marL="0" indent="0" algn="just">
              <a:buNone/>
            </a:pPr>
            <a:r>
              <a:rPr lang="en-GB" sz="2400" dirty="0" smtClean="0"/>
              <a:t>Before you move on to truth tables, complete the quiz that follows to make sure you understand how timers work and how to read schematics. </a:t>
            </a:r>
            <a:endParaRPr lang="en-GB" sz="2400" dirty="0"/>
          </a:p>
        </p:txBody>
      </p:sp>
    </p:spTree>
    <p:custDataLst>
      <p:tags r:id="rId1"/>
    </p:custDataLst>
    <p:extLst>
      <p:ext uri="{BB962C8B-B14F-4D97-AF65-F5344CB8AC3E}">
        <p14:creationId xmlns:p14="http://schemas.microsoft.com/office/powerpoint/2010/main" val="5145964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1</a:t>
            </a:r>
          </a:p>
        </p:txBody>
      </p:sp>
      <p:sp>
        <p:nvSpPr>
          <p:cNvPr id="3" name="Content Placeholder 2"/>
          <p:cNvSpPr>
            <a:spLocks noGrp="1"/>
          </p:cNvSpPr>
          <p:nvPr>
            <p:ph idx="1"/>
          </p:nvPr>
        </p:nvSpPr>
        <p:spPr>
          <a:xfrm>
            <a:off x="703959" y="1533187"/>
            <a:ext cx="8831461" cy="610406"/>
          </a:xfrm>
        </p:spPr>
        <p:txBody>
          <a:bodyPr>
            <a:normAutofit/>
          </a:bodyPr>
          <a:lstStyle/>
          <a:p>
            <a:pPr marL="0" indent="0">
              <a:buNone/>
            </a:pPr>
            <a:r>
              <a:rPr lang="en-ZA" sz="2400" dirty="0" smtClean="0"/>
              <a:t>What is a timer? Write your answer in the text box below.</a:t>
            </a:r>
            <a:endParaRPr lang="en-ZA" sz="2400" dirty="0"/>
          </a:p>
        </p:txBody>
      </p:sp>
      <p:sp>
        <p:nvSpPr>
          <p:cNvPr id="4" name="TextBox 3"/>
          <p:cNvSpPr txBox="1"/>
          <p:nvPr/>
        </p:nvSpPr>
        <p:spPr>
          <a:xfrm>
            <a:off x="869430" y="2473377"/>
            <a:ext cx="7240249" cy="369332"/>
          </a:xfrm>
          <a:prstGeom prst="rect">
            <a:avLst/>
          </a:prstGeom>
          <a:noFill/>
          <a:ln>
            <a:solidFill>
              <a:schemeClr val="tx1"/>
            </a:solidFill>
          </a:ln>
        </p:spPr>
        <p:txBody>
          <a:bodyPr wrap="square" rtlCol="0">
            <a:spAutoFit/>
          </a:bodyPr>
          <a:lstStyle/>
          <a:p>
            <a:endParaRPr lang="en-ZA" dirty="0"/>
          </a:p>
        </p:txBody>
      </p:sp>
    </p:spTree>
    <p:custDataLst>
      <p:tags r:id="rId1"/>
    </p:custDataLst>
    <p:extLst>
      <p:ext uri="{BB962C8B-B14F-4D97-AF65-F5344CB8AC3E}">
        <p14:creationId xmlns:p14="http://schemas.microsoft.com/office/powerpoint/2010/main" val="9276411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a:t>
            </a:r>
            <a:r>
              <a:rPr lang="en-GB" dirty="0" smtClean="0"/>
              <a:t>2</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ZA" sz="2400" dirty="0" smtClean="0"/>
              <a:t>What symbol is shown below?</a:t>
            </a:r>
          </a:p>
          <a:p>
            <a:pPr marL="0" indent="0">
              <a:buNone/>
            </a:pPr>
            <a:endParaRPr lang="en-ZA" sz="2400" dirty="0"/>
          </a:p>
          <a:p>
            <a:pPr marL="0" indent="0">
              <a:buNone/>
            </a:pPr>
            <a:endParaRPr lang="en-ZA" sz="2400" dirty="0" smtClean="0"/>
          </a:p>
          <a:p>
            <a:pPr marL="0" indent="0">
              <a:buNone/>
            </a:pPr>
            <a:endParaRPr lang="en-ZA" sz="2400" dirty="0"/>
          </a:p>
          <a:p>
            <a:pPr marL="0" indent="0">
              <a:buNone/>
            </a:pPr>
            <a:endParaRPr lang="en-ZA" sz="2400" dirty="0" smtClean="0"/>
          </a:p>
          <a:p>
            <a:pPr marL="457200" indent="-457200">
              <a:buFont typeface="+mj-lt"/>
              <a:buAutoNum type="alphaLcParenR"/>
            </a:pPr>
            <a:r>
              <a:rPr lang="en-ZA" sz="2400" dirty="0" smtClean="0"/>
              <a:t>Fuse</a:t>
            </a:r>
          </a:p>
          <a:p>
            <a:pPr marL="457200" indent="-457200">
              <a:buFont typeface="+mj-lt"/>
              <a:buAutoNum type="alphaLcParenR"/>
            </a:pPr>
            <a:r>
              <a:rPr lang="en-ZA" sz="2400" dirty="0" smtClean="0"/>
              <a:t>Relay</a:t>
            </a:r>
          </a:p>
          <a:p>
            <a:pPr marL="457200" indent="-457200">
              <a:buFont typeface="+mj-lt"/>
              <a:buAutoNum type="alphaLcParenR"/>
            </a:pPr>
            <a:r>
              <a:rPr lang="en-ZA" sz="2400" dirty="0" smtClean="0"/>
              <a:t>Timer</a:t>
            </a:r>
          </a:p>
          <a:p>
            <a:pPr marL="457200" indent="-457200">
              <a:buFont typeface="+mj-lt"/>
              <a:buAutoNum type="alphaLcParenR"/>
            </a:pPr>
            <a:r>
              <a:rPr lang="en-ZA" sz="2400" dirty="0" smtClean="0"/>
              <a:t>Circuit breaker</a:t>
            </a:r>
            <a:endParaRPr lang="en-ZA" sz="2400" dirty="0"/>
          </a:p>
        </p:txBody>
      </p:sp>
      <p:pic>
        <p:nvPicPr>
          <p:cNvPr id="717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 r="29652"/>
          <a:stretch/>
        </p:blipFill>
        <p:spPr bwMode="auto">
          <a:xfrm>
            <a:off x="4129088" y="2021303"/>
            <a:ext cx="1102479" cy="1672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7403744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a:t>
            </a:r>
            <a:r>
              <a:rPr lang="en-GB" dirty="0" smtClean="0"/>
              <a:t>3</a:t>
            </a:r>
            <a:endParaRPr lang="en-GB" dirty="0"/>
          </a:p>
        </p:txBody>
      </p:sp>
      <p:sp>
        <p:nvSpPr>
          <p:cNvPr id="3" name="Content Placeholder 2"/>
          <p:cNvSpPr>
            <a:spLocks noGrp="1"/>
          </p:cNvSpPr>
          <p:nvPr>
            <p:ph idx="1"/>
          </p:nvPr>
        </p:nvSpPr>
        <p:spPr/>
        <p:txBody>
          <a:bodyPr>
            <a:normAutofit/>
          </a:bodyPr>
          <a:lstStyle/>
          <a:p>
            <a:pPr marL="0" indent="0">
              <a:buNone/>
            </a:pPr>
            <a:r>
              <a:rPr lang="en-ZA" sz="2400" dirty="0" smtClean="0"/>
              <a:t>Name the two types of timer switches available.</a:t>
            </a:r>
            <a:endParaRPr lang="en-ZA" sz="2400" dirty="0"/>
          </a:p>
        </p:txBody>
      </p:sp>
      <p:sp>
        <p:nvSpPr>
          <p:cNvPr id="4" name="TextBox 3"/>
          <p:cNvSpPr txBox="1"/>
          <p:nvPr/>
        </p:nvSpPr>
        <p:spPr>
          <a:xfrm>
            <a:off x="809469" y="2323475"/>
            <a:ext cx="4122295" cy="369332"/>
          </a:xfrm>
          <a:prstGeom prst="rect">
            <a:avLst/>
          </a:prstGeom>
          <a:noFill/>
          <a:ln>
            <a:solidFill>
              <a:schemeClr val="tx1"/>
            </a:solidFill>
          </a:ln>
        </p:spPr>
        <p:txBody>
          <a:bodyPr wrap="square" rtlCol="0">
            <a:spAutoFit/>
          </a:bodyPr>
          <a:lstStyle/>
          <a:p>
            <a:r>
              <a:rPr lang="en-ZA" dirty="0" smtClean="0"/>
              <a:t>A)</a:t>
            </a:r>
            <a:endParaRPr lang="en-ZA" dirty="0"/>
          </a:p>
        </p:txBody>
      </p:sp>
      <p:sp>
        <p:nvSpPr>
          <p:cNvPr id="5" name="TextBox 4"/>
          <p:cNvSpPr txBox="1"/>
          <p:nvPr/>
        </p:nvSpPr>
        <p:spPr>
          <a:xfrm>
            <a:off x="809468" y="2877685"/>
            <a:ext cx="4122295" cy="369332"/>
          </a:xfrm>
          <a:prstGeom prst="rect">
            <a:avLst/>
          </a:prstGeom>
          <a:noFill/>
          <a:ln>
            <a:solidFill>
              <a:schemeClr val="tx1"/>
            </a:solidFill>
          </a:ln>
        </p:spPr>
        <p:txBody>
          <a:bodyPr wrap="square" rtlCol="0">
            <a:spAutoFit/>
          </a:bodyPr>
          <a:lstStyle/>
          <a:p>
            <a:r>
              <a:rPr lang="en-ZA" dirty="0"/>
              <a:t>B</a:t>
            </a:r>
            <a:r>
              <a:rPr lang="en-ZA" dirty="0" smtClean="0"/>
              <a:t>)</a:t>
            </a:r>
            <a:endParaRPr lang="en-ZA" dirty="0"/>
          </a:p>
        </p:txBody>
      </p:sp>
    </p:spTree>
    <p:custDataLst>
      <p:tags r:id="rId1"/>
    </p:custDataLst>
    <p:extLst>
      <p:ext uri="{BB962C8B-B14F-4D97-AF65-F5344CB8AC3E}">
        <p14:creationId xmlns:p14="http://schemas.microsoft.com/office/powerpoint/2010/main" val="32153808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Completing truth tables</a:t>
            </a:r>
            <a:endParaRPr lang="en-ZA" dirty="0"/>
          </a:p>
        </p:txBody>
      </p:sp>
      <p:sp>
        <p:nvSpPr>
          <p:cNvPr id="5" name="Content Placeholder 4"/>
          <p:cNvSpPr>
            <a:spLocks noGrp="1"/>
          </p:cNvSpPr>
          <p:nvPr>
            <p:ph idx="1"/>
          </p:nvPr>
        </p:nvSpPr>
        <p:spPr/>
        <p:txBody>
          <a:bodyPr>
            <a:normAutofit/>
          </a:bodyPr>
          <a:lstStyle/>
          <a:p>
            <a:pPr marL="0" indent="0">
              <a:buNone/>
            </a:pPr>
            <a:r>
              <a:rPr lang="en-ZA" sz="2400" dirty="0"/>
              <a:t>Truth tables </a:t>
            </a:r>
            <a:r>
              <a:rPr lang="en-ZA" sz="2400" dirty="0" smtClean="0"/>
              <a:t>are </a:t>
            </a:r>
            <a:r>
              <a:rPr lang="en-ZA" sz="2400" dirty="0"/>
              <a:t>normally only used to fault-find electronic circuits. However, they will also help you to understand electric circuits better</a:t>
            </a:r>
            <a:r>
              <a:rPr lang="en-ZA" sz="2400" dirty="0" smtClean="0"/>
              <a:t>.</a:t>
            </a:r>
            <a:endParaRPr lang="en-ZA" sz="2400" dirty="0"/>
          </a:p>
          <a:p>
            <a:r>
              <a:rPr lang="en-ZA" sz="2400" dirty="0"/>
              <a:t>When completing truth tables, a “1” denotes a positive voltage (energised) and a “0” denotes a zero voltage (de-energised). </a:t>
            </a:r>
          </a:p>
          <a:p>
            <a:r>
              <a:rPr lang="en-ZA" sz="2400" dirty="0"/>
              <a:t>It is useful to make a diagram of the current paths in the circuit just below the circuit as it helps to locate the components.	</a:t>
            </a:r>
          </a:p>
          <a:p>
            <a:pPr marL="0" indent="0">
              <a:buNone/>
            </a:pPr>
            <a:endParaRPr lang="en-ZA" sz="2400" dirty="0" smtClean="0"/>
          </a:p>
        </p:txBody>
      </p:sp>
    </p:spTree>
    <p:extLst>
      <p:ext uri="{BB962C8B-B14F-4D97-AF65-F5344CB8AC3E}">
        <p14:creationId xmlns:p14="http://schemas.microsoft.com/office/powerpoint/2010/main" val="19919780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Example 1</a:t>
            </a:r>
            <a:endParaRPr lang="en-ZA" dirty="0"/>
          </a:p>
        </p:txBody>
      </p:sp>
      <p:sp>
        <p:nvSpPr>
          <p:cNvPr id="5" name="Content Placeholder 4"/>
          <p:cNvSpPr>
            <a:spLocks noGrp="1"/>
          </p:cNvSpPr>
          <p:nvPr>
            <p:ph idx="1"/>
          </p:nvPr>
        </p:nvSpPr>
        <p:spPr/>
        <p:txBody>
          <a:bodyPr>
            <a:normAutofit/>
          </a:bodyPr>
          <a:lstStyle/>
          <a:p>
            <a:pPr marL="0" indent="0">
              <a:buNone/>
            </a:pPr>
            <a:r>
              <a:rPr lang="en-ZA" sz="2400" dirty="0"/>
              <a:t>S</a:t>
            </a:r>
            <a:r>
              <a:rPr lang="en-ZA" sz="2400" dirty="0" smtClean="0"/>
              <a:t>tudy </a:t>
            </a:r>
            <a:r>
              <a:rPr lang="en-ZA" sz="2400" dirty="0"/>
              <a:t>the diagram </a:t>
            </a:r>
            <a:r>
              <a:rPr lang="en-ZA" sz="2400" dirty="0" smtClean="0"/>
              <a:t>shown. Remember </a:t>
            </a:r>
            <a:r>
              <a:rPr lang="en-ZA" sz="2400" dirty="0"/>
              <a:t>the circuit is de-energised to start </a:t>
            </a:r>
            <a:r>
              <a:rPr lang="en-ZA" sz="2400" dirty="0" smtClean="0"/>
              <a:t>with as shown in the truth table.</a:t>
            </a:r>
            <a:endParaRPr lang="en-ZA" sz="2400" dirty="0" smtClean="0"/>
          </a:p>
        </p:txBody>
      </p:sp>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2321" t="2422" r="2600"/>
          <a:stretch/>
        </p:blipFill>
        <p:spPr bwMode="auto">
          <a:xfrm>
            <a:off x="868851" y="2393848"/>
            <a:ext cx="4661941" cy="4691920"/>
          </a:xfrm>
          <a:prstGeom prst="rect">
            <a:avLst/>
          </a:prstGeom>
          <a:noFill/>
          <a:ln>
            <a:noFill/>
          </a:ln>
          <a:effectLst>
            <a:outerShdw blurRad="107950" dist="12700" dir="5400000" algn="ctr">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9685"/>
          <a:stretch/>
        </p:blipFill>
        <p:spPr bwMode="auto">
          <a:xfrm>
            <a:off x="5651807" y="4486275"/>
            <a:ext cx="4451564" cy="1045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96809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Example 1 continued</a:t>
            </a:r>
            <a:endParaRPr lang="en-ZA" dirty="0"/>
          </a:p>
        </p:txBody>
      </p:sp>
      <p:sp>
        <p:nvSpPr>
          <p:cNvPr id="5" name="Content Placeholder 4"/>
          <p:cNvSpPr>
            <a:spLocks noGrp="1"/>
          </p:cNvSpPr>
          <p:nvPr>
            <p:ph idx="1"/>
          </p:nvPr>
        </p:nvSpPr>
        <p:spPr>
          <a:xfrm>
            <a:off x="703959" y="1533187"/>
            <a:ext cx="8831461" cy="850249"/>
          </a:xfrm>
        </p:spPr>
        <p:txBody>
          <a:bodyPr>
            <a:normAutofit/>
          </a:bodyPr>
          <a:lstStyle/>
          <a:p>
            <a:pPr marL="0" indent="0">
              <a:buNone/>
            </a:pPr>
            <a:r>
              <a:rPr lang="en-ZA" sz="2400" dirty="0"/>
              <a:t>If you now switch on the main supply (with switch –S01 still in the off position) the truth table will change as follows:</a:t>
            </a:r>
            <a:endParaRPr lang="en-ZA" sz="2400" dirty="0" smtClean="0"/>
          </a:p>
        </p:txBody>
      </p:sp>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9685"/>
          <a:stretch/>
        </p:blipFill>
        <p:spPr bwMode="auto">
          <a:xfrm>
            <a:off x="2480500" y="2383436"/>
            <a:ext cx="5278374" cy="1239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a:stCxn id="6" idx="2"/>
          </p:cNvCxnSpPr>
          <p:nvPr/>
        </p:nvCxnSpPr>
        <p:spPr>
          <a:xfrm>
            <a:off x="5119687" y="3623405"/>
            <a:ext cx="0" cy="284811"/>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8" name="Straight Arrow Connector 7"/>
          <p:cNvCxnSpPr/>
          <p:nvPr/>
        </p:nvCxnSpPr>
        <p:spPr>
          <a:xfrm>
            <a:off x="6835515" y="3626684"/>
            <a:ext cx="0" cy="284811"/>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grpSp>
        <p:nvGrpSpPr>
          <p:cNvPr id="10" name="Group 9"/>
          <p:cNvGrpSpPr/>
          <p:nvPr/>
        </p:nvGrpSpPr>
        <p:grpSpPr>
          <a:xfrm>
            <a:off x="2653258" y="3908216"/>
            <a:ext cx="5105615" cy="903731"/>
            <a:chOff x="2653258" y="3908216"/>
            <a:chExt cx="5105615" cy="903731"/>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3258" y="3908216"/>
              <a:ext cx="5105615" cy="903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6640643" y="4194160"/>
              <a:ext cx="344774" cy="332869"/>
            </a:xfrm>
            <a:prstGeom prst="ellipse">
              <a:avLst/>
            </a:prstGeom>
            <a:solidFill>
              <a:schemeClr val="tx1">
                <a:lumMod val="40000"/>
                <a:lumOff val="60000"/>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35688498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Example 1 continued</a:t>
            </a:r>
            <a:endParaRPr lang="en-ZA" dirty="0"/>
          </a:p>
        </p:txBody>
      </p:sp>
      <p:sp>
        <p:nvSpPr>
          <p:cNvPr id="5" name="Content Placeholder 4"/>
          <p:cNvSpPr>
            <a:spLocks noGrp="1"/>
          </p:cNvSpPr>
          <p:nvPr>
            <p:ph idx="1"/>
          </p:nvPr>
        </p:nvSpPr>
        <p:spPr>
          <a:xfrm>
            <a:off x="703959" y="1533187"/>
            <a:ext cx="8831461" cy="850249"/>
          </a:xfrm>
        </p:spPr>
        <p:txBody>
          <a:bodyPr>
            <a:normAutofit/>
          </a:bodyPr>
          <a:lstStyle/>
          <a:p>
            <a:pPr marL="0" indent="0">
              <a:buNone/>
            </a:pPr>
            <a:r>
              <a:rPr lang="en-ZA" sz="2400" dirty="0"/>
              <a:t>With the power still on and switch –S01 in the on position, the truth table will change again, as shown below:</a:t>
            </a:r>
            <a:endParaRPr lang="en-ZA" sz="2400" dirty="0" smtClean="0"/>
          </a:p>
        </p:txBody>
      </p:sp>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9685"/>
          <a:stretch/>
        </p:blipFill>
        <p:spPr bwMode="auto">
          <a:xfrm>
            <a:off x="2480500" y="2383436"/>
            <a:ext cx="5278374" cy="1239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a:stCxn id="6" idx="2"/>
          </p:cNvCxnSpPr>
          <p:nvPr/>
        </p:nvCxnSpPr>
        <p:spPr>
          <a:xfrm>
            <a:off x="5119687" y="3623405"/>
            <a:ext cx="0" cy="284811"/>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8" name="Straight Arrow Connector 7"/>
          <p:cNvCxnSpPr/>
          <p:nvPr/>
        </p:nvCxnSpPr>
        <p:spPr>
          <a:xfrm>
            <a:off x="6835515" y="3623405"/>
            <a:ext cx="0" cy="284811"/>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5670" y="4028426"/>
            <a:ext cx="5133204" cy="858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03959" y="4925622"/>
            <a:ext cx="8861868" cy="461665"/>
          </a:xfrm>
          <a:prstGeom prst="rect">
            <a:avLst/>
          </a:prstGeom>
        </p:spPr>
        <p:txBody>
          <a:bodyPr wrap="square">
            <a:spAutoFit/>
          </a:bodyPr>
          <a:lstStyle/>
          <a:p>
            <a:r>
              <a:rPr lang="en-ZA" sz="2400" dirty="0"/>
              <a:t>Because the relay is energised the contact’s state has changed. 	</a:t>
            </a:r>
          </a:p>
        </p:txBody>
      </p:sp>
    </p:spTree>
    <p:extLst>
      <p:ext uri="{BB962C8B-B14F-4D97-AF65-F5344CB8AC3E}">
        <p14:creationId xmlns:p14="http://schemas.microsoft.com/office/powerpoint/2010/main" val="42145029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Example 2</a:t>
            </a:r>
            <a:endParaRPr lang="en-ZA" dirty="0"/>
          </a:p>
        </p:txBody>
      </p:sp>
      <p:sp>
        <p:nvSpPr>
          <p:cNvPr id="5" name="Content Placeholder 4"/>
          <p:cNvSpPr>
            <a:spLocks noGrp="1"/>
          </p:cNvSpPr>
          <p:nvPr>
            <p:ph idx="1"/>
          </p:nvPr>
        </p:nvSpPr>
        <p:spPr/>
        <p:txBody>
          <a:bodyPr>
            <a:normAutofit/>
          </a:bodyPr>
          <a:lstStyle/>
          <a:p>
            <a:pPr marL="0" indent="0">
              <a:buNone/>
            </a:pPr>
            <a:r>
              <a:rPr lang="en-ZA" sz="2400" dirty="0"/>
              <a:t>The truth </a:t>
            </a:r>
            <a:r>
              <a:rPr lang="en-ZA" sz="2400" dirty="0" smtClean="0"/>
              <a:t>table on the next page shows </a:t>
            </a:r>
            <a:r>
              <a:rPr lang="en-ZA" sz="2400" dirty="0"/>
              <a:t>the state of the relays, bells, contacts and lamps for the circuit </a:t>
            </a:r>
            <a:r>
              <a:rPr lang="en-ZA" sz="2400" dirty="0" smtClean="0"/>
              <a:t>diagram, also on the next page, with </a:t>
            </a:r>
            <a:r>
              <a:rPr lang="en-ZA" sz="2400" dirty="0"/>
              <a:t>the power on, and switches S1 and S2 closed. The state of the components is indicated with an “X”.</a:t>
            </a:r>
            <a:endParaRPr lang="en-ZA" sz="2400" dirty="0" smtClean="0"/>
          </a:p>
        </p:txBody>
      </p:sp>
    </p:spTree>
    <p:extLst>
      <p:ext uri="{BB962C8B-B14F-4D97-AF65-F5344CB8AC3E}">
        <p14:creationId xmlns:p14="http://schemas.microsoft.com/office/powerpoint/2010/main" val="24287219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Example 2 continued</a:t>
            </a:r>
            <a:endParaRPr lang="en-ZA"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 b="238"/>
          <a:stretch/>
        </p:blipFill>
        <p:spPr bwMode="auto">
          <a:xfrm>
            <a:off x="6948443" y="1999729"/>
            <a:ext cx="4361169" cy="2092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19018" y="1262661"/>
            <a:ext cx="6829425" cy="4343400"/>
          </a:xfrm>
          <a:prstGeom prst="rect">
            <a:avLst/>
          </a:prstGeom>
          <a:noFill/>
          <a:ln>
            <a:noFill/>
          </a:ln>
          <a:effectLst>
            <a:outerShdw blurRad="107950" dist="12700" dir="5400000" algn="ctr">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17273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Outcomes</a:t>
            </a:r>
            <a:endParaRPr lang="en-ZA" dirty="0"/>
          </a:p>
        </p:txBody>
      </p:sp>
      <p:sp>
        <p:nvSpPr>
          <p:cNvPr id="5" name="Content Placeholder 4"/>
          <p:cNvSpPr>
            <a:spLocks noGrp="1"/>
          </p:cNvSpPr>
          <p:nvPr>
            <p:ph idx="1"/>
          </p:nvPr>
        </p:nvSpPr>
        <p:spPr/>
        <p:txBody>
          <a:bodyPr>
            <a:normAutofit/>
          </a:bodyPr>
          <a:lstStyle/>
          <a:p>
            <a:r>
              <a:rPr lang="en-ZA" sz="2400" dirty="0"/>
              <a:t>Wire and test a relay control circuit</a:t>
            </a:r>
            <a:r>
              <a:rPr lang="en-ZA" sz="2400" dirty="0" smtClean="0"/>
              <a:t>.</a:t>
            </a:r>
          </a:p>
          <a:p>
            <a:r>
              <a:rPr lang="en-ZA" sz="2400" dirty="0"/>
              <a:t>Wire and test a relay and timer control circuit</a:t>
            </a:r>
            <a:r>
              <a:rPr lang="en-ZA" sz="2400" dirty="0" smtClean="0"/>
              <a:t>.</a:t>
            </a:r>
          </a:p>
          <a:p>
            <a:r>
              <a:rPr lang="en-ZA" sz="2400" dirty="0"/>
              <a:t>Wire specified circuits and use truth tables to fault find the circuits.</a:t>
            </a:r>
            <a:endParaRPr lang="en-ZA" sz="2400" dirty="0" smtClean="0"/>
          </a:p>
        </p:txBody>
      </p:sp>
    </p:spTree>
    <p:extLst>
      <p:ext uri="{BB962C8B-B14F-4D97-AF65-F5344CB8AC3E}">
        <p14:creationId xmlns:p14="http://schemas.microsoft.com/office/powerpoint/2010/main" val="29570940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644232"/>
            <a:ext cx="7672758" cy="967170"/>
          </a:xfrm>
        </p:spPr>
        <p:txBody>
          <a:bodyPr>
            <a:normAutofit/>
          </a:bodyPr>
          <a:lstStyle/>
          <a:p>
            <a:r>
              <a:rPr lang="en-GB" sz="3000" dirty="0" smtClean="0"/>
              <a:t>Let’s review:</a:t>
            </a:r>
            <a:endParaRPr lang="en-GB" sz="3000" dirty="0"/>
          </a:p>
        </p:txBody>
      </p:sp>
      <p:sp>
        <p:nvSpPr>
          <p:cNvPr id="3" name="Content Placeholder 2"/>
          <p:cNvSpPr>
            <a:spLocks noGrp="1"/>
          </p:cNvSpPr>
          <p:nvPr>
            <p:ph idx="1"/>
          </p:nvPr>
        </p:nvSpPr>
        <p:spPr>
          <a:xfrm>
            <a:off x="1122532" y="1469693"/>
            <a:ext cx="8186360" cy="3821508"/>
          </a:xfrm>
        </p:spPr>
        <p:txBody>
          <a:bodyPr>
            <a:noAutofit/>
          </a:bodyPr>
          <a:lstStyle/>
          <a:p>
            <a:pPr marL="0" indent="0" algn="just">
              <a:buNone/>
            </a:pPr>
            <a:r>
              <a:rPr lang="en-GB" sz="2400" dirty="0" smtClean="0"/>
              <a:t>In this lesson we have covered:</a:t>
            </a:r>
          </a:p>
          <a:p>
            <a:pPr algn="just">
              <a:buFont typeface="Wingdings" panose="05000000000000000000" pitchFamily="2" charset="2"/>
              <a:buChar char="ü"/>
            </a:pPr>
            <a:r>
              <a:rPr lang="en-GB" sz="2400" dirty="0" smtClean="0"/>
              <a:t>Characteristics of relays.</a:t>
            </a:r>
            <a:endParaRPr lang="en-GB" sz="2400" dirty="0" smtClean="0"/>
          </a:p>
          <a:p>
            <a:pPr algn="just">
              <a:buFont typeface="Wingdings" panose="05000000000000000000" pitchFamily="2" charset="2"/>
              <a:buChar char="ü"/>
            </a:pPr>
            <a:r>
              <a:rPr lang="en-GB" sz="2400" dirty="0" smtClean="0"/>
              <a:t>Circuit operation of a lamp.</a:t>
            </a:r>
          </a:p>
          <a:p>
            <a:pPr algn="just">
              <a:buFont typeface="Wingdings" panose="05000000000000000000" pitchFamily="2" charset="2"/>
              <a:buChar char="ü"/>
            </a:pPr>
            <a:r>
              <a:rPr lang="en-GB" sz="2400" dirty="0" smtClean="0"/>
              <a:t>Controlling a lamp with a timer.</a:t>
            </a:r>
          </a:p>
          <a:p>
            <a:pPr algn="just">
              <a:buFont typeface="Wingdings" panose="05000000000000000000" pitchFamily="2" charset="2"/>
              <a:buChar char="ü"/>
            </a:pPr>
            <a:r>
              <a:rPr lang="en-GB" sz="2400" dirty="0" smtClean="0"/>
              <a:t>Basic fault finding.</a:t>
            </a:r>
          </a:p>
          <a:p>
            <a:pPr algn="just">
              <a:buFont typeface="Wingdings" panose="05000000000000000000" pitchFamily="2" charset="2"/>
              <a:buChar char="ü"/>
            </a:pPr>
            <a:r>
              <a:rPr lang="en-GB" sz="2400" dirty="0" smtClean="0"/>
              <a:t>Truth tables.</a:t>
            </a:r>
            <a:endParaRPr lang="en-GB" sz="2400" dirty="0" smtClean="0"/>
          </a:p>
          <a:p>
            <a:pPr marL="0" indent="0" algn="just">
              <a:buNone/>
            </a:pPr>
            <a:r>
              <a:rPr lang="en-GB" sz="2400" dirty="0" smtClean="0"/>
              <a:t>Make </a:t>
            </a:r>
            <a:r>
              <a:rPr lang="en-GB" sz="2400" dirty="0" smtClean="0"/>
              <a:t>sure you have a complete understanding of all the work covered here before you start the next unit.</a:t>
            </a:r>
          </a:p>
          <a:p>
            <a:pPr algn="just">
              <a:buFont typeface="Wingdings" panose="05000000000000000000" pitchFamily="2" charset="2"/>
              <a:buChar char="ü"/>
            </a:pPr>
            <a:endParaRPr lang="en-GB" sz="2400" dirty="0" smtClean="0"/>
          </a:p>
          <a:p>
            <a:pPr algn="just">
              <a:buFont typeface="Wingdings" panose="05000000000000000000" pitchFamily="2" charset="2"/>
              <a:buChar char="ü"/>
            </a:pPr>
            <a:endParaRPr lang="en-GB" sz="2400" dirty="0"/>
          </a:p>
        </p:txBody>
      </p:sp>
    </p:spTree>
    <p:custDataLst>
      <p:tags r:id="rId1"/>
    </p:custDataLst>
    <p:extLst>
      <p:ext uri="{BB962C8B-B14F-4D97-AF65-F5344CB8AC3E}">
        <p14:creationId xmlns:p14="http://schemas.microsoft.com/office/powerpoint/2010/main" val="24641310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092C05-8DD4-4005-AA63-7A57617E295A}"/>
              </a:ext>
            </a:extLst>
          </p:cNvPr>
          <p:cNvSpPr>
            <a:spLocks noGrp="1"/>
          </p:cNvSpPr>
          <p:nvPr>
            <p:ph type="title"/>
          </p:nvPr>
        </p:nvSpPr>
        <p:spPr/>
        <p:txBody>
          <a:bodyPr/>
          <a:lstStyle/>
          <a:p>
            <a:r>
              <a:rPr lang="en-ZA" dirty="0" smtClean="0"/>
              <a:t>Form </a:t>
            </a:r>
            <a:r>
              <a:rPr lang="en-ZA" dirty="0"/>
              <a:t>brief </a:t>
            </a:r>
            <a:r>
              <a:rPr lang="en-ZA" dirty="0" smtClean="0"/>
              <a:t>– Form 1</a:t>
            </a:r>
            <a:endParaRPr lang="en-ZA"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3751" y="1124261"/>
            <a:ext cx="6182181" cy="7042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6553794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092C05-8DD4-4005-AA63-7A57617E295A}"/>
              </a:ext>
            </a:extLst>
          </p:cNvPr>
          <p:cNvSpPr>
            <a:spLocks noGrp="1"/>
          </p:cNvSpPr>
          <p:nvPr>
            <p:ph type="title"/>
          </p:nvPr>
        </p:nvSpPr>
        <p:spPr/>
        <p:txBody>
          <a:bodyPr/>
          <a:lstStyle/>
          <a:p>
            <a:r>
              <a:rPr lang="en-ZA" dirty="0" smtClean="0"/>
              <a:t>Form </a:t>
            </a:r>
            <a:r>
              <a:rPr lang="en-ZA" dirty="0"/>
              <a:t>brief </a:t>
            </a:r>
            <a:r>
              <a:rPr lang="en-ZA" dirty="0" smtClean="0"/>
              <a:t>– Form 1 </a:t>
            </a:r>
            <a:r>
              <a:rPr lang="en-ZA" dirty="0" err="1" smtClean="0"/>
              <a:t>contin</a:t>
            </a:r>
            <a:r>
              <a:rPr lang="en-ZA" dirty="0" smtClean="0"/>
              <a:t>.</a:t>
            </a:r>
            <a:endParaRPr lang="en-ZA"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8766" y="1374774"/>
            <a:ext cx="7013693" cy="4066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5058228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092C05-8DD4-4005-AA63-7A57617E295A}"/>
              </a:ext>
            </a:extLst>
          </p:cNvPr>
          <p:cNvSpPr>
            <a:spLocks noGrp="1"/>
          </p:cNvSpPr>
          <p:nvPr>
            <p:ph type="title"/>
          </p:nvPr>
        </p:nvSpPr>
        <p:spPr/>
        <p:txBody>
          <a:bodyPr/>
          <a:lstStyle/>
          <a:p>
            <a:r>
              <a:rPr lang="en-ZA" dirty="0" smtClean="0"/>
              <a:t>Vid01 </a:t>
            </a:r>
            <a:endParaRPr lang="en-ZA" dirty="0"/>
          </a:p>
        </p:txBody>
      </p:sp>
      <p:sp>
        <p:nvSpPr>
          <p:cNvPr id="4" name="Content Placeholder 3"/>
          <p:cNvSpPr>
            <a:spLocks noGrp="1"/>
          </p:cNvSpPr>
          <p:nvPr>
            <p:ph idx="1"/>
          </p:nvPr>
        </p:nvSpPr>
        <p:spPr/>
        <p:txBody>
          <a:bodyPr/>
          <a:lstStyle/>
          <a:p>
            <a:pPr marL="0" indent="0">
              <a:buNone/>
            </a:pPr>
            <a:r>
              <a:rPr lang="en-ZA" dirty="0" smtClean="0"/>
              <a:t>Get </a:t>
            </a:r>
            <a:r>
              <a:rPr lang="en-ZA" dirty="0"/>
              <a:t>video via link: https://www.youtube.com/watch?v=_-EP3F0SNL8</a:t>
            </a:r>
          </a:p>
        </p:txBody>
      </p:sp>
    </p:spTree>
    <p:custDataLst>
      <p:tags r:id="rId1"/>
    </p:custDataLst>
    <p:extLst>
      <p:ext uri="{BB962C8B-B14F-4D97-AF65-F5344CB8AC3E}">
        <p14:creationId xmlns:p14="http://schemas.microsoft.com/office/powerpoint/2010/main" val="2874275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Introduction</a:t>
            </a:r>
            <a:endParaRPr lang="en-ZA" dirty="0"/>
          </a:p>
        </p:txBody>
      </p:sp>
      <p:sp>
        <p:nvSpPr>
          <p:cNvPr id="5" name="Content Placeholder 4"/>
          <p:cNvSpPr>
            <a:spLocks noGrp="1"/>
          </p:cNvSpPr>
          <p:nvPr>
            <p:ph idx="1"/>
          </p:nvPr>
        </p:nvSpPr>
        <p:spPr/>
        <p:txBody>
          <a:bodyPr>
            <a:normAutofit/>
          </a:bodyPr>
          <a:lstStyle/>
          <a:p>
            <a:pPr marL="0" indent="0">
              <a:buNone/>
            </a:pPr>
            <a:r>
              <a:rPr lang="en-ZA" sz="2400" dirty="0" smtClean="0"/>
              <a:t>Make sure you have gone over the ‘</a:t>
            </a:r>
            <a:r>
              <a:rPr lang="en-ZA" sz="2400" dirty="0" smtClean="0">
                <a:solidFill>
                  <a:srgbClr val="0070C0"/>
                </a:solidFill>
              </a:rPr>
              <a:t>lighting systems</a:t>
            </a:r>
            <a:r>
              <a:rPr lang="en-ZA" sz="2400" dirty="0"/>
              <a:t>’ lesson, where you will learn the symbols and abbreviations for </a:t>
            </a:r>
            <a:r>
              <a:rPr lang="en-ZA" sz="2400" dirty="0" smtClean="0"/>
              <a:t>electrical components, before starting this lesson</a:t>
            </a:r>
            <a:r>
              <a:rPr lang="en-ZA" sz="2400" dirty="0"/>
              <a:t>. Both </a:t>
            </a:r>
            <a:r>
              <a:rPr lang="en-ZA" sz="2400" dirty="0">
                <a:solidFill>
                  <a:srgbClr val="0070C0"/>
                </a:solidFill>
              </a:rPr>
              <a:t>contactors</a:t>
            </a:r>
            <a:r>
              <a:rPr lang="en-ZA" sz="2400" dirty="0"/>
              <a:t> and relays perform the task of </a:t>
            </a:r>
            <a:r>
              <a:rPr lang="en-ZA" sz="2400" dirty="0">
                <a:solidFill>
                  <a:srgbClr val="0070C0"/>
                </a:solidFill>
              </a:rPr>
              <a:t>switching</a:t>
            </a:r>
            <a:r>
              <a:rPr lang="en-ZA" sz="2400" dirty="0"/>
              <a:t> a circuit </a:t>
            </a:r>
            <a:r>
              <a:rPr lang="en-ZA" sz="2400" dirty="0" smtClean="0"/>
              <a:t>but </a:t>
            </a:r>
            <a:r>
              <a:rPr lang="en-ZA" sz="2400" dirty="0"/>
              <a:t>they have very different applications. Relays are used for low voltage switching hence the smaller electromagnets require much less power than contactors</a:t>
            </a:r>
            <a:r>
              <a:rPr lang="en-ZA" sz="2400" dirty="0" smtClean="0"/>
              <a:t>. </a:t>
            </a:r>
            <a:endParaRPr lang="en-GB" sz="2400" dirty="0"/>
          </a:p>
          <a:p>
            <a:pPr marL="0" indent="0">
              <a:buNone/>
            </a:pPr>
            <a:endParaRPr lang="en-ZA" sz="2400" dirty="0" smtClean="0"/>
          </a:p>
        </p:txBody>
      </p:sp>
    </p:spTree>
    <p:extLst>
      <p:ext uri="{BB962C8B-B14F-4D97-AF65-F5344CB8AC3E}">
        <p14:creationId xmlns:p14="http://schemas.microsoft.com/office/powerpoint/2010/main" val="473266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Hazard identification and control (HIAC) form</a:t>
            </a:r>
            <a:endParaRPr lang="en-ZA" dirty="0"/>
          </a:p>
        </p:txBody>
      </p:sp>
      <p:sp>
        <p:nvSpPr>
          <p:cNvPr id="5" name="Content Placeholder 4"/>
          <p:cNvSpPr>
            <a:spLocks noGrp="1"/>
          </p:cNvSpPr>
          <p:nvPr>
            <p:ph idx="1"/>
          </p:nvPr>
        </p:nvSpPr>
        <p:spPr>
          <a:xfrm>
            <a:off x="703959" y="1533187"/>
            <a:ext cx="8831461" cy="1120072"/>
          </a:xfrm>
        </p:spPr>
        <p:txBody>
          <a:bodyPr>
            <a:normAutofit/>
          </a:bodyPr>
          <a:lstStyle/>
          <a:p>
            <a:pPr marL="0" indent="0">
              <a:buNone/>
            </a:pPr>
            <a:r>
              <a:rPr lang="en-ZA" sz="2400" dirty="0" smtClean="0"/>
              <a:t>Refer to the HIAC to wire circuits to make sure you understand steps in the process and what controls are needed to prevent a potential incident.</a:t>
            </a:r>
          </a:p>
        </p:txBody>
      </p:sp>
      <p:sp>
        <p:nvSpPr>
          <p:cNvPr id="2" name="Rounded Rectangle 1"/>
          <p:cNvSpPr/>
          <p:nvPr/>
        </p:nvSpPr>
        <p:spPr>
          <a:xfrm>
            <a:off x="3380828" y="2938072"/>
            <a:ext cx="3477718" cy="2008681"/>
          </a:xfrm>
          <a:prstGeom prst="roundRect">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t>CLICK HERE FOR THE HIAC FORM</a:t>
            </a:r>
            <a:endParaRPr lang="en-ZA" sz="2400" b="1" dirty="0"/>
          </a:p>
        </p:txBody>
      </p:sp>
    </p:spTree>
    <p:extLst>
      <p:ext uri="{BB962C8B-B14F-4D97-AF65-F5344CB8AC3E}">
        <p14:creationId xmlns:p14="http://schemas.microsoft.com/office/powerpoint/2010/main" val="33694322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R</a:t>
            </a:r>
            <a:r>
              <a:rPr lang="en-ZA" dirty="0" smtClean="0"/>
              <a:t>elays</a:t>
            </a:r>
            <a:endParaRPr lang="en-ZA" dirty="0"/>
          </a:p>
        </p:txBody>
      </p:sp>
      <p:sp>
        <p:nvSpPr>
          <p:cNvPr id="5" name="Content Placeholder 4"/>
          <p:cNvSpPr>
            <a:spLocks noGrp="1"/>
          </p:cNvSpPr>
          <p:nvPr>
            <p:ph idx="1"/>
          </p:nvPr>
        </p:nvSpPr>
        <p:spPr/>
        <p:txBody>
          <a:bodyPr>
            <a:normAutofit/>
          </a:bodyPr>
          <a:lstStyle/>
          <a:p>
            <a:pPr marL="0" indent="0">
              <a:buNone/>
            </a:pPr>
            <a:r>
              <a:rPr lang="en-ZA" sz="2400" dirty="0"/>
              <a:t>A relay is an electro-magnetically operated switch having one or more contacts. One advantage is that switch functions can be executed locally by a command given from a distance. If a relay is equipped with several contacts it is possible to close or open more than one circuit.</a:t>
            </a:r>
            <a:endParaRPr lang="en-ZA" sz="2400" dirty="0" smtClean="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9075" y="3356945"/>
            <a:ext cx="2141501" cy="2060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850505" y="3467459"/>
            <a:ext cx="2265190" cy="17200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tx1"/>
                </a:solidFill>
              </a:rPr>
              <a:t>NOTE: WE HAVE COVERED RELAYS IN DETAIL IN THE LESSON: </a:t>
            </a:r>
            <a:r>
              <a:rPr lang="en-ZA" dirty="0" smtClean="0">
                <a:solidFill>
                  <a:srgbClr val="0070C0"/>
                </a:solidFill>
              </a:rPr>
              <a:t>OVERLOADS AND CONTACTORS</a:t>
            </a:r>
            <a:r>
              <a:rPr lang="en-ZA" dirty="0" smtClean="0">
                <a:solidFill>
                  <a:schemeClr val="tx1"/>
                </a:solidFill>
              </a:rPr>
              <a:t>.</a:t>
            </a:r>
            <a:endParaRPr lang="en-ZA" dirty="0">
              <a:solidFill>
                <a:schemeClr val="tx1"/>
              </a:solidFill>
            </a:endParaRPr>
          </a:p>
        </p:txBody>
      </p:sp>
    </p:spTree>
    <p:extLst>
      <p:ext uri="{BB962C8B-B14F-4D97-AF65-F5344CB8AC3E}">
        <p14:creationId xmlns:p14="http://schemas.microsoft.com/office/powerpoint/2010/main" val="4236952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Construction of a relay</a:t>
            </a:r>
          </a:p>
        </p:txBody>
      </p:sp>
      <p:sp>
        <p:nvSpPr>
          <p:cNvPr id="5" name="Content Placeholder 4"/>
          <p:cNvSpPr>
            <a:spLocks noGrp="1"/>
          </p:cNvSpPr>
          <p:nvPr>
            <p:ph idx="1"/>
          </p:nvPr>
        </p:nvSpPr>
        <p:spPr/>
        <p:txBody>
          <a:bodyPr>
            <a:normAutofit/>
          </a:bodyPr>
          <a:lstStyle/>
          <a:p>
            <a:pPr marL="0" indent="0">
              <a:buNone/>
            </a:pPr>
            <a:r>
              <a:rPr lang="en-ZA" sz="2400" dirty="0"/>
              <a:t>One type of relay and its symbols are shown </a:t>
            </a:r>
            <a:r>
              <a:rPr lang="en-ZA" sz="2400" dirty="0" smtClean="0"/>
              <a:t>in the figure below. Click on the figure to learn more.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4062" y="2423305"/>
            <a:ext cx="5611249" cy="237354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17673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How relays work</a:t>
            </a:r>
            <a:endParaRPr lang="en-ZA" dirty="0"/>
          </a:p>
        </p:txBody>
      </p:sp>
      <p:sp>
        <p:nvSpPr>
          <p:cNvPr id="5" name="Content Placeholder 4"/>
          <p:cNvSpPr>
            <a:spLocks noGrp="1"/>
          </p:cNvSpPr>
          <p:nvPr>
            <p:ph idx="1"/>
          </p:nvPr>
        </p:nvSpPr>
        <p:spPr>
          <a:xfrm>
            <a:off x="703959" y="1533187"/>
            <a:ext cx="8831461" cy="835259"/>
          </a:xfrm>
        </p:spPr>
        <p:txBody>
          <a:bodyPr>
            <a:normAutofit/>
          </a:bodyPr>
          <a:lstStyle/>
          <a:p>
            <a:pPr marL="0" indent="0">
              <a:buNone/>
            </a:pPr>
            <a:r>
              <a:rPr lang="en-ZA" sz="2400" dirty="0" smtClean="0"/>
              <a:t>Click on the below animation for an illustration of </a:t>
            </a:r>
            <a:r>
              <a:rPr lang="en-ZA" sz="2400" dirty="0"/>
              <a:t>how </a:t>
            </a:r>
            <a:r>
              <a:rPr lang="en-ZA" sz="2400" dirty="0" smtClean="0"/>
              <a:t>relays use one </a:t>
            </a:r>
            <a:r>
              <a:rPr lang="en-ZA" sz="2400" dirty="0"/>
              <a:t>circuit to switch on a second circuit.</a:t>
            </a:r>
            <a:endParaRPr lang="en-ZA" sz="2400" dirty="0" smtClean="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0980"/>
          <a:stretch/>
        </p:blipFill>
        <p:spPr bwMode="auto">
          <a:xfrm>
            <a:off x="2071979" y="2368446"/>
            <a:ext cx="2965827" cy="33316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498709" y="2044604"/>
            <a:ext cx="4439769" cy="5078313"/>
          </a:xfrm>
          <a:prstGeom prst="rect">
            <a:avLst/>
          </a:prstGeom>
        </p:spPr>
        <p:txBody>
          <a:bodyPr wrap="square">
            <a:spAutoFit/>
          </a:bodyPr>
          <a:lstStyle/>
          <a:p>
            <a:r>
              <a:rPr lang="en-ZA" dirty="0"/>
              <a:t>When power flows through the first circuit (1), it activates the electromagnet (brown), generating a magnetic field (blue) that attracts a contact (red) and activates the second circuit (2). When the power is switched off, a </a:t>
            </a:r>
            <a:r>
              <a:rPr lang="en-ZA" dirty="0" smtClean="0"/>
              <a:t>spring</a:t>
            </a:r>
            <a:r>
              <a:rPr lang="en-ZA" dirty="0"/>
              <a:t> pulls the contact back up to its original position, switching the second circuit off again.</a:t>
            </a:r>
          </a:p>
          <a:p>
            <a:r>
              <a:rPr lang="en-ZA" dirty="0"/>
              <a:t>This is an example of a "normally open" (NO) relay: the contacts in the second circuit are not connected by default, and switch on only when a current flows through the magnet. Other relays are "normally closed" (</a:t>
            </a:r>
            <a:r>
              <a:rPr lang="en-ZA" dirty="0" smtClean="0"/>
              <a:t>NC, </a:t>
            </a:r>
            <a:r>
              <a:rPr lang="en-ZA" dirty="0"/>
              <a:t>the contacts are connected so a current flows through them by default) and switch off only when the magnet is activated, pulling or pushing the contacts apart. Normally open relays are the most common.</a:t>
            </a:r>
          </a:p>
        </p:txBody>
      </p:sp>
    </p:spTree>
    <p:extLst>
      <p:ext uri="{BB962C8B-B14F-4D97-AF65-F5344CB8AC3E}">
        <p14:creationId xmlns:p14="http://schemas.microsoft.com/office/powerpoint/2010/main" val="277057973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5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13309</TotalTime>
  <Words>3582</Words>
  <Application>Microsoft Office PowerPoint</Application>
  <PresentationFormat>Custom</PresentationFormat>
  <Paragraphs>318</Paragraphs>
  <Slides>43</Slides>
  <Notes>43</Notes>
  <HiddenSlides>0</HiddenSlides>
  <MMClips>0</MMClips>
  <ScaleCrop>false</ScaleCrop>
  <HeadingPairs>
    <vt:vector size="4" baseType="variant">
      <vt:variant>
        <vt:lpstr>Theme</vt:lpstr>
      </vt:variant>
      <vt:variant>
        <vt:i4>4</vt:i4>
      </vt:variant>
      <vt:variant>
        <vt:lpstr>Slide Titles</vt:lpstr>
      </vt:variant>
      <vt:variant>
        <vt:i4>43</vt:i4>
      </vt:variant>
    </vt:vector>
  </HeadingPairs>
  <TitlesOfParts>
    <vt:vector size="47" baseType="lpstr">
      <vt:lpstr>Office Theme</vt:lpstr>
      <vt:lpstr>1_Office Theme</vt:lpstr>
      <vt:lpstr>2_Office Theme</vt:lpstr>
      <vt:lpstr>3_Office Theme</vt:lpstr>
      <vt:lpstr>Electrical components and systems</vt:lpstr>
      <vt:lpstr>Wire circuits</vt:lpstr>
      <vt:lpstr>Assumed prior learning </vt:lpstr>
      <vt:lpstr>Outcomes</vt:lpstr>
      <vt:lpstr>Introduction</vt:lpstr>
      <vt:lpstr>Hazard identification and control (HIAC) form</vt:lpstr>
      <vt:lpstr>Relays</vt:lpstr>
      <vt:lpstr>Construction of a relay</vt:lpstr>
      <vt:lpstr>How relays work</vt:lpstr>
      <vt:lpstr>Circuit operation – a lamp</vt:lpstr>
      <vt:lpstr>Circuit operation of a lamp continued</vt:lpstr>
      <vt:lpstr>Quiz time</vt:lpstr>
      <vt:lpstr>Question 1</vt:lpstr>
      <vt:lpstr>Question 2</vt:lpstr>
      <vt:lpstr>Question 3</vt:lpstr>
      <vt:lpstr>Practise</vt:lpstr>
      <vt:lpstr>Wire a relay operated switch continued</vt:lpstr>
      <vt:lpstr>Fault finding</vt:lpstr>
      <vt:lpstr>Systematic fault finding</vt:lpstr>
      <vt:lpstr>What is a timer?</vt:lpstr>
      <vt:lpstr>Operation of a timer</vt:lpstr>
      <vt:lpstr>Pneumatic timer switch</vt:lpstr>
      <vt:lpstr>Mechanical timer</vt:lpstr>
      <vt:lpstr>Controlling a lamp with a timer</vt:lpstr>
      <vt:lpstr>Watch the video below to see how a timer can be used to control lights </vt:lpstr>
      <vt:lpstr>We return to the previous task: Circuit operation of a lamp - let’s add a timer</vt:lpstr>
      <vt:lpstr>Wire a timer operated circuit</vt:lpstr>
      <vt:lpstr>How to read diagrams</vt:lpstr>
      <vt:lpstr>See if you can identify symbols and understand the cross referencing below</vt:lpstr>
      <vt:lpstr>Quiz time</vt:lpstr>
      <vt:lpstr>Question 1</vt:lpstr>
      <vt:lpstr>Question 2</vt:lpstr>
      <vt:lpstr>Question 3</vt:lpstr>
      <vt:lpstr>Completing truth tables</vt:lpstr>
      <vt:lpstr>Example 1</vt:lpstr>
      <vt:lpstr>Example 1 continued</vt:lpstr>
      <vt:lpstr>Example 1 continued</vt:lpstr>
      <vt:lpstr>Example 2</vt:lpstr>
      <vt:lpstr>Example 2 continued</vt:lpstr>
      <vt:lpstr>Let’s review:</vt:lpstr>
      <vt:lpstr>Form brief – Form 1</vt:lpstr>
      <vt:lpstr>Form brief – Form 1 contin.</vt:lpstr>
      <vt:lpstr>Vid01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BackOffice</cp:lastModifiedBy>
  <cp:revision>787</cp:revision>
  <dcterms:created xsi:type="dcterms:W3CDTF">2018-02-02T12:07:09Z</dcterms:created>
  <dcterms:modified xsi:type="dcterms:W3CDTF">2018-10-27T09:28:05Z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