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2.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theme/theme3.xml" ContentType="application/vnd.openxmlformats-officedocument.theme+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tags/tag5.xml" ContentType="application/vnd.openxmlformats-officedocument.presentationml.tags+xml"/>
  <Override PartName="/ppt/notesSlides/notesSlide13.xml" ContentType="application/vnd.openxmlformats-officedocument.presentationml.notesSlide+xml"/>
  <Override PartName="/ppt/tags/tag6.xml" ContentType="application/vnd.openxmlformats-officedocument.presentationml.tags+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80" r:id="rId1"/>
    <p:sldMasterId id="2147483692" r:id="rId2"/>
    <p:sldMasterId id="2147483710" r:id="rId3"/>
    <p:sldMasterId id="2147483727" r:id="rId4"/>
  </p:sldMasterIdLst>
  <p:notesMasterIdLst>
    <p:notesMasterId r:id="rId19"/>
  </p:notesMasterIdLst>
  <p:sldIdLst>
    <p:sldId id="256" r:id="rId5"/>
    <p:sldId id="469" r:id="rId6"/>
    <p:sldId id="465" r:id="rId7"/>
    <p:sldId id="460" r:id="rId8"/>
    <p:sldId id="466" r:id="rId9"/>
    <p:sldId id="480" r:id="rId10"/>
    <p:sldId id="478" r:id="rId11"/>
    <p:sldId id="467" r:id="rId12"/>
    <p:sldId id="471" r:id="rId13"/>
    <p:sldId id="472" r:id="rId14"/>
    <p:sldId id="476" r:id="rId15"/>
    <p:sldId id="479" r:id="rId16"/>
    <p:sldId id="468" r:id="rId17"/>
    <p:sldId id="319" r:id="rId18"/>
  </p:sldIdLst>
  <p:sldSz cx="10239375" cy="5759450"/>
  <p:notesSz cx="6858000" cy="9144000"/>
  <p:custDataLst>
    <p:tags r:id="rId20"/>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D7BBCFFB-2E67-B048-A833-19529453E247}">
          <p14:sldIdLst>
            <p14:sldId id="256"/>
            <p14:sldId id="469"/>
            <p14:sldId id="465"/>
            <p14:sldId id="460"/>
            <p14:sldId id="466"/>
            <p14:sldId id="480"/>
            <p14:sldId id="478"/>
            <p14:sldId id="467"/>
            <p14:sldId id="471"/>
            <p14:sldId id="472"/>
            <p14:sldId id="476"/>
            <p14:sldId id="479"/>
            <p14:sldId id="468"/>
          </p14:sldIdLst>
        </p14:section>
        <p14:section name="Appendix" id="{61A5EB1E-5BAC-224D-8F20-5D1D8E086C2B}">
          <p14:sldIdLst>
            <p14:sldId id="319"/>
          </p14:sldIdLst>
        </p14:section>
      </p14:sectionLst>
    </p:ex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ylan Busa" initials="DB" lastIdx="19" clrIdx="0">
    <p:extLst/>
  </p:cmAuthor>
  <p:cmAuthor id="2" name="Benita Gomes" initials="BG" lastIdx="4" clrIdx="1">
    <p:extLst/>
  </p:cmAuthor>
  <p:cmAuthor id="3" name="BackOffice" initials="B" lastIdx="26" clrIdx="2"/>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FF00"/>
    <a:srgbClr val="8D9C0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8"/>
    <p:restoredTop sz="73124" autoAdjust="0"/>
  </p:normalViewPr>
  <p:slideViewPr>
    <p:cSldViewPr snapToGrid="0" snapToObjects="1">
      <p:cViewPr varScale="1">
        <p:scale>
          <a:sx n="64" d="100"/>
          <a:sy n="64" d="100"/>
        </p:scale>
        <p:origin x="-1386" y="-102"/>
      </p:cViewPr>
      <p:guideLst>
        <p:guide orient="horz" pos="1814"/>
        <p:guide pos="3225"/>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3.xml"/><Relationship Id="rId21" Type="http://schemas.openxmlformats.org/officeDocument/2006/relationships/commentAuthors" Target="commentAuthor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227ACCD-5B93-6E49-948F-63BDCFD317E8}" type="datetimeFigureOut">
              <a:rPr lang="en-GB" smtClean="0"/>
              <a:t>05/11/2018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6FEC50E-693F-7248-AD71-EC691CF637E1}" type="slidenum">
              <a:rPr lang="en-GB" smtClean="0"/>
              <a:t>‹#›</a:t>
            </a:fld>
            <a:endParaRPr lang="en-GB"/>
          </a:p>
        </p:txBody>
      </p:sp>
    </p:spTree>
    <p:extLst>
      <p:ext uri="{BB962C8B-B14F-4D97-AF65-F5344CB8AC3E}">
        <p14:creationId xmlns:p14="http://schemas.microsoft.com/office/powerpoint/2010/main" val="4463413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a:t>
            </a:fld>
            <a:endParaRPr lang="en-GB"/>
          </a:p>
        </p:txBody>
      </p:sp>
    </p:spTree>
    <p:extLst>
      <p:ext uri="{BB962C8B-B14F-4D97-AF65-F5344CB8AC3E}">
        <p14:creationId xmlns:p14="http://schemas.microsoft.com/office/powerpoint/2010/main" val="611794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‘Wiring a panel’ = link to that unit (Topic 3, unit 2)</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10</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Link</a:t>
            </a:r>
            <a:r>
              <a:rPr lang="en-ZA" baseline="0" dirty="0" smtClean="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11</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Link</a:t>
            </a:r>
            <a:r>
              <a:rPr lang="en-ZA" baseline="0" dirty="0" smtClean="0"/>
              <a:t> each to the relevant section below.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12</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13</a:t>
            </a:fld>
            <a:endParaRPr lang="en-GB">
              <a:solidFill>
                <a:prstClr val="black"/>
              </a:solidFill>
            </a:endParaRPr>
          </a:p>
        </p:txBody>
      </p:sp>
    </p:spTree>
    <p:extLst>
      <p:ext uri="{BB962C8B-B14F-4D97-AF65-F5344CB8AC3E}">
        <p14:creationId xmlns:p14="http://schemas.microsoft.com/office/powerpoint/2010/main" val="220509486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Allow scroll.</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14</a:t>
            </a:fld>
            <a:endParaRPr lang="en-GB"/>
          </a:p>
        </p:txBody>
      </p:sp>
    </p:spTree>
    <p:extLst>
      <p:ext uri="{BB962C8B-B14F-4D97-AF65-F5344CB8AC3E}">
        <p14:creationId xmlns:p14="http://schemas.microsoft.com/office/powerpoint/2010/main" val="103200993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2</a:t>
            </a:fld>
            <a:endParaRPr lang="en-GB">
              <a:solidFill>
                <a:prstClr val="black"/>
              </a:solidFill>
            </a:endParaRPr>
          </a:p>
        </p:txBody>
      </p:sp>
    </p:spTree>
    <p:extLst>
      <p:ext uri="{BB962C8B-B14F-4D97-AF65-F5344CB8AC3E}">
        <p14:creationId xmlns:p14="http://schemas.microsoft.com/office/powerpoint/2010/main" val="101022932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b="0" dirty="0" smtClean="0"/>
              <a:t>Using energy meters unit 7.1 in the same topic.</a:t>
            </a:r>
            <a:endParaRPr lang="en-US" b="0" dirty="0"/>
          </a:p>
        </p:txBody>
      </p:sp>
      <p:sp>
        <p:nvSpPr>
          <p:cNvPr id="4" name="Slide Number Placeholder 3"/>
          <p:cNvSpPr>
            <a:spLocks noGrp="1"/>
          </p:cNvSpPr>
          <p:nvPr>
            <p:ph type="sldNum" sz="quarter" idx="10"/>
          </p:nvPr>
        </p:nvSpPr>
        <p:spPr/>
        <p:txBody>
          <a:bodyPr/>
          <a:lstStyle/>
          <a:p>
            <a:fld id="{16FEC50E-693F-7248-AD71-EC691CF637E1}" type="slidenum">
              <a:rPr lang="en-GB" smtClean="0">
                <a:solidFill>
                  <a:prstClr val="black"/>
                </a:solidFill>
              </a:rPr>
              <a:pPr/>
              <a:t>3</a:t>
            </a:fld>
            <a:endParaRPr lang="en-GB">
              <a:solidFill>
                <a:prstClr val="black"/>
              </a:solidFill>
            </a:endParaRPr>
          </a:p>
        </p:txBody>
      </p:sp>
    </p:spTree>
    <p:extLst>
      <p:ext uri="{BB962C8B-B14F-4D97-AF65-F5344CB8AC3E}">
        <p14:creationId xmlns:p14="http://schemas.microsoft.com/office/powerpoint/2010/main" val="22531512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4</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 on ‘</a:t>
            </a:r>
            <a:r>
              <a:rPr lang="en-ZA" sz="1200" dirty="0" smtClean="0">
                <a:solidFill>
                  <a:srgbClr val="0070C0"/>
                </a:solidFill>
              </a:rPr>
              <a:t>kilowatt-hour meter’ = The energy meter is also known as the kilowatt-hour meter. This is used to register the amount of energy consumed in kilowatt-hours by a specific load. A kilowatt-hour is the amount of energy consumed in one hour by a load that consumes one kilowatt of power during operation,</a:t>
            </a:r>
            <a:r>
              <a:rPr lang="en-ZA" sz="1200" baseline="0" dirty="0" smtClean="0">
                <a:solidFill>
                  <a:srgbClr val="0070C0"/>
                </a:solidFill>
              </a:rPr>
              <a:t> for example,</a:t>
            </a:r>
            <a:r>
              <a:rPr lang="en-ZA" sz="1200" dirty="0" smtClean="0">
                <a:solidFill>
                  <a:srgbClr val="0070C0"/>
                </a:solidFill>
              </a:rPr>
              <a:t> a 2 kW heater burning for 3 hours will consume 2 x 3 = 6 kWh of energy. </a:t>
            </a:r>
            <a:endParaRPr lang="en-ZA" sz="1200" dirty="0" smtClean="0">
              <a:solidFill>
                <a:srgbClr val="0070C0"/>
              </a:solidFill>
            </a:endParaRPr>
          </a:p>
          <a:p>
            <a:r>
              <a:rPr lang="en-ZA" sz="1200" dirty="0" smtClean="0">
                <a:solidFill>
                  <a:srgbClr val="0070C0"/>
                </a:solidFill>
              </a:rPr>
              <a:t>Click on ‘earlier lesson’ = link to ‘Using energy meters’ unit 7.1 in the same topic.</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5</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Form</a:t>
            </a:r>
            <a:r>
              <a:rPr lang="en-ZA" baseline="0" dirty="0" smtClean="0"/>
              <a:t> 1= See appendix for HIAC form. Allow scroll and full screen view.</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6</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Click</a:t>
            </a:r>
            <a:r>
              <a:rPr lang="en-ZA" baseline="0" dirty="0" smtClean="0"/>
              <a:t> on: Digital =Digital display, makes use of digits (numbers) to register the result, i.e. you can read the number of kilowatt-hours directly, e.g. 1 435 kWh. Most modern installations make use of this type of energy meter.</a:t>
            </a:r>
            <a:endParaRPr lang="en-ZA" sz="1200" b="0" i="0" u="none" strike="noStrike" kern="1200" baseline="0" dirty="0" smtClean="0">
              <a:solidFill>
                <a:schemeClr val="tx1"/>
              </a:solidFill>
              <a:latin typeface="+mn-lt"/>
              <a:ea typeface="+mn-ea"/>
              <a:cs typeface="+mn-cs"/>
            </a:endParaRPr>
          </a:p>
          <a:p>
            <a:r>
              <a:rPr lang="en-ZA" sz="1200" b="0" i="0" u="none" strike="noStrike" kern="1200" baseline="0" dirty="0" smtClean="0">
                <a:solidFill>
                  <a:schemeClr val="tx1"/>
                </a:solidFill>
                <a:latin typeface="+mn-lt"/>
                <a:ea typeface="+mn-ea"/>
                <a:cs typeface="+mn-cs"/>
              </a:rPr>
              <a:t>Analogue =Analogue display makes use of pointers or hands on numbered dials, and is more difficult to read. Older installations may still use this type of energy meter, hence this module to teach you how to read it.</a:t>
            </a:r>
          </a:p>
          <a:p>
            <a:r>
              <a:rPr lang="en-ZA" sz="1200" b="0" i="0" u="none" strike="noStrike" kern="1200" baseline="0" dirty="0" smtClean="0">
                <a:solidFill>
                  <a:schemeClr val="tx1"/>
                </a:solidFill>
                <a:latin typeface="+mn-lt"/>
                <a:ea typeface="+mn-ea"/>
                <a:cs typeface="+mn-cs"/>
              </a:rPr>
              <a:t>	</a:t>
            </a:r>
          </a:p>
          <a:p>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7</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Fig01, CTC Book 3, EM-1, </a:t>
            </a:r>
            <a:r>
              <a:rPr lang="en-ZA" dirty="0" err="1" smtClean="0"/>
              <a:t>Pg</a:t>
            </a:r>
            <a:r>
              <a:rPr lang="en-ZA" dirty="0" smtClean="0"/>
              <a:t> 115.</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8</a:t>
            </a:fld>
            <a:endParaRPr lang="en-GB"/>
          </a:p>
        </p:txBody>
      </p:sp>
    </p:spTree>
    <p:extLst>
      <p:ext uri="{BB962C8B-B14F-4D97-AF65-F5344CB8AC3E}">
        <p14:creationId xmlns:p14="http://schemas.microsoft.com/office/powerpoint/2010/main" val="15287931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r>
              <a:rPr lang="en-ZA" dirty="0" smtClean="0"/>
              <a:t>Fig02, CTC, Book</a:t>
            </a:r>
            <a:r>
              <a:rPr lang="en-ZA" baseline="0" dirty="0" smtClean="0"/>
              <a:t> 3, EM-1, </a:t>
            </a:r>
            <a:r>
              <a:rPr lang="en-ZA" baseline="0" dirty="0" err="1" smtClean="0"/>
              <a:t>Pg</a:t>
            </a:r>
            <a:r>
              <a:rPr lang="en-ZA" baseline="0" dirty="0" smtClean="0"/>
              <a:t> 116</a:t>
            </a:r>
            <a:endParaRPr lang="en-ZA" dirty="0"/>
          </a:p>
        </p:txBody>
      </p:sp>
      <p:sp>
        <p:nvSpPr>
          <p:cNvPr id="4" name="Slide Number Placeholder 3"/>
          <p:cNvSpPr>
            <a:spLocks noGrp="1"/>
          </p:cNvSpPr>
          <p:nvPr>
            <p:ph type="sldNum" sz="quarter" idx="10"/>
          </p:nvPr>
        </p:nvSpPr>
        <p:spPr/>
        <p:txBody>
          <a:bodyPr/>
          <a:lstStyle/>
          <a:p>
            <a:fld id="{16FEC50E-693F-7248-AD71-EC691CF637E1}" type="slidenum">
              <a:rPr lang="en-GB" smtClean="0"/>
              <a:t>9</a:t>
            </a:fld>
            <a:endParaRPr lang="en-GB"/>
          </a:p>
        </p:txBody>
      </p:sp>
    </p:spTree>
    <p:extLst>
      <p:ext uri="{BB962C8B-B14F-4D97-AF65-F5344CB8AC3E}">
        <p14:creationId xmlns:p14="http://schemas.microsoft.com/office/powerpoint/2010/main" val="15287931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7990852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33904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7139311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3134729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212405730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a16="http://schemas.microsoft.com/office/drawing/2014/main" xmlns=""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t>Unit Objectives</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t>In this topic we will:</a:t>
            </a:r>
          </a:p>
        </p:txBody>
      </p:sp>
      <p:sp>
        <p:nvSpPr>
          <p:cNvPr id="3" name="TextBox 2">
            <a:extLst>
              <a:ext uri="{FF2B5EF4-FFF2-40B4-BE49-F238E27FC236}">
                <a16:creationId xmlns:a16="http://schemas.microsoft.com/office/drawing/2014/main" xmlns=""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t>Unit Objectives</a:t>
            </a:r>
          </a:p>
        </p:txBody>
      </p:sp>
    </p:spTree>
    <p:extLst>
      <p:ext uri="{BB962C8B-B14F-4D97-AF65-F5344CB8AC3E}">
        <p14:creationId xmlns:p14="http://schemas.microsoft.com/office/powerpoint/2010/main" val="9463195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4378"/>
            </a:lvl1pPr>
          </a:lstStyle>
          <a:p>
            <a:r>
              <a:rPr lang="en-US"/>
              <a:t>Click to edit Master title style</a:t>
            </a:r>
            <a:endParaRPr lang="en-US" dirty="0"/>
          </a:p>
        </p:txBody>
      </p:sp>
      <p:sp>
        <p:nvSpPr>
          <p:cNvPr id="3" name="Subtitle 2"/>
          <p:cNvSpPr>
            <a:spLocks noGrp="1"/>
          </p:cNvSpPr>
          <p:nvPr>
            <p:ph type="subTitle" idx="1"/>
          </p:nvPr>
        </p:nvSpPr>
        <p:spPr>
          <a:xfrm>
            <a:off x="1279924" y="3025052"/>
            <a:ext cx="7679531" cy="1390533"/>
          </a:xfrm>
        </p:spPr>
        <p:txBody>
          <a:bodyPr/>
          <a:lstStyle>
            <a:lvl1pPr marL="0" indent="0" algn="ctr">
              <a:buNone/>
              <a:defRPr sz="1751"/>
            </a:lvl1pPr>
            <a:lvl2pPr marL="333573" indent="0" algn="ctr">
              <a:buNone/>
              <a:defRPr sz="1459"/>
            </a:lvl2pPr>
            <a:lvl3pPr marL="667146" indent="0" algn="ctr">
              <a:buNone/>
              <a:defRPr sz="1313"/>
            </a:lvl3pPr>
            <a:lvl4pPr marL="1000719" indent="0" algn="ctr">
              <a:buNone/>
              <a:defRPr sz="1167"/>
            </a:lvl4pPr>
            <a:lvl5pPr marL="1334292" indent="0" algn="ctr">
              <a:buNone/>
              <a:defRPr sz="1167"/>
            </a:lvl5pPr>
            <a:lvl6pPr marL="1667866" indent="0" algn="ctr">
              <a:buNone/>
              <a:defRPr sz="1167"/>
            </a:lvl6pPr>
            <a:lvl7pPr marL="2001439" indent="0" algn="ctr">
              <a:buNone/>
              <a:defRPr sz="1167"/>
            </a:lvl7pPr>
            <a:lvl8pPr marL="2335012" indent="0" algn="ctr">
              <a:buNone/>
              <a:defRPr sz="1167"/>
            </a:lvl8pPr>
            <a:lvl9pPr marL="2668585" indent="0" algn="ctr">
              <a:buNone/>
              <a:defRPr sz="116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8050059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2497278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35" y="1435868"/>
            <a:ext cx="8831461" cy="2395770"/>
          </a:xfrm>
        </p:spPr>
        <p:txBody>
          <a:bodyPr anchor="b"/>
          <a:lstStyle>
            <a:lvl1pPr>
              <a:defRPr sz="4378"/>
            </a:lvl1pPr>
          </a:lstStyle>
          <a:p>
            <a:r>
              <a:rPr lang="en-US"/>
              <a:t>Click to edit Master title style</a:t>
            </a:r>
            <a:endParaRPr lang="en-US" dirty="0"/>
          </a:p>
        </p:txBody>
      </p:sp>
      <p:sp>
        <p:nvSpPr>
          <p:cNvPr id="3" name="Text Placeholder 2"/>
          <p:cNvSpPr>
            <a:spLocks noGrp="1"/>
          </p:cNvSpPr>
          <p:nvPr>
            <p:ph type="body" idx="1"/>
          </p:nvPr>
        </p:nvSpPr>
        <p:spPr>
          <a:xfrm>
            <a:off x="698635" y="3854305"/>
            <a:ext cx="8831461" cy="1259879"/>
          </a:xfrm>
        </p:spPr>
        <p:txBody>
          <a:bodyPr/>
          <a:lstStyle>
            <a:lvl1pPr marL="0" indent="0">
              <a:buNone/>
              <a:defRPr sz="1751">
                <a:solidFill>
                  <a:schemeClr val="tx1">
                    <a:tint val="75000"/>
                  </a:schemeClr>
                </a:solidFill>
              </a:defRPr>
            </a:lvl1pPr>
            <a:lvl2pPr marL="333573" indent="0">
              <a:buNone/>
              <a:defRPr sz="1459">
                <a:solidFill>
                  <a:schemeClr val="tx1">
                    <a:tint val="75000"/>
                  </a:schemeClr>
                </a:solidFill>
              </a:defRPr>
            </a:lvl2pPr>
            <a:lvl3pPr marL="667146" indent="0">
              <a:buNone/>
              <a:defRPr sz="1313">
                <a:solidFill>
                  <a:schemeClr val="tx1">
                    <a:tint val="75000"/>
                  </a:schemeClr>
                </a:solidFill>
              </a:defRPr>
            </a:lvl3pPr>
            <a:lvl4pPr marL="1000719" indent="0">
              <a:buNone/>
              <a:defRPr sz="1167">
                <a:solidFill>
                  <a:schemeClr val="tx1">
                    <a:tint val="75000"/>
                  </a:schemeClr>
                </a:solidFill>
              </a:defRPr>
            </a:lvl4pPr>
            <a:lvl5pPr marL="1334292" indent="0">
              <a:buNone/>
              <a:defRPr sz="1167">
                <a:solidFill>
                  <a:schemeClr val="tx1">
                    <a:tint val="75000"/>
                  </a:schemeClr>
                </a:solidFill>
              </a:defRPr>
            </a:lvl5pPr>
            <a:lvl6pPr marL="1667866" indent="0">
              <a:buNone/>
              <a:defRPr sz="1167">
                <a:solidFill>
                  <a:schemeClr val="tx1">
                    <a:tint val="75000"/>
                  </a:schemeClr>
                </a:solidFill>
              </a:defRPr>
            </a:lvl6pPr>
            <a:lvl7pPr marL="2001439" indent="0">
              <a:buNone/>
              <a:defRPr sz="1167">
                <a:solidFill>
                  <a:schemeClr val="tx1">
                    <a:tint val="75000"/>
                  </a:schemeClr>
                </a:solidFill>
              </a:defRPr>
            </a:lvl7pPr>
            <a:lvl8pPr marL="2335012" indent="0">
              <a:buNone/>
              <a:defRPr sz="1167">
                <a:solidFill>
                  <a:schemeClr val="tx1">
                    <a:tint val="75000"/>
                  </a:schemeClr>
                </a:solidFill>
              </a:defRPr>
            </a:lvl8pPr>
            <a:lvl9pPr marL="2668585" indent="0">
              <a:buNone/>
              <a:defRPr sz="1167">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9188109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48518463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704844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302" y="306641"/>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7" y="1411868"/>
            <a:ext cx="4331735"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4" name="Content Placeholder 3"/>
          <p:cNvSpPr>
            <a:spLocks noGrp="1"/>
          </p:cNvSpPr>
          <p:nvPr>
            <p:ph sz="half" idx="2"/>
          </p:nvPr>
        </p:nvSpPr>
        <p:spPr>
          <a:xfrm>
            <a:off x="705297" y="2103802"/>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8"/>
            <a:ext cx="4353068" cy="691934"/>
          </a:xfrm>
        </p:spPr>
        <p:txBody>
          <a:bodyPr anchor="b"/>
          <a:lstStyle>
            <a:lvl1pPr marL="0" indent="0">
              <a:buNone/>
              <a:defRPr sz="1751" b="1"/>
            </a:lvl1pPr>
            <a:lvl2pPr marL="333573" indent="0">
              <a:buNone/>
              <a:defRPr sz="1459" b="1"/>
            </a:lvl2pPr>
            <a:lvl3pPr marL="667146" indent="0">
              <a:buNone/>
              <a:defRPr sz="1313" b="1"/>
            </a:lvl3pPr>
            <a:lvl4pPr marL="1000719" indent="0">
              <a:buNone/>
              <a:defRPr sz="1167" b="1"/>
            </a:lvl4pPr>
            <a:lvl5pPr marL="1334292" indent="0">
              <a:buNone/>
              <a:defRPr sz="1167" b="1"/>
            </a:lvl5pPr>
            <a:lvl6pPr marL="1667866" indent="0">
              <a:buNone/>
              <a:defRPr sz="1167" b="1"/>
            </a:lvl6pPr>
            <a:lvl7pPr marL="2001439" indent="0">
              <a:buNone/>
              <a:defRPr sz="1167" b="1"/>
            </a:lvl7pPr>
            <a:lvl8pPr marL="2335012" indent="0">
              <a:buNone/>
              <a:defRPr sz="1167" b="1"/>
            </a:lvl8pPr>
            <a:lvl9pPr marL="2668585" indent="0">
              <a:buNone/>
              <a:defRPr sz="1167" b="1"/>
            </a:lvl9pPr>
          </a:lstStyle>
          <a:p>
            <a:pPr lvl="0"/>
            <a:r>
              <a:rPr lang="en-US"/>
              <a:t>Edit Master text styles</a:t>
            </a:r>
          </a:p>
        </p:txBody>
      </p:sp>
      <p:sp>
        <p:nvSpPr>
          <p:cNvPr id="6" name="Content Placeholder 5"/>
          <p:cNvSpPr>
            <a:spLocks noGrp="1"/>
          </p:cNvSpPr>
          <p:nvPr>
            <p:ph sz="quarter" idx="4"/>
          </p:nvPr>
        </p:nvSpPr>
        <p:spPr>
          <a:xfrm>
            <a:off x="5183684" y="2103802"/>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6191487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07686131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19725397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335"/>
            </a:lvl1pPr>
            <a:lvl2pPr>
              <a:defRPr sz="2043"/>
            </a:lvl2pPr>
            <a:lvl3pPr>
              <a:defRPr sz="1751"/>
            </a:lvl3pPr>
            <a:lvl4pPr>
              <a:defRPr sz="1459"/>
            </a:lvl4pPr>
            <a:lvl5pPr>
              <a:defRPr sz="1459"/>
            </a:lvl5pPr>
            <a:lvl6pPr>
              <a:defRPr sz="1459"/>
            </a:lvl6pPr>
            <a:lvl7pPr>
              <a:defRPr sz="1459"/>
            </a:lvl7pPr>
            <a:lvl8pPr>
              <a:defRPr sz="1459"/>
            </a:lvl8pPr>
            <a:lvl9pPr>
              <a:defRPr sz="1459"/>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517227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302" y="383970"/>
            <a:ext cx="3302465" cy="1343871"/>
          </a:xfrm>
        </p:spPr>
        <p:txBody>
          <a:bodyPr anchor="b"/>
          <a:lstStyle>
            <a:lvl1pPr>
              <a:defRPr sz="2335"/>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335"/>
            </a:lvl1pPr>
            <a:lvl2pPr marL="333573" indent="0">
              <a:buNone/>
              <a:defRPr sz="2043"/>
            </a:lvl2pPr>
            <a:lvl3pPr marL="667146" indent="0">
              <a:buNone/>
              <a:defRPr sz="1751"/>
            </a:lvl3pPr>
            <a:lvl4pPr marL="1000719" indent="0">
              <a:buNone/>
              <a:defRPr sz="1459"/>
            </a:lvl4pPr>
            <a:lvl5pPr marL="1334292" indent="0">
              <a:buNone/>
              <a:defRPr sz="1459"/>
            </a:lvl5pPr>
            <a:lvl6pPr marL="1667866" indent="0">
              <a:buNone/>
              <a:defRPr sz="1459"/>
            </a:lvl6pPr>
            <a:lvl7pPr marL="2001439" indent="0">
              <a:buNone/>
              <a:defRPr sz="1459"/>
            </a:lvl7pPr>
            <a:lvl8pPr marL="2335012" indent="0">
              <a:buNone/>
              <a:defRPr sz="1459"/>
            </a:lvl8pPr>
            <a:lvl9pPr marL="2668585" indent="0">
              <a:buNone/>
              <a:defRPr sz="1459"/>
            </a:lvl9pPr>
          </a:lstStyle>
          <a:p>
            <a:r>
              <a:rPr lang="en-US"/>
              <a:t>Click icon to add picture</a:t>
            </a:r>
            <a:endParaRPr lang="en-US" dirty="0"/>
          </a:p>
        </p:txBody>
      </p:sp>
      <p:sp>
        <p:nvSpPr>
          <p:cNvPr id="4" name="Text Placeholder 3"/>
          <p:cNvSpPr>
            <a:spLocks noGrp="1"/>
          </p:cNvSpPr>
          <p:nvPr>
            <p:ph type="body" sz="half" idx="2"/>
          </p:nvPr>
        </p:nvSpPr>
        <p:spPr>
          <a:xfrm>
            <a:off x="705302" y="1727836"/>
            <a:ext cx="3302465" cy="3201029"/>
          </a:xfrm>
        </p:spPr>
        <p:txBody>
          <a:bodyPr/>
          <a:lstStyle>
            <a:lvl1pPr marL="0" indent="0">
              <a:buNone/>
              <a:defRPr sz="1167"/>
            </a:lvl1pPr>
            <a:lvl2pPr marL="333573" indent="0">
              <a:buNone/>
              <a:defRPr sz="1021"/>
            </a:lvl2pPr>
            <a:lvl3pPr marL="667146" indent="0">
              <a:buNone/>
              <a:defRPr sz="876"/>
            </a:lvl3pPr>
            <a:lvl4pPr marL="1000719" indent="0">
              <a:buNone/>
              <a:defRPr sz="730"/>
            </a:lvl4pPr>
            <a:lvl5pPr marL="1334292" indent="0">
              <a:buNone/>
              <a:defRPr sz="730"/>
            </a:lvl5pPr>
            <a:lvl6pPr marL="1667866" indent="0">
              <a:buNone/>
              <a:defRPr sz="730"/>
            </a:lvl6pPr>
            <a:lvl7pPr marL="2001439" indent="0">
              <a:buNone/>
              <a:defRPr sz="730"/>
            </a:lvl7pPr>
            <a:lvl8pPr marL="2335012" indent="0">
              <a:buNone/>
              <a:defRPr sz="730"/>
            </a:lvl8pPr>
            <a:lvl9pPr marL="2668585" indent="0">
              <a:buNone/>
              <a:defRPr sz="73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437458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5946505"/>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64" y="306644"/>
            <a:ext cx="2207865" cy="488086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44"/>
            <a:ext cx="6495604" cy="488086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797638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userDrawn="1">
  <p:cSld name="Created Video">
    <p:spTree>
      <p:nvGrpSpPr>
        <p:cNvPr id="1" name=""/>
        <p:cNvGrpSpPr/>
        <p:nvPr/>
      </p:nvGrpSpPr>
      <p:grpSpPr>
        <a:xfrm>
          <a:off x="0" y="0"/>
          <a:ext cx="0" cy="0"/>
          <a:chOff x="0" y="0"/>
          <a:chExt cx="0" cy="0"/>
        </a:xfrm>
      </p:grpSpPr>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
        <p:nvSpPr>
          <p:cNvPr id="3" name="Content Placeholder 2"/>
          <p:cNvSpPr>
            <a:spLocks noGrp="1"/>
          </p:cNvSpPr>
          <p:nvPr>
            <p:ph sz="quarter" idx="10"/>
          </p:nvPr>
        </p:nvSpPr>
        <p:spPr>
          <a:xfrm>
            <a:off x="703959" y="1514522"/>
            <a:ext cx="8831461" cy="4087610"/>
          </a:xfrm>
        </p:spPr>
        <p:txBody>
          <a:bodyPr/>
          <a:lstStyle>
            <a:lvl1pPr marL="333582" indent="-333582">
              <a:buFont typeface="+mj-lt"/>
              <a:buAutoNum type="arabicPeriod"/>
              <a:defRPr/>
            </a:lvl1pPr>
            <a:lvl2pPr marL="667163" indent="-333582">
              <a:buFont typeface="+mj-lt"/>
              <a:buAutoNum type="arabicPeriod"/>
              <a:defRPr/>
            </a:lvl2pPr>
          </a:lstStyle>
          <a:p>
            <a:pPr lvl="0"/>
            <a:r>
              <a:rPr lang="en-US" dirty="0"/>
              <a:t>Click to edit Master text styles</a:t>
            </a:r>
          </a:p>
          <a:p>
            <a:pPr lvl="1"/>
            <a:endParaRPr lang="en-US" dirty="0"/>
          </a:p>
        </p:txBody>
      </p:sp>
    </p:spTree>
    <p:extLst>
      <p:ext uri="{BB962C8B-B14F-4D97-AF65-F5344CB8AC3E}">
        <p14:creationId xmlns:p14="http://schemas.microsoft.com/office/powerpoint/2010/main" val="236270525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2918"/>
            </a:lvl1pPr>
          </a:lstStyle>
          <a:p>
            <a:r>
              <a:rPr lang="en-US" dirty="0"/>
              <a:t>Click to edit Master title style</a:t>
            </a:r>
            <a:endParaRPr lang="en-GB" dirty="0"/>
          </a:p>
        </p:txBody>
      </p:sp>
      <p:sp>
        <p:nvSpPr>
          <p:cNvPr id="3" name="Content Placeholder 2"/>
          <p:cNvSpPr>
            <a:spLocks noGrp="1"/>
          </p:cNvSpPr>
          <p:nvPr>
            <p:ph idx="1"/>
          </p:nvPr>
        </p:nvSpPr>
        <p:spPr>
          <a:xfrm>
            <a:off x="703957" y="1533193"/>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61"/>
            <a:ext cx="4553056" cy="4044947"/>
          </a:xfrm>
        </p:spPr>
        <p:txBody>
          <a:bodyPr/>
          <a:lstStyle/>
          <a:p>
            <a:endParaRPr lang="en-GB" dirty="0"/>
          </a:p>
        </p:txBody>
      </p:sp>
    </p:spTree>
    <p:extLst>
      <p:ext uri="{BB962C8B-B14F-4D97-AF65-F5344CB8AC3E}">
        <p14:creationId xmlns:p14="http://schemas.microsoft.com/office/powerpoint/2010/main" val="2036826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48116336"/>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5" name="TextBox 4"/>
          <p:cNvSpPr txBox="1"/>
          <p:nvPr userDrawn="1"/>
        </p:nvSpPr>
        <p:spPr>
          <a:xfrm>
            <a:off x="703958" y="4946743"/>
            <a:ext cx="676788" cy="406714"/>
          </a:xfrm>
          <a:prstGeom prst="rect">
            <a:avLst/>
          </a:prstGeom>
          <a:noFill/>
        </p:spPr>
        <p:txBody>
          <a:bodyPr wrap="none" rtlCol="0">
            <a:spAutoFit/>
          </a:bodyPr>
          <a:lstStyle/>
          <a:p>
            <a:r>
              <a:rPr lang="en-GB" sz="2043" dirty="0">
                <a:solidFill>
                  <a:srgbClr val="43525A"/>
                </a:solidFill>
              </a:rPr>
              <a:t>URL:</a:t>
            </a:r>
          </a:p>
        </p:txBody>
      </p:sp>
      <p:sp>
        <p:nvSpPr>
          <p:cNvPr id="8" name="Title 1"/>
          <p:cNvSpPr>
            <a:spLocks noGrp="1"/>
          </p:cNvSpPr>
          <p:nvPr>
            <p:ph type="title"/>
          </p:nvPr>
        </p:nvSpPr>
        <p:spPr>
          <a:xfrm>
            <a:off x="703959" y="306641"/>
            <a:ext cx="8831461" cy="1113227"/>
          </a:xfrm>
        </p:spPr>
        <p:txBody>
          <a:bodyPr>
            <a:normAutofit/>
          </a:bodyPr>
          <a:lstStyle>
            <a:lvl1pPr>
              <a:defRPr sz="2626"/>
            </a:lvl1pPr>
          </a:lstStyle>
          <a:p>
            <a:r>
              <a:rPr lang="en-US" dirty="0"/>
              <a:t>Click to edit Master title style</a:t>
            </a:r>
            <a:endParaRPr lang="en-GB" dirty="0"/>
          </a:p>
        </p:txBody>
      </p:sp>
    </p:spTree>
    <p:extLst>
      <p:ext uri="{BB962C8B-B14F-4D97-AF65-F5344CB8AC3E}">
        <p14:creationId xmlns:p14="http://schemas.microsoft.com/office/powerpoint/2010/main" val="3057304812"/>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40"/>
            <a:ext cx="4351734" cy="3375678"/>
          </a:xfrm>
        </p:spPr>
        <p:txBody>
          <a:bodyPr/>
          <a:lstStyle/>
          <a:p>
            <a:endParaRPr lang="en-GB"/>
          </a:p>
        </p:txBody>
      </p:sp>
    </p:spTree>
    <p:extLst>
      <p:ext uri="{BB962C8B-B14F-4D97-AF65-F5344CB8AC3E}">
        <p14:creationId xmlns:p14="http://schemas.microsoft.com/office/powerpoint/2010/main" val="151852343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60" y="5237861"/>
            <a:ext cx="8831459" cy="427540"/>
          </a:xfrm>
        </p:spPr>
        <p:txBody>
          <a:bodyPr anchor="ctr">
            <a:normAutofit/>
          </a:bodyPr>
          <a:lstStyle>
            <a:lvl1pPr marL="0" indent="0">
              <a:buNone/>
              <a:defRPr sz="1168"/>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60" y="1434739"/>
            <a:ext cx="8831459" cy="427540"/>
          </a:xfrm>
        </p:spPr>
        <p:txBody>
          <a:bodyPr anchor="ctr">
            <a:normAutofit/>
          </a:bodyPr>
          <a:lstStyle>
            <a:lvl1pPr marL="0" indent="0">
              <a:buNone/>
              <a:defRPr sz="1752"/>
            </a:lvl1pPr>
            <a:lvl2pPr marL="333582" indent="0">
              <a:buNone/>
              <a:defRPr/>
            </a:lvl2pPr>
            <a:lvl3pPr marL="667163" indent="0">
              <a:buNone/>
              <a:defRPr/>
            </a:lvl3pPr>
            <a:lvl4pPr marL="1000745" indent="0">
              <a:buNone/>
              <a:defRPr/>
            </a:lvl4pPr>
            <a:lvl5pPr marL="13343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60" y="630074"/>
            <a:ext cx="8831459" cy="541367"/>
          </a:xfrm>
          <a:prstGeom prst="rect">
            <a:avLst/>
          </a:prstGeom>
          <a:noFill/>
        </p:spPr>
        <p:txBody>
          <a:bodyPr wrap="square" rtlCol="0" anchor="ctr">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400773731"/>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375279" indent="-375279">
              <a:buFont typeface="+mj-lt"/>
              <a:buAutoNum type="arabicPeriod"/>
              <a:defRPr/>
            </a:lvl1pPr>
          </a:lstStyle>
          <a:p>
            <a:pPr lvl="0"/>
            <a:r>
              <a:rPr lang="en-US" dirty="0"/>
              <a:t>Click to edit Master text styles</a:t>
            </a:r>
          </a:p>
        </p:txBody>
      </p:sp>
      <p:sp>
        <p:nvSpPr>
          <p:cNvPr id="7" name="TextBox 6"/>
          <p:cNvSpPr txBox="1"/>
          <p:nvPr userDrawn="1"/>
        </p:nvSpPr>
        <p:spPr>
          <a:xfrm>
            <a:off x="703963" y="1108234"/>
            <a:ext cx="2363339" cy="406714"/>
          </a:xfrm>
          <a:prstGeom prst="rect">
            <a:avLst/>
          </a:prstGeom>
          <a:noFill/>
        </p:spPr>
        <p:txBody>
          <a:bodyPr wrap="none" rtlCol="0">
            <a:spAutoFit/>
          </a:bodyPr>
          <a:lstStyle/>
          <a:p>
            <a:r>
              <a:rPr lang="en-GB" sz="2043"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4"/>
            <a:ext cx="8831461" cy="541367"/>
          </a:xfrm>
          <a:prstGeom prst="rect">
            <a:avLst/>
          </a:prstGeom>
          <a:noFill/>
        </p:spPr>
        <p:txBody>
          <a:bodyPr wrap="square" rtlCol="0">
            <a:spAutoFit/>
          </a:bodyPr>
          <a:lstStyle/>
          <a:p>
            <a:r>
              <a:rPr lang="en-GB" sz="2918" b="1" dirty="0">
                <a:solidFill>
                  <a:srgbClr val="43525A"/>
                </a:solidFill>
              </a:rPr>
              <a:t>Unit Objectives</a:t>
            </a:r>
          </a:p>
        </p:txBody>
      </p:sp>
    </p:spTree>
    <p:extLst>
      <p:ext uri="{BB962C8B-B14F-4D97-AF65-F5344CB8AC3E}">
        <p14:creationId xmlns:p14="http://schemas.microsoft.com/office/powerpoint/2010/main" val="3608923028"/>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2"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2" y="3025045"/>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18893141"/>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5419400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4"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4" y="3854300"/>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305706593"/>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91051438"/>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1" y="306638"/>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1" y="1411865"/>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1" y="2103799"/>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5"/>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799"/>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33525884"/>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825989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47350518"/>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281604782"/>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648853196"/>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1"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1" y="1727835"/>
            <a:ext cx="3302465" cy="3201028"/>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815311748"/>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239316114"/>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3" y="306637"/>
            <a:ext cx="2207865" cy="488086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7"/>
            <a:ext cx="6495604" cy="488086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565156172"/>
      </p:ext>
    </p:extLst>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6"/>
            <a:ext cx="4347228" cy="4072678"/>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5"/>
            <a:ext cx="4553056" cy="4044947"/>
          </a:xfrm>
        </p:spPr>
        <p:txBody>
          <a:bodyPr/>
          <a:lstStyle/>
          <a:p>
            <a:endParaRPr lang="en-GB" dirty="0"/>
          </a:p>
        </p:txBody>
      </p:sp>
    </p:spTree>
    <p:extLst>
      <p:ext uri="{BB962C8B-B14F-4D97-AF65-F5344CB8AC3E}">
        <p14:creationId xmlns:p14="http://schemas.microsoft.com/office/powerpoint/2010/main" val="1552794926"/>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58" y="4946743"/>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7" y="306639"/>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1670550874"/>
      </p:ext>
    </p:extLst>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0"/>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8"/>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8"/>
            <a:ext cx="4351734" cy="3375678"/>
          </a:xfrm>
        </p:spPr>
        <p:txBody>
          <a:bodyPr/>
          <a:lstStyle/>
          <a:p>
            <a:endParaRPr lang="en-GB"/>
          </a:p>
        </p:txBody>
      </p:sp>
    </p:spTree>
    <p:extLst>
      <p:ext uri="{BB962C8B-B14F-4D97-AF65-F5344CB8AC3E}">
        <p14:creationId xmlns:p14="http://schemas.microsoft.com/office/powerpoint/2010/main" val="3340611808"/>
      </p:ext>
    </p:extLst>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5" y="5237860"/>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5"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7"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5" y="596121"/>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845483412"/>
      </p:ext>
    </p:extLst>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7"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4"/>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7" y="355311"/>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596922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50721356"/>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279924" y="942577"/>
            <a:ext cx="7679531" cy="2005142"/>
          </a:xfrm>
        </p:spPr>
        <p:txBody>
          <a:bodyPr anchor="b"/>
          <a:lstStyle>
            <a:lvl1pPr algn="ctr">
              <a:defRPr sz="5039"/>
            </a:lvl1pPr>
          </a:lstStyle>
          <a:p>
            <a:r>
              <a:rPr lang="en-US"/>
              <a:t>Click to edit Master title style</a:t>
            </a:r>
            <a:endParaRPr lang="en-US" dirty="0"/>
          </a:p>
        </p:txBody>
      </p:sp>
      <p:sp>
        <p:nvSpPr>
          <p:cNvPr id="3" name="Subtitle 2"/>
          <p:cNvSpPr>
            <a:spLocks noGrp="1"/>
          </p:cNvSpPr>
          <p:nvPr>
            <p:ph type="subTitle" idx="1"/>
          </p:nvPr>
        </p:nvSpPr>
        <p:spPr>
          <a:xfrm>
            <a:off x="1279924" y="3025046"/>
            <a:ext cx="7679531" cy="1390533"/>
          </a:xfrm>
        </p:spPr>
        <p:txBody>
          <a:bodyPr/>
          <a:lstStyle>
            <a:lvl1pPr marL="0" indent="0" algn="ctr">
              <a:buNone/>
              <a:defRPr sz="2016"/>
            </a:lvl1pPr>
            <a:lvl2pPr marL="383957" indent="0" algn="ctr">
              <a:buNone/>
              <a:defRPr sz="1680"/>
            </a:lvl2pPr>
            <a:lvl3pPr marL="767913" indent="0" algn="ctr">
              <a:buNone/>
              <a:defRPr sz="1512"/>
            </a:lvl3pPr>
            <a:lvl4pPr marL="1151870" indent="0" algn="ctr">
              <a:buNone/>
              <a:defRPr sz="1344"/>
            </a:lvl4pPr>
            <a:lvl5pPr marL="1535826" indent="0" algn="ctr">
              <a:buNone/>
              <a:defRPr sz="1344"/>
            </a:lvl5pPr>
            <a:lvl6pPr marL="1919783" indent="0" algn="ctr">
              <a:buNone/>
              <a:defRPr sz="1344"/>
            </a:lvl6pPr>
            <a:lvl7pPr marL="2303739" indent="0" algn="ctr">
              <a:buNone/>
              <a:defRPr sz="1344"/>
            </a:lvl7pPr>
            <a:lvl8pPr marL="2687696" indent="0" algn="ctr">
              <a:buNone/>
              <a:defRPr sz="1344"/>
            </a:lvl8pPr>
            <a:lvl9pPr marL="3071652" indent="0" algn="ctr">
              <a:buNone/>
              <a:defRPr sz="13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16049006"/>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417511193"/>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98626" y="1435864"/>
            <a:ext cx="8831461" cy="2395771"/>
          </a:xfrm>
        </p:spPr>
        <p:txBody>
          <a:bodyPr anchor="b"/>
          <a:lstStyle>
            <a:lvl1pPr>
              <a:defRPr sz="5039"/>
            </a:lvl1pPr>
          </a:lstStyle>
          <a:p>
            <a:r>
              <a:rPr lang="en-US"/>
              <a:t>Click to edit Master title style</a:t>
            </a:r>
            <a:endParaRPr lang="en-US" dirty="0"/>
          </a:p>
        </p:txBody>
      </p:sp>
      <p:sp>
        <p:nvSpPr>
          <p:cNvPr id="3" name="Text Placeholder 2"/>
          <p:cNvSpPr>
            <a:spLocks noGrp="1"/>
          </p:cNvSpPr>
          <p:nvPr>
            <p:ph type="body" idx="1"/>
          </p:nvPr>
        </p:nvSpPr>
        <p:spPr>
          <a:xfrm>
            <a:off x="698626" y="3854301"/>
            <a:ext cx="8831461" cy="1259879"/>
          </a:xfrm>
        </p:spPr>
        <p:txBody>
          <a:bodyPr/>
          <a:lstStyle>
            <a:lvl1pPr marL="0" indent="0">
              <a:buNone/>
              <a:defRPr sz="2016">
                <a:solidFill>
                  <a:schemeClr val="tx1">
                    <a:tint val="75000"/>
                  </a:schemeClr>
                </a:solidFill>
              </a:defRPr>
            </a:lvl1pPr>
            <a:lvl2pPr marL="383957" indent="0">
              <a:buNone/>
              <a:defRPr sz="1680">
                <a:solidFill>
                  <a:schemeClr val="tx1">
                    <a:tint val="75000"/>
                  </a:schemeClr>
                </a:solidFill>
              </a:defRPr>
            </a:lvl2pPr>
            <a:lvl3pPr marL="767913" indent="0">
              <a:buNone/>
              <a:defRPr sz="1512">
                <a:solidFill>
                  <a:schemeClr val="tx1">
                    <a:tint val="75000"/>
                  </a:schemeClr>
                </a:solidFill>
              </a:defRPr>
            </a:lvl3pPr>
            <a:lvl4pPr marL="1151870" indent="0">
              <a:buNone/>
              <a:defRPr sz="1344">
                <a:solidFill>
                  <a:schemeClr val="tx1">
                    <a:tint val="75000"/>
                  </a:schemeClr>
                </a:solidFill>
              </a:defRPr>
            </a:lvl4pPr>
            <a:lvl5pPr marL="1535826" indent="0">
              <a:buNone/>
              <a:defRPr sz="1344">
                <a:solidFill>
                  <a:schemeClr val="tx1">
                    <a:tint val="75000"/>
                  </a:schemeClr>
                </a:solidFill>
              </a:defRPr>
            </a:lvl5pPr>
            <a:lvl6pPr marL="1919783" indent="0">
              <a:buNone/>
              <a:defRPr sz="1344">
                <a:solidFill>
                  <a:schemeClr val="tx1">
                    <a:tint val="75000"/>
                  </a:schemeClr>
                </a:solidFill>
              </a:defRPr>
            </a:lvl6pPr>
            <a:lvl7pPr marL="2303739" indent="0">
              <a:buNone/>
              <a:defRPr sz="1344">
                <a:solidFill>
                  <a:schemeClr val="tx1">
                    <a:tint val="75000"/>
                  </a:schemeClr>
                </a:solidFill>
              </a:defRPr>
            </a:lvl7pPr>
            <a:lvl8pPr marL="2687696" indent="0">
              <a:buNone/>
              <a:defRPr sz="1344">
                <a:solidFill>
                  <a:schemeClr val="tx1">
                    <a:tint val="75000"/>
                  </a:schemeClr>
                </a:solidFill>
              </a:defRPr>
            </a:lvl8pPr>
            <a:lvl9pPr marL="3071652" indent="0">
              <a:buNone/>
              <a:defRPr sz="1344">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179263360"/>
      </p:ext>
    </p:extLst>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703957"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183684" y="1533187"/>
            <a:ext cx="4351734" cy="365431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2866582567"/>
      </p:ext>
    </p:extLst>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05293" y="306639"/>
            <a:ext cx="8831461" cy="1113227"/>
          </a:xfrm>
        </p:spPr>
        <p:txBody>
          <a:bodyPr/>
          <a:lstStyle/>
          <a:p>
            <a:r>
              <a:rPr lang="en-US"/>
              <a:t>Click to edit Master title style</a:t>
            </a:r>
            <a:endParaRPr lang="en-US" dirty="0"/>
          </a:p>
        </p:txBody>
      </p:sp>
      <p:sp>
        <p:nvSpPr>
          <p:cNvPr id="3" name="Text Placeholder 2"/>
          <p:cNvSpPr>
            <a:spLocks noGrp="1"/>
          </p:cNvSpPr>
          <p:nvPr>
            <p:ph type="body" idx="1"/>
          </p:nvPr>
        </p:nvSpPr>
        <p:spPr>
          <a:xfrm>
            <a:off x="705293" y="1411866"/>
            <a:ext cx="4331735"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4" name="Content Placeholder 3"/>
          <p:cNvSpPr>
            <a:spLocks noGrp="1"/>
          </p:cNvSpPr>
          <p:nvPr>
            <p:ph sz="half" idx="2"/>
          </p:nvPr>
        </p:nvSpPr>
        <p:spPr>
          <a:xfrm>
            <a:off x="705293" y="2103800"/>
            <a:ext cx="4331735"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183684" y="1411866"/>
            <a:ext cx="4353068" cy="691934"/>
          </a:xfrm>
        </p:spPr>
        <p:txBody>
          <a:bodyPr anchor="b"/>
          <a:lstStyle>
            <a:lvl1pPr marL="0" indent="0">
              <a:buNone/>
              <a:defRPr sz="2016" b="1"/>
            </a:lvl1pPr>
            <a:lvl2pPr marL="383957" indent="0">
              <a:buNone/>
              <a:defRPr sz="1680" b="1"/>
            </a:lvl2pPr>
            <a:lvl3pPr marL="767913" indent="0">
              <a:buNone/>
              <a:defRPr sz="1512" b="1"/>
            </a:lvl3pPr>
            <a:lvl4pPr marL="1151870" indent="0">
              <a:buNone/>
              <a:defRPr sz="1344" b="1"/>
            </a:lvl4pPr>
            <a:lvl5pPr marL="1535826" indent="0">
              <a:buNone/>
              <a:defRPr sz="1344" b="1"/>
            </a:lvl5pPr>
            <a:lvl6pPr marL="1919783" indent="0">
              <a:buNone/>
              <a:defRPr sz="1344" b="1"/>
            </a:lvl6pPr>
            <a:lvl7pPr marL="2303739" indent="0">
              <a:buNone/>
              <a:defRPr sz="1344" b="1"/>
            </a:lvl7pPr>
            <a:lvl8pPr marL="2687696" indent="0">
              <a:buNone/>
              <a:defRPr sz="1344" b="1"/>
            </a:lvl8pPr>
            <a:lvl9pPr marL="3071652" indent="0">
              <a:buNone/>
              <a:defRPr sz="1344" b="1"/>
            </a:lvl9pPr>
          </a:lstStyle>
          <a:p>
            <a:pPr lvl="0"/>
            <a:r>
              <a:rPr lang="en-US"/>
              <a:t>Edit Master text styles</a:t>
            </a:r>
          </a:p>
        </p:txBody>
      </p:sp>
      <p:sp>
        <p:nvSpPr>
          <p:cNvPr id="6" name="Content Placeholder 5"/>
          <p:cNvSpPr>
            <a:spLocks noGrp="1"/>
          </p:cNvSpPr>
          <p:nvPr>
            <p:ph sz="quarter" idx="4"/>
          </p:nvPr>
        </p:nvSpPr>
        <p:spPr>
          <a:xfrm>
            <a:off x="5183684" y="2103800"/>
            <a:ext cx="4353068" cy="30943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8" name="Footer Placeholder 7"/>
          <p:cNvSpPr>
            <a:spLocks noGrp="1"/>
          </p:cNvSpPr>
          <p:nvPr>
            <p:ph type="ftr" sz="quarter" idx="11"/>
          </p:nvPr>
        </p:nvSpPr>
        <p:spPr/>
        <p:txBody>
          <a:bodyPr/>
          <a:lstStyle/>
          <a:p>
            <a:endParaRPr lang="en-US" dirty="0">
              <a:solidFill>
                <a:srgbClr val="43525A">
                  <a:tint val="75000"/>
                </a:srgbClr>
              </a:solidFill>
            </a:endParaRPr>
          </a:p>
        </p:txBody>
      </p:sp>
      <p:sp>
        <p:nvSpPr>
          <p:cNvPr id="9" name="Slide Number Placeholder 8"/>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191950799"/>
      </p:ext>
    </p:extLst>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4" name="Footer Placeholder 3"/>
          <p:cNvSpPr>
            <a:spLocks noGrp="1"/>
          </p:cNvSpPr>
          <p:nvPr>
            <p:ph type="ftr" sz="quarter" idx="11"/>
          </p:nvPr>
        </p:nvSpPr>
        <p:spPr/>
        <p:txBody>
          <a:bodyPr/>
          <a:lstStyle/>
          <a:p>
            <a:endParaRPr lang="en-US" dirty="0">
              <a:solidFill>
                <a:srgbClr val="43525A">
                  <a:tint val="75000"/>
                </a:srgbClr>
              </a:solidFill>
            </a:endParaRPr>
          </a:p>
        </p:txBody>
      </p:sp>
      <p:sp>
        <p:nvSpPr>
          <p:cNvPr id="5" name="Slide Number Placeholder 4"/>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4040391725"/>
      </p:ext>
    </p:extLst>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3" name="Footer Placeholder 2"/>
          <p:cNvSpPr>
            <a:spLocks noGrp="1"/>
          </p:cNvSpPr>
          <p:nvPr>
            <p:ph type="ftr" sz="quarter" idx="11"/>
          </p:nvPr>
        </p:nvSpPr>
        <p:spPr/>
        <p:txBody>
          <a:bodyPr/>
          <a:lstStyle/>
          <a:p>
            <a:endParaRPr lang="en-US" dirty="0">
              <a:solidFill>
                <a:srgbClr val="43525A">
                  <a:tint val="75000"/>
                </a:srgbClr>
              </a:solidFill>
            </a:endParaRPr>
          </a:p>
        </p:txBody>
      </p:sp>
      <p:sp>
        <p:nvSpPr>
          <p:cNvPr id="4" name="Slide Number Placeholder 3"/>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776205022"/>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04885424"/>
      </p:ext>
    </p:extLst>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6" name="Footer Placeholder 5"/>
          <p:cNvSpPr>
            <a:spLocks noGrp="1"/>
          </p:cNvSpPr>
          <p:nvPr>
            <p:ph type="ftr" sz="quarter" idx="11"/>
          </p:nvPr>
        </p:nvSpPr>
        <p:spPr/>
        <p:txBody>
          <a:bodyPr/>
          <a:lstStyle/>
          <a:p>
            <a:endParaRPr lang="en-US" dirty="0">
              <a:solidFill>
                <a:srgbClr val="43525A">
                  <a:tint val="75000"/>
                </a:srgbClr>
              </a:solidFill>
            </a:endParaRPr>
          </a:p>
        </p:txBody>
      </p:sp>
      <p:sp>
        <p:nvSpPr>
          <p:cNvPr id="7" name="Slide Number Placeholder 6"/>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729097355"/>
      </p:ext>
    </p:extLst>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9199515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751283192"/>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27555" y="306636"/>
            <a:ext cx="2207865" cy="4880869"/>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03957" y="306636"/>
            <a:ext cx="6495604" cy="488086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11"/>
          </p:nvPr>
        </p:nvSpPr>
        <p:spPr/>
        <p:txBody>
          <a:bodyPr/>
          <a:lstStyle/>
          <a:p>
            <a:endParaRPr lang="en-US" dirty="0">
              <a:solidFill>
                <a:srgbClr val="43525A">
                  <a:tint val="75000"/>
                </a:srgbClr>
              </a:solidFill>
            </a:endParaRPr>
          </a:p>
        </p:txBody>
      </p:sp>
      <p:sp>
        <p:nvSpPr>
          <p:cNvPr id="6" name="Slide Number Placeholder 5"/>
          <p:cNvSpPr>
            <a:spLocks noGrp="1"/>
          </p:cNvSpPr>
          <p:nvPr>
            <p:ph type="sldNum" sz="quarter" idx="12"/>
          </p:nvPr>
        </p:nvSpPr>
        <p:spPr/>
        <p:txBody>
          <a:body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533943848"/>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Content and Imag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359"/>
            </a:lvl1pPr>
          </a:lstStyle>
          <a:p>
            <a:r>
              <a:rPr lang="en-US" dirty="0"/>
              <a:t>Click to edit Master title style</a:t>
            </a:r>
            <a:endParaRPr lang="en-GB" dirty="0"/>
          </a:p>
        </p:txBody>
      </p:sp>
      <p:sp>
        <p:nvSpPr>
          <p:cNvPr id="3" name="Content Placeholder 2"/>
          <p:cNvSpPr>
            <a:spLocks noGrp="1"/>
          </p:cNvSpPr>
          <p:nvPr>
            <p:ph idx="1"/>
          </p:nvPr>
        </p:nvSpPr>
        <p:spPr>
          <a:xfrm>
            <a:off x="703957" y="1533188"/>
            <a:ext cx="4347228" cy="4072677"/>
          </a:xfrm>
        </p:spPr>
        <p:txBody>
          <a:bodyPr/>
          <a:lstStyle>
            <a:lvl1pPr marL="0" indent="0">
              <a:buNone/>
              <a:defRPr/>
            </a:lvl1pPr>
          </a:lstStyle>
          <a:p>
            <a:pPr lvl="0"/>
            <a:r>
              <a:rPr lang="en-US" dirty="0"/>
              <a:t>Click to edit Master text styles</a:t>
            </a:r>
          </a:p>
        </p:txBody>
      </p:sp>
      <p:sp>
        <p:nvSpPr>
          <p:cNvPr id="5" name="Picture Placeholder 4"/>
          <p:cNvSpPr>
            <a:spLocks noGrp="1"/>
          </p:cNvSpPr>
          <p:nvPr>
            <p:ph type="pic" sz="quarter" idx="10"/>
          </p:nvPr>
        </p:nvSpPr>
        <p:spPr>
          <a:xfrm>
            <a:off x="5170352" y="1535856"/>
            <a:ext cx="4553056" cy="4044947"/>
          </a:xfrm>
        </p:spPr>
        <p:txBody>
          <a:bodyPr/>
          <a:lstStyle/>
          <a:p>
            <a:endParaRPr lang="en-GB" dirty="0"/>
          </a:p>
        </p:txBody>
      </p:sp>
    </p:spTree>
    <p:extLst>
      <p:ext uri="{BB962C8B-B14F-4D97-AF65-F5344CB8AC3E}">
        <p14:creationId xmlns:p14="http://schemas.microsoft.com/office/powerpoint/2010/main" val="2826447010"/>
      </p:ext>
    </p:extLst>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Sourced Video">
    <p:spTree>
      <p:nvGrpSpPr>
        <p:cNvPr id="1" name=""/>
        <p:cNvGrpSpPr/>
        <p:nvPr/>
      </p:nvGrpSpPr>
      <p:grpSpPr>
        <a:xfrm>
          <a:off x="0" y="0"/>
          <a:ext cx="0" cy="0"/>
          <a:chOff x="0" y="0"/>
          <a:chExt cx="0" cy="0"/>
        </a:xfrm>
      </p:grpSpPr>
      <p:sp>
        <p:nvSpPr>
          <p:cNvPr id="4" name="Text Placeholder 3"/>
          <p:cNvSpPr>
            <a:spLocks noGrp="1"/>
          </p:cNvSpPr>
          <p:nvPr>
            <p:ph type="body" sz="quarter" idx="10"/>
          </p:nvPr>
        </p:nvSpPr>
        <p:spPr>
          <a:xfrm flipH="1">
            <a:off x="1424483" y="4958609"/>
            <a:ext cx="8110936" cy="427540"/>
          </a:xfrm>
        </p:spPr>
        <p:txBody>
          <a:bodyPr anchor="ctr"/>
          <a:lstStyle>
            <a:lvl1pPr marL="0" indent="0">
              <a:buNone/>
              <a:defRPr/>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5" name="TextBox 4"/>
          <p:cNvSpPr txBox="1"/>
          <p:nvPr userDrawn="1"/>
        </p:nvSpPr>
        <p:spPr>
          <a:xfrm>
            <a:off x="703960" y="4946744"/>
            <a:ext cx="748923" cy="454099"/>
          </a:xfrm>
          <a:prstGeom prst="rect">
            <a:avLst/>
          </a:prstGeom>
          <a:noFill/>
        </p:spPr>
        <p:txBody>
          <a:bodyPr wrap="none" rtlCol="0">
            <a:spAutoFit/>
          </a:bodyPr>
          <a:lstStyle/>
          <a:p>
            <a:r>
              <a:rPr lang="en-GB" sz="2351" dirty="0">
                <a:solidFill>
                  <a:srgbClr val="43525A"/>
                </a:solidFill>
              </a:rPr>
              <a:t>URL:</a:t>
            </a:r>
          </a:p>
        </p:txBody>
      </p:sp>
      <p:sp>
        <p:nvSpPr>
          <p:cNvPr id="8" name="Title 1"/>
          <p:cNvSpPr>
            <a:spLocks noGrp="1"/>
          </p:cNvSpPr>
          <p:nvPr>
            <p:ph type="title"/>
          </p:nvPr>
        </p:nvSpPr>
        <p:spPr>
          <a:xfrm>
            <a:off x="703959" y="306640"/>
            <a:ext cx="8831461" cy="1113227"/>
          </a:xfrm>
        </p:spPr>
        <p:txBody>
          <a:bodyPr>
            <a:normAutofit/>
          </a:bodyPr>
          <a:lstStyle>
            <a:lvl1pPr>
              <a:defRPr sz="3023"/>
            </a:lvl1pPr>
          </a:lstStyle>
          <a:p>
            <a:r>
              <a:rPr lang="en-US" dirty="0"/>
              <a:t>Click to edit Master title style</a:t>
            </a:r>
            <a:endParaRPr lang="en-GB" dirty="0"/>
          </a:p>
        </p:txBody>
      </p:sp>
    </p:spTree>
    <p:extLst>
      <p:ext uri="{BB962C8B-B14F-4D97-AF65-F5344CB8AC3E}">
        <p14:creationId xmlns:p14="http://schemas.microsoft.com/office/powerpoint/2010/main" val="424011767"/>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Image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8" name="Text Placeholder 3"/>
          <p:cNvSpPr>
            <a:spLocks noGrp="1"/>
          </p:cNvSpPr>
          <p:nvPr>
            <p:ph type="body" sz="quarter" idx="10"/>
          </p:nvPr>
        </p:nvSpPr>
        <p:spPr>
          <a:xfrm flipH="1">
            <a:off x="703957"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0" name="Text Placeholder 3"/>
          <p:cNvSpPr>
            <a:spLocks noGrp="1"/>
          </p:cNvSpPr>
          <p:nvPr>
            <p:ph type="body" sz="quarter" idx="11"/>
          </p:nvPr>
        </p:nvSpPr>
        <p:spPr>
          <a:xfrm flipH="1">
            <a:off x="5183685" y="5237861"/>
            <a:ext cx="4351734"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6" y="1434739"/>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3" name="Text Placeholder 3"/>
          <p:cNvSpPr>
            <a:spLocks noGrp="1"/>
          </p:cNvSpPr>
          <p:nvPr>
            <p:ph type="body" sz="quarter" idx="13"/>
          </p:nvPr>
        </p:nvSpPr>
        <p:spPr>
          <a:xfrm flipH="1">
            <a:off x="5183685" y="1438947"/>
            <a:ext cx="4351734"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5" name="Picture Placeholder 14"/>
          <p:cNvSpPr>
            <a:spLocks noGrp="1"/>
          </p:cNvSpPr>
          <p:nvPr>
            <p:ph type="pic" sz="quarter" idx="14"/>
          </p:nvPr>
        </p:nvSpPr>
        <p:spPr>
          <a:xfrm>
            <a:off x="703957" y="1862489"/>
            <a:ext cx="4351734" cy="3375678"/>
          </a:xfrm>
        </p:spPr>
        <p:txBody>
          <a:bodyPr/>
          <a:lstStyle/>
          <a:p>
            <a:endParaRPr lang="en-GB"/>
          </a:p>
        </p:txBody>
      </p:sp>
      <p:sp>
        <p:nvSpPr>
          <p:cNvPr id="16" name="Picture Placeholder 14"/>
          <p:cNvSpPr>
            <a:spLocks noGrp="1"/>
          </p:cNvSpPr>
          <p:nvPr>
            <p:ph type="pic" sz="quarter" idx="15"/>
          </p:nvPr>
        </p:nvSpPr>
        <p:spPr>
          <a:xfrm>
            <a:off x="5183683" y="1864239"/>
            <a:ext cx="4351734" cy="3375678"/>
          </a:xfrm>
        </p:spPr>
        <p:txBody>
          <a:bodyPr/>
          <a:lstStyle/>
          <a:p>
            <a:endParaRPr lang="en-GB"/>
          </a:p>
        </p:txBody>
      </p:sp>
    </p:spTree>
    <p:extLst>
      <p:ext uri="{BB962C8B-B14F-4D97-AF65-F5344CB8AC3E}">
        <p14:creationId xmlns:p14="http://schemas.microsoft.com/office/powerpoint/2010/main" val="1944960667"/>
      </p:ext>
    </p:extLst>
  </p:cSld>
  <p:clrMapOvr>
    <a:masterClrMapping/>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Image">
    <p:spTree>
      <p:nvGrpSpPr>
        <p:cNvPr id="1" name=""/>
        <p:cNvGrpSpPr/>
        <p:nvPr/>
      </p:nvGrpSpPr>
      <p:grpSpPr>
        <a:xfrm>
          <a:off x="0" y="0"/>
          <a:ext cx="0" cy="0"/>
          <a:chOff x="0" y="0"/>
          <a:chExt cx="0" cy="0"/>
        </a:xfrm>
      </p:grpSpPr>
      <p:sp>
        <p:nvSpPr>
          <p:cNvPr id="8" name="Text Placeholder 3"/>
          <p:cNvSpPr>
            <a:spLocks noGrp="1"/>
          </p:cNvSpPr>
          <p:nvPr>
            <p:ph type="body" sz="quarter" idx="10"/>
          </p:nvPr>
        </p:nvSpPr>
        <p:spPr>
          <a:xfrm flipH="1">
            <a:off x="703957" y="5237861"/>
            <a:ext cx="8831459" cy="427540"/>
          </a:xfrm>
        </p:spPr>
        <p:txBody>
          <a:bodyPr anchor="ctr">
            <a:normAutofit/>
          </a:bodyPr>
          <a:lstStyle>
            <a:lvl1pPr marL="0" indent="0">
              <a:buNone/>
              <a:defRPr sz="1344"/>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12" name="Text Placeholder 3"/>
          <p:cNvSpPr>
            <a:spLocks noGrp="1"/>
          </p:cNvSpPr>
          <p:nvPr>
            <p:ph type="body" sz="quarter" idx="12"/>
          </p:nvPr>
        </p:nvSpPr>
        <p:spPr>
          <a:xfrm flipH="1">
            <a:off x="703957" y="1434739"/>
            <a:ext cx="8831459" cy="427540"/>
          </a:xfrm>
        </p:spPr>
        <p:txBody>
          <a:bodyPr anchor="ctr">
            <a:normAutofit/>
          </a:bodyPr>
          <a:lstStyle>
            <a:lvl1pPr marL="0" indent="0">
              <a:buNone/>
              <a:defRPr sz="2016"/>
            </a:lvl1pPr>
            <a:lvl2pPr marL="383957" indent="0">
              <a:buNone/>
              <a:defRPr/>
            </a:lvl2pPr>
            <a:lvl3pPr marL="767913" indent="0">
              <a:buNone/>
              <a:defRPr/>
            </a:lvl3pPr>
            <a:lvl4pPr marL="1151870" indent="0">
              <a:buNone/>
              <a:defRPr/>
            </a:lvl4pPr>
            <a:lvl5pPr marL="1535826" indent="0">
              <a:buNone/>
              <a:defRPr/>
            </a:lvl5pPr>
          </a:lstStyle>
          <a:p>
            <a:pPr lvl="0"/>
            <a:r>
              <a:rPr lang="en-US" dirty="0"/>
              <a:t>Click to edit Master text styles</a:t>
            </a:r>
          </a:p>
        </p:txBody>
      </p:sp>
      <p:sp>
        <p:nvSpPr>
          <p:cNvPr id="6" name="Picture Placeholder 5"/>
          <p:cNvSpPr>
            <a:spLocks noGrp="1"/>
          </p:cNvSpPr>
          <p:nvPr>
            <p:ph type="pic" sz="quarter" idx="13"/>
          </p:nvPr>
        </p:nvSpPr>
        <p:spPr>
          <a:xfrm>
            <a:off x="703959" y="1862489"/>
            <a:ext cx="8831461" cy="3375678"/>
          </a:xfrm>
        </p:spPr>
        <p:txBody>
          <a:bodyPr/>
          <a:lstStyle/>
          <a:p>
            <a:endParaRPr lang="en-GB"/>
          </a:p>
        </p:txBody>
      </p:sp>
      <p:sp>
        <p:nvSpPr>
          <p:cNvPr id="4" name="TextBox 3">
            <a:extLst>
              <a:ext uri="{FF2B5EF4-FFF2-40B4-BE49-F238E27FC236}">
                <a16:creationId xmlns="" xmlns:a16="http://schemas.microsoft.com/office/drawing/2014/main" id="{3CC66BF8-9F36-274C-974D-1343BDA00F29}"/>
              </a:ext>
            </a:extLst>
          </p:cNvPr>
          <p:cNvSpPr txBox="1"/>
          <p:nvPr userDrawn="1"/>
        </p:nvSpPr>
        <p:spPr>
          <a:xfrm>
            <a:off x="703957" y="596122"/>
            <a:ext cx="8831459" cy="609269"/>
          </a:xfrm>
          <a:prstGeom prst="rect">
            <a:avLst/>
          </a:prstGeom>
          <a:noFill/>
        </p:spPr>
        <p:txBody>
          <a:bodyPr wrap="square" rtlCol="0" anchor="ctr">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40002567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Unit objectives">
    <p:spTree>
      <p:nvGrpSpPr>
        <p:cNvPr id="1" name=""/>
        <p:cNvGrpSpPr/>
        <p:nvPr/>
      </p:nvGrpSpPr>
      <p:grpSpPr>
        <a:xfrm>
          <a:off x="0" y="0"/>
          <a:ext cx="0" cy="0"/>
          <a:chOff x="0" y="0"/>
          <a:chExt cx="0" cy="0"/>
        </a:xfrm>
      </p:grpSpPr>
      <p:sp>
        <p:nvSpPr>
          <p:cNvPr id="6" name="Content Placeholder 2"/>
          <p:cNvSpPr>
            <a:spLocks noGrp="1"/>
          </p:cNvSpPr>
          <p:nvPr>
            <p:ph idx="1"/>
          </p:nvPr>
        </p:nvSpPr>
        <p:spPr>
          <a:xfrm>
            <a:off x="703959" y="1547640"/>
            <a:ext cx="8831461" cy="3554404"/>
          </a:xfrm>
        </p:spPr>
        <p:txBody>
          <a:bodyPr/>
          <a:lstStyle>
            <a:lvl1pPr marL="431951" indent="-431951">
              <a:buFont typeface="+mj-lt"/>
              <a:buAutoNum type="arabicPeriod"/>
              <a:defRPr/>
            </a:lvl1pPr>
          </a:lstStyle>
          <a:p>
            <a:pPr lvl="0"/>
            <a:r>
              <a:rPr lang="en-US" dirty="0"/>
              <a:t>Click to edit Master text styles</a:t>
            </a:r>
          </a:p>
        </p:txBody>
      </p:sp>
      <p:sp>
        <p:nvSpPr>
          <p:cNvPr id="7" name="TextBox 6"/>
          <p:cNvSpPr txBox="1"/>
          <p:nvPr userDrawn="1"/>
        </p:nvSpPr>
        <p:spPr>
          <a:xfrm>
            <a:off x="703957" y="1108235"/>
            <a:ext cx="2691250" cy="454099"/>
          </a:xfrm>
          <a:prstGeom prst="rect">
            <a:avLst/>
          </a:prstGeom>
          <a:noFill/>
        </p:spPr>
        <p:txBody>
          <a:bodyPr wrap="none" rtlCol="0">
            <a:spAutoFit/>
          </a:bodyPr>
          <a:lstStyle/>
          <a:p>
            <a:r>
              <a:rPr lang="en-GB" sz="2351" b="1" dirty="0">
                <a:solidFill>
                  <a:srgbClr val="43525A"/>
                </a:solidFill>
              </a:rPr>
              <a:t>In this topic we will:</a:t>
            </a:r>
          </a:p>
        </p:txBody>
      </p:sp>
      <p:sp>
        <p:nvSpPr>
          <p:cNvPr id="3" name="TextBox 2">
            <a:extLst>
              <a:ext uri="{FF2B5EF4-FFF2-40B4-BE49-F238E27FC236}">
                <a16:creationId xmlns="" xmlns:a16="http://schemas.microsoft.com/office/drawing/2014/main" id="{57618537-F5E9-3749-AC7F-D2C31DFF0143}"/>
              </a:ext>
            </a:extLst>
          </p:cNvPr>
          <p:cNvSpPr txBox="1"/>
          <p:nvPr userDrawn="1"/>
        </p:nvSpPr>
        <p:spPr>
          <a:xfrm>
            <a:off x="703959" y="355312"/>
            <a:ext cx="8831461" cy="609269"/>
          </a:xfrm>
          <a:prstGeom prst="rect">
            <a:avLst/>
          </a:prstGeom>
          <a:noFill/>
        </p:spPr>
        <p:txBody>
          <a:bodyPr wrap="square" rtlCol="0">
            <a:spAutoFit/>
          </a:bodyPr>
          <a:lstStyle/>
          <a:p>
            <a:r>
              <a:rPr lang="en-GB" sz="3359" b="1" dirty="0">
                <a:solidFill>
                  <a:srgbClr val="43525A"/>
                </a:solidFill>
              </a:rPr>
              <a:t>Unit Objectives</a:t>
            </a:r>
          </a:p>
        </p:txBody>
      </p:sp>
    </p:spTree>
    <p:extLst>
      <p:ext uri="{BB962C8B-B14F-4D97-AF65-F5344CB8AC3E}">
        <p14:creationId xmlns:p14="http://schemas.microsoft.com/office/powerpoint/2010/main" val="39170732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84074139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Content Placeholder 2"/>
          <p:cNvSpPr>
            <a:spLocks noGrp="1"/>
          </p:cNvSpPr>
          <p:nvPr>
            <p:ph idx="1"/>
          </p:nvPr>
        </p:nvSpPr>
        <p:spPr>
          <a:xfrm>
            <a:off x="4353068" y="829255"/>
            <a:ext cx="5183684" cy="4092942"/>
          </a:xfrm>
        </p:spPr>
        <p:txBody>
          <a:bodyPr/>
          <a:lstStyle>
            <a:lvl1pPr>
              <a:defRPr sz="2687"/>
            </a:lvl1pPr>
            <a:lvl2pPr>
              <a:defRPr sz="2351"/>
            </a:lvl2pPr>
            <a:lvl3pPr>
              <a:defRPr sz="2016"/>
            </a:lvl3pPr>
            <a:lvl4pPr>
              <a:defRPr sz="1680"/>
            </a:lvl4pPr>
            <a:lvl5pPr>
              <a:defRPr sz="1680"/>
            </a:lvl5pPr>
            <a:lvl6pPr>
              <a:defRPr sz="1680"/>
            </a:lvl6pPr>
            <a:lvl7pPr>
              <a:defRPr sz="1680"/>
            </a:lvl7pPr>
            <a:lvl8pPr>
              <a:defRPr sz="1680"/>
            </a:lvl8pPr>
            <a:lvl9pPr>
              <a:defRPr sz="168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430923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05293" y="383963"/>
            <a:ext cx="3302465" cy="1343872"/>
          </a:xfrm>
        </p:spPr>
        <p:txBody>
          <a:bodyPr anchor="b"/>
          <a:lstStyle>
            <a:lvl1pPr>
              <a:defRPr sz="2687"/>
            </a:lvl1pPr>
          </a:lstStyle>
          <a:p>
            <a:r>
              <a:rPr lang="en-US"/>
              <a:t>Click to edit Master title style</a:t>
            </a:r>
            <a:endParaRPr lang="en-US" dirty="0"/>
          </a:p>
        </p:txBody>
      </p:sp>
      <p:sp>
        <p:nvSpPr>
          <p:cNvPr id="3" name="Picture Placeholder 2"/>
          <p:cNvSpPr>
            <a:spLocks noGrp="1" noChangeAspect="1"/>
          </p:cNvSpPr>
          <p:nvPr>
            <p:ph type="pic" idx="1"/>
          </p:nvPr>
        </p:nvSpPr>
        <p:spPr>
          <a:xfrm>
            <a:off x="4353068" y="829255"/>
            <a:ext cx="5183684" cy="4092942"/>
          </a:xfrm>
        </p:spPr>
        <p:txBody>
          <a:bodyPr anchor="t"/>
          <a:lstStyle>
            <a:lvl1pPr marL="0" indent="0">
              <a:buNone/>
              <a:defRPr sz="2687"/>
            </a:lvl1pPr>
            <a:lvl2pPr marL="383957" indent="0">
              <a:buNone/>
              <a:defRPr sz="2351"/>
            </a:lvl2pPr>
            <a:lvl3pPr marL="767913" indent="0">
              <a:buNone/>
              <a:defRPr sz="2016"/>
            </a:lvl3pPr>
            <a:lvl4pPr marL="1151870" indent="0">
              <a:buNone/>
              <a:defRPr sz="1680"/>
            </a:lvl4pPr>
            <a:lvl5pPr marL="1535826" indent="0">
              <a:buNone/>
              <a:defRPr sz="1680"/>
            </a:lvl5pPr>
            <a:lvl6pPr marL="1919783" indent="0">
              <a:buNone/>
              <a:defRPr sz="1680"/>
            </a:lvl6pPr>
            <a:lvl7pPr marL="2303739" indent="0">
              <a:buNone/>
              <a:defRPr sz="1680"/>
            </a:lvl7pPr>
            <a:lvl8pPr marL="2687696" indent="0">
              <a:buNone/>
              <a:defRPr sz="1680"/>
            </a:lvl8pPr>
            <a:lvl9pPr marL="3071652" indent="0">
              <a:buNone/>
              <a:defRPr sz="1680"/>
            </a:lvl9pPr>
          </a:lstStyle>
          <a:p>
            <a:r>
              <a:rPr lang="en-US"/>
              <a:t>Click icon to add picture</a:t>
            </a:r>
            <a:endParaRPr lang="en-US" dirty="0"/>
          </a:p>
        </p:txBody>
      </p:sp>
      <p:sp>
        <p:nvSpPr>
          <p:cNvPr id="4" name="Text Placeholder 3"/>
          <p:cNvSpPr>
            <a:spLocks noGrp="1"/>
          </p:cNvSpPr>
          <p:nvPr>
            <p:ph type="body" sz="half" idx="2"/>
          </p:nvPr>
        </p:nvSpPr>
        <p:spPr>
          <a:xfrm>
            <a:off x="705293" y="1727836"/>
            <a:ext cx="3302465" cy="3201027"/>
          </a:xfrm>
        </p:spPr>
        <p:txBody>
          <a:bodyPr/>
          <a:lstStyle>
            <a:lvl1pPr marL="0" indent="0">
              <a:buNone/>
              <a:defRPr sz="1344"/>
            </a:lvl1pPr>
            <a:lvl2pPr marL="383957" indent="0">
              <a:buNone/>
              <a:defRPr sz="1176"/>
            </a:lvl2pPr>
            <a:lvl3pPr marL="767913" indent="0">
              <a:buNone/>
              <a:defRPr sz="1008"/>
            </a:lvl3pPr>
            <a:lvl4pPr marL="1151870" indent="0">
              <a:buNone/>
              <a:defRPr sz="840"/>
            </a:lvl4pPr>
            <a:lvl5pPr marL="1535826" indent="0">
              <a:buNone/>
              <a:defRPr sz="840"/>
            </a:lvl5pPr>
            <a:lvl6pPr marL="1919783" indent="0">
              <a:buNone/>
              <a:defRPr sz="840"/>
            </a:lvl6pPr>
            <a:lvl7pPr marL="2303739" indent="0">
              <a:buNone/>
              <a:defRPr sz="840"/>
            </a:lvl7pPr>
            <a:lvl8pPr marL="2687696" indent="0">
              <a:buNone/>
              <a:defRPr sz="840"/>
            </a:lvl8pPr>
            <a:lvl9pPr marL="3071652" indent="0">
              <a:buNone/>
              <a:defRPr sz="840"/>
            </a:lvl9pPr>
          </a:lstStyle>
          <a:p>
            <a:pPr lvl="0"/>
            <a:r>
              <a:rPr lang="en-US"/>
              <a:t>Edit Master text styles</a:t>
            </a:r>
          </a:p>
        </p:txBody>
      </p:sp>
      <p:sp>
        <p:nvSpPr>
          <p:cNvPr id="5" name="Date Placeholder 4"/>
          <p:cNvSpPr>
            <a:spLocks noGrp="1"/>
          </p:cNvSpPr>
          <p:nvPr>
            <p:ph type="dt" sz="half" idx="10"/>
          </p:nvPr>
        </p:nvSpPr>
        <p:spPr/>
        <p:txBody>
          <a:bodyPr/>
          <a:lstStyle/>
          <a:p>
            <a:fld id="{C764DE79-268F-4C1A-8933-263129D2AF90}" type="datetimeFigureOut">
              <a:rPr lang="en-US" smtClean="0"/>
              <a:t>11/5/2018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23646613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4.xml"/><Relationship Id="rId13" Type="http://schemas.openxmlformats.org/officeDocument/2006/relationships/slideLayout" Target="../slideLayouts/slideLayout29.xml"/><Relationship Id="rId18" Type="http://schemas.openxmlformats.org/officeDocument/2006/relationships/theme" Target="../theme/theme2.xml"/><Relationship Id="rId3" Type="http://schemas.openxmlformats.org/officeDocument/2006/relationships/slideLayout" Target="../slideLayouts/slideLayout19.xml"/><Relationship Id="rId7" Type="http://schemas.openxmlformats.org/officeDocument/2006/relationships/slideLayout" Target="../slideLayouts/slideLayout23.xml"/><Relationship Id="rId12" Type="http://schemas.openxmlformats.org/officeDocument/2006/relationships/slideLayout" Target="../slideLayouts/slideLayout28.xml"/><Relationship Id="rId17" Type="http://schemas.openxmlformats.org/officeDocument/2006/relationships/slideLayout" Target="../slideLayouts/slideLayout33.xml"/><Relationship Id="rId2" Type="http://schemas.openxmlformats.org/officeDocument/2006/relationships/slideLayout" Target="../slideLayouts/slideLayout18.xml"/><Relationship Id="rId16" Type="http://schemas.openxmlformats.org/officeDocument/2006/relationships/slideLayout" Target="../slideLayouts/slideLayout32.xml"/><Relationship Id="rId1" Type="http://schemas.openxmlformats.org/officeDocument/2006/relationships/slideLayout" Target="../slideLayouts/slideLayout17.xml"/><Relationship Id="rId6" Type="http://schemas.openxmlformats.org/officeDocument/2006/relationships/slideLayout" Target="../slideLayouts/slideLayout22.xml"/><Relationship Id="rId11" Type="http://schemas.openxmlformats.org/officeDocument/2006/relationships/slideLayout" Target="../slideLayouts/slideLayout27.xml"/><Relationship Id="rId5" Type="http://schemas.openxmlformats.org/officeDocument/2006/relationships/slideLayout" Target="../slideLayouts/slideLayout21.xml"/><Relationship Id="rId15" Type="http://schemas.openxmlformats.org/officeDocument/2006/relationships/slideLayout" Target="../slideLayouts/slideLayout31.xml"/><Relationship Id="rId10" Type="http://schemas.openxmlformats.org/officeDocument/2006/relationships/slideLayout" Target="../slideLayouts/slideLayout26.xml"/><Relationship Id="rId4" Type="http://schemas.openxmlformats.org/officeDocument/2006/relationships/slideLayout" Target="../slideLayouts/slideLayout20.xml"/><Relationship Id="rId9" Type="http://schemas.openxmlformats.org/officeDocument/2006/relationships/slideLayout" Target="../slideLayouts/slideLayout25.xml"/><Relationship Id="rId14" Type="http://schemas.openxmlformats.org/officeDocument/2006/relationships/slideLayout" Target="../slideLayouts/slideLayout3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slideLayout" Target="../slideLayouts/slideLayout46.xml"/><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slideLayout" Target="../slideLayouts/slideLayout45.xml"/><Relationship Id="rId17" Type="http://schemas.openxmlformats.org/officeDocument/2006/relationships/theme" Target="../theme/theme3.xml"/><Relationship Id="rId2" Type="http://schemas.openxmlformats.org/officeDocument/2006/relationships/slideLayout" Target="../slideLayouts/slideLayout35.xml"/><Relationship Id="rId16" Type="http://schemas.openxmlformats.org/officeDocument/2006/relationships/slideLayout" Target="../slideLayouts/slideLayout49.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5" Type="http://schemas.openxmlformats.org/officeDocument/2006/relationships/slideLayout" Target="../slideLayouts/slideLayout4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 Id="rId14" Type="http://schemas.openxmlformats.org/officeDocument/2006/relationships/slideLayout" Target="../slideLayouts/slideLayout47.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57.xml"/><Relationship Id="rId13" Type="http://schemas.openxmlformats.org/officeDocument/2006/relationships/slideLayout" Target="../slideLayouts/slideLayout62.xml"/><Relationship Id="rId3" Type="http://schemas.openxmlformats.org/officeDocument/2006/relationships/slideLayout" Target="../slideLayouts/slideLayout52.xml"/><Relationship Id="rId7" Type="http://schemas.openxmlformats.org/officeDocument/2006/relationships/slideLayout" Target="../slideLayouts/slideLayout56.xml"/><Relationship Id="rId12" Type="http://schemas.openxmlformats.org/officeDocument/2006/relationships/slideLayout" Target="../slideLayouts/slideLayout61.xml"/><Relationship Id="rId17" Type="http://schemas.openxmlformats.org/officeDocument/2006/relationships/theme" Target="../theme/theme4.xml"/><Relationship Id="rId2" Type="http://schemas.openxmlformats.org/officeDocument/2006/relationships/slideLayout" Target="../slideLayouts/slideLayout51.xml"/><Relationship Id="rId16" Type="http://schemas.openxmlformats.org/officeDocument/2006/relationships/slideLayout" Target="../slideLayouts/slideLayout65.xml"/><Relationship Id="rId1" Type="http://schemas.openxmlformats.org/officeDocument/2006/relationships/slideLayout" Target="../slideLayouts/slideLayout50.xml"/><Relationship Id="rId6" Type="http://schemas.openxmlformats.org/officeDocument/2006/relationships/slideLayout" Target="../slideLayouts/slideLayout55.xml"/><Relationship Id="rId11" Type="http://schemas.openxmlformats.org/officeDocument/2006/relationships/slideLayout" Target="../slideLayouts/slideLayout60.xml"/><Relationship Id="rId5" Type="http://schemas.openxmlformats.org/officeDocument/2006/relationships/slideLayout" Target="../slideLayouts/slideLayout54.xml"/><Relationship Id="rId15" Type="http://schemas.openxmlformats.org/officeDocument/2006/relationships/slideLayout" Target="../slideLayouts/slideLayout64.xml"/><Relationship Id="rId10" Type="http://schemas.openxmlformats.org/officeDocument/2006/relationships/slideLayout" Target="../slideLayouts/slideLayout59.xml"/><Relationship Id="rId4" Type="http://schemas.openxmlformats.org/officeDocument/2006/relationships/slideLayout" Target="../slideLayouts/slideLayout53.xml"/><Relationship Id="rId9" Type="http://schemas.openxmlformats.org/officeDocument/2006/relationships/slideLayout" Target="../slideLayouts/slideLayout58.xml"/><Relationship Id="rId14" Type="http://schemas.openxmlformats.org/officeDocument/2006/relationships/slideLayout" Target="../slideLayouts/slideLayout63.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t>11/5/2018</a:t>
            </a:fld>
            <a:endParaRPr lang="en-US" dirty="0"/>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265557214"/>
      </p:ext>
    </p:extLst>
  </p:cSld>
  <p:clrMap bg1="lt1" tx1="dk1" bg2="lt2" tx2="dk2" accent1="accent1" accent2="accent2" accent3="accent3" accent4="accent4" accent5="accent5" accent6="accent6" hlink="hlink" folHlink="folHlink"/>
  <p:sldLayoutIdLst>
    <p:sldLayoutId id="2147483681" r:id="rId1"/>
    <p:sldLayoutId id="2147483682" r:id="rId2"/>
    <p:sldLayoutId id="2147483683" r:id="rId3"/>
    <p:sldLayoutId id="2147483684" r:id="rId4"/>
    <p:sldLayoutId id="2147483685" r:id="rId5"/>
    <p:sldLayoutId id="2147483686" r:id="rId6"/>
    <p:sldLayoutId id="2147483687" r:id="rId7"/>
    <p:sldLayoutId id="2147483688" r:id="rId8"/>
    <p:sldLayoutId id="2147483689" r:id="rId9"/>
    <p:sldLayoutId id="2147483690" r:id="rId10"/>
    <p:sldLayoutId id="2147483691" r:id="rId11"/>
    <p:sldLayoutId id="2147483665" r:id="rId12"/>
    <p:sldLayoutId id="2147483661" r:id="rId13"/>
    <p:sldLayoutId id="2147483652" r:id="rId14"/>
    <p:sldLayoutId id="2147483664" r:id="rId15"/>
    <p:sldLayoutId id="2147483660"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41"/>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67" y="5338159"/>
            <a:ext cx="2303859" cy="306637"/>
          </a:xfrm>
          <a:prstGeom prst="rect">
            <a:avLst/>
          </a:prstGeom>
        </p:spPr>
        <p:txBody>
          <a:bodyPr vert="horz" lIns="91440" tIns="45720" rIns="91440" bIns="45720" rtlCol="0" anchor="ctr"/>
          <a:lstStyle>
            <a:lvl1pPr algn="l">
              <a:defRPr sz="876">
                <a:solidFill>
                  <a:schemeClr val="tx1">
                    <a:tint val="75000"/>
                  </a:schemeClr>
                </a:solidFill>
              </a:defRPr>
            </a:lvl1p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876">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3" y="5338159"/>
            <a:ext cx="2303859" cy="306637"/>
          </a:xfrm>
          <a:prstGeom prst="rect">
            <a:avLst/>
          </a:prstGeom>
        </p:spPr>
        <p:txBody>
          <a:bodyPr vert="horz" lIns="91440" tIns="45720" rIns="91440" bIns="45720" rtlCol="0" anchor="ctr"/>
          <a:lstStyle>
            <a:lvl1pPr algn="r">
              <a:defRPr sz="876">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878480213"/>
      </p:ext>
    </p:extLst>
  </p:cSld>
  <p:clrMap bg1="lt1" tx1="dk1" bg2="lt2" tx2="dk2" accent1="accent1" accent2="accent2" accent3="accent3" accent4="accent4" accent5="accent5" accent6="accent6" hlink="hlink" folHlink="folHlink"/>
  <p:sldLayoutIdLst>
    <p:sldLayoutId id="2147483693" r:id="rId1"/>
    <p:sldLayoutId id="2147483694" r:id="rId2"/>
    <p:sldLayoutId id="2147483695" r:id="rId3"/>
    <p:sldLayoutId id="2147483696" r:id="rId4"/>
    <p:sldLayoutId id="2147483697" r:id="rId5"/>
    <p:sldLayoutId id="2147483698" r:id="rId6"/>
    <p:sldLayoutId id="2147483699" r:id="rId7"/>
    <p:sldLayoutId id="2147483700" r:id="rId8"/>
    <p:sldLayoutId id="2147483701" r:id="rId9"/>
    <p:sldLayoutId id="2147483702" r:id="rId10"/>
    <p:sldLayoutId id="2147483703" r:id="rId11"/>
    <p:sldLayoutId id="2147483704" r:id="rId12"/>
    <p:sldLayoutId id="2147483705" r:id="rId13"/>
    <p:sldLayoutId id="2147483706" r:id="rId14"/>
    <p:sldLayoutId id="2147483707" r:id="rId15"/>
    <p:sldLayoutId id="2147483708" r:id="rId16"/>
    <p:sldLayoutId id="2147483709" r:id="rId17"/>
  </p:sldLayoutIdLst>
  <p:txStyles>
    <p:titleStyle>
      <a:lvl1pPr algn="l" defTabSz="667146" rtl="0" eaLnBrk="1" latinLnBrk="0" hangingPunct="1">
        <a:lnSpc>
          <a:spcPct val="90000"/>
        </a:lnSpc>
        <a:spcBef>
          <a:spcPct val="0"/>
        </a:spcBef>
        <a:buNone/>
        <a:defRPr sz="3210" kern="1200">
          <a:solidFill>
            <a:schemeClr val="tx1"/>
          </a:solidFill>
          <a:latin typeface="+mj-lt"/>
          <a:ea typeface="+mj-ea"/>
          <a:cs typeface="+mj-cs"/>
        </a:defRPr>
      </a:lvl1pPr>
    </p:titleStyle>
    <p:bodyStyle>
      <a:lvl1pPr marL="166787" indent="-166787" algn="l" defTabSz="667146" rtl="0" eaLnBrk="1" latinLnBrk="0" hangingPunct="1">
        <a:lnSpc>
          <a:spcPct val="90000"/>
        </a:lnSpc>
        <a:spcBef>
          <a:spcPts val="730"/>
        </a:spcBef>
        <a:buFont typeface="Arial" panose="020B0604020202020204" pitchFamily="34" charset="0"/>
        <a:buChar char="•"/>
        <a:defRPr sz="2043" kern="1200">
          <a:solidFill>
            <a:schemeClr val="tx1"/>
          </a:solidFill>
          <a:latin typeface="+mn-lt"/>
          <a:ea typeface="+mn-ea"/>
          <a:cs typeface="+mn-cs"/>
        </a:defRPr>
      </a:lvl1pPr>
      <a:lvl2pPr marL="500360" indent="-166787" algn="l" defTabSz="667146" rtl="0" eaLnBrk="1" latinLnBrk="0" hangingPunct="1">
        <a:lnSpc>
          <a:spcPct val="90000"/>
        </a:lnSpc>
        <a:spcBef>
          <a:spcPts val="365"/>
        </a:spcBef>
        <a:buFont typeface="Arial" panose="020B0604020202020204" pitchFamily="34" charset="0"/>
        <a:buChar char="•"/>
        <a:defRPr sz="1751" kern="1200">
          <a:solidFill>
            <a:schemeClr val="tx1"/>
          </a:solidFill>
          <a:latin typeface="+mn-lt"/>
          <a:ea typeface="+mn-ea"/>
          <a:cs typeface="+mn-cs"/>
        </a:defRPr>
      </a:lvl2pPr>
      <a:lvl3pPr marL="833933" indent="-166787" algn="l" defTabSz="667146" rtl="0" eaLnBrk="1" latinLnBrk="0" hangingPunct="1">
        <a:lnSpc>
          <a:spcPct val="90000"/>
        </a:lnSpc>
        <a:spcBef>
          <a:spcPts val="365"/>
        </a:spcBef>
        <a:buFont typeface="Arial" panose="020B0604020202020204" pitchFamily="34" charset="0"/>
        <a:buChar char="•"/>
        <a:defRPr sz="1459" kern="1200">
          <a:solidFill>
            <a:schemeClr val="tx1"/>
          </a:solidFill>
          <a:latin typeface="+mn-lt"/>
          <a:ea typeface="+mn-ea"/>
          <a:cs typeface="+mn-cs"/>
        </a:defRPr>
      </a:lvl3pPr>
      <a:lvl4pPr marL="1167506"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4pPr>
      <a:lvl5pPr marL="1501079"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5pPr>
      <a:lvl6pPr marL="183465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6pPr>
      <a:lvl7pPr marL="2168225"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7pPr>
      <a:lvl8pPr marL="2501798"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8pPr>
      <a:lvl9pPr marL="2835372" indent="-166787" algn="l" defTabSz="667146" rtl="0" eaLnBrk="1" latinLnBrk="0" hangingPunct="1">
        <a:lnSpc>
          <a:spcPct val="90000"/>
        </a:lnSpc>
        <a:spcBef>
          <a:spcPts val="365"/>
        </a:spcBef>
        <a:buFont typeface="Arial" panose="020B0604020202020204" pitchFamily="34" charset="0"/>
        <a:buChar char="•"/>
        <a:defRPr sz="1313" kern="1200">
          <a:solidFill>
            <a:schemeClr val="tx1"/>
          </a:solidFill>
          <a:latin typeface="+mn-lt"/>
          <a:ea typeface="+mn-ea"/>
          <a:cs typeface="+mn-cs"/>
        </a:defRPr>
      </a:lvl9pPr>
    </p:bodyStyle>
    <p:otherStyle>
      <a:defPPr>
        <a:defRPr lang="en-US"/>
      </a:defPPr>
      <a:lvl1pPr marL="0" algn="l" defTabSz="667146" rtl="0" eaLnBrk="1" latinLnBrk="0" hangingPunct="1">
        <a:defRPr sz="1313" kern="1200">
          <a:solidFill>
            <a:schemeClr val="tx1"/>
          </a:solidFill>
          <a:latin typeface="+mn-lt"/>
          <a:ea typeface="+mn-ea"/>
          <a:cs typeface="+mn-cs"/>
        </a:defRPr>
      </a:lvl1pPr>
      <a:lvl2pPr marL="333573" algn="l" defTabSz="667146" rtl="0" eaLnBrk="1" latinLnBrk="0" hangingPunct="1">
        <a:defRPr sz="1313" kern="1200">
          <a:solidFill>
            <a:schemeClr val="tx1"/>
          </a:solidFill>
          <a:latin typeface="+mn-lt"/>
          <a:ea typeface="+mn-ea"/>
          <a:cs typeface="+mn-cs"/>
        </a:defRPr>
      </a:lvl2pPr>
      <a:lvl3pPr marL="667146" algn="l" defTabSz="667146" rtl="0" eaLnBrk="1" latinLnBrk="0" hangingPunct="1">
        <a:defRPr sz="1313" kern="1200">
          <a:solidFill>
            <a:schemeClr val="tx1"/>
          </a:solidFill>
          <a:latin typeface="+mn-lt"/>
          <a:ea typeface="+mn-ea"/>
          <a:cs typeface="+mn-cs"/>
        </a:defRPr>
      </a:lvl3pPr>
      <a:lvl4pPr marL="1000719" algn="l" defTabSz="667146" rtl="0" eaLnBrk="1" latinLnBrk="0" hangingPunct="1">
        <a:defRPr sz="1313" kern="1200">
          <a:solidFill>
            <a:schemeClr val="tx1"/>
          </a:solidFill>
          <a:latin typeface="+mn-lt"/>
          <a:ea typeface="+mn-ea"/>
          <a:cs typeface="+mn-cs"/>
        </a:defRPr>
      </a:lvl4pPr>
      <a:lvl5pPr marL="1334292" algn="l" defTabSz="667146" rtl="0" eaLnBrk="1" latinLnBrk="0" hangingPunct="1">
        <a:defRPr sz="1313" kern="1200">
          <a:solidFill>
            <a:schemeClr val="tx1"/>
          </a:solidFill>
          <a:latin typeface="+mn-lt"/>
          <a:ea typeface="+mn-ea"/>
          <a:cs typeface="+mn-cs"/>
        </a:defRPr>
      </a:lvl5pPr>
      <a:lvl6pPr marL="1667866" algn="l" defTabSz="667146" rtl="0" eaLnBrk="1" latinLnBrk="0" hangingPunct="1">
        <a:defRPr sz="1313" kern="1200">
          <a:solidFill>
            <a:schemeClr val="tx1"/>
          </a:solidFill>
          <a:latin typeface="+mn-lt"/>
          <a:ea typeface="+mn-ea"/>
          <a:cs typeface="+mn-cs"/>
        </a:defRPr>
      </a:lvl6pPr>
      <a:lvl7pPr marL="2001439" algn="l" defTabSz="667146" rtl="0" eaLnBrk="1" latinLnBrk="0" hangingPunct="1">
        <a:defRPr sz="1313" kern="1200">
          <a:solidFill>
            <a:schemeClr val="tx1"/>
          </a:solidFill>
          <a:latin typeface="+mn-lt"/>
          <a:ea typeface="+mn-ea"/>
          <a:cs typeface="+mn-cs"/>
        </a:defRPr>
      </a:lvl7pPr>
      <a:lvl8pPr marL="2335012" algn="l" defTabSz="667146" rtl="0" eaLnBrk="1" latinLnBrk="0" hangingPunct="1">
        <a:defRPr sz="1313" kern="1200">
          <a:solidFill>
            <a:schemeClr val="tx1"/>
          </a:solidFill>
          <a:latin typeface="+mn-lt"/>
          <a:ea typeface="+mn-ea"/>
          <a:cs typeface="+mn-cs"/>
        </a:defRPr>
      </a:lvl8pPr>
      <a:lvl9pPr marL="2668585" algn="l" defTabSz="667146" rtl="0" eaLnBrk="1" latinLnBrk="0" hangingPunct="1">
        <a:defRPr sz="1313"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7" y="306638"/>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7"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7" y="5338158"/>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3" y="5338158"/>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59" y="5338158"/>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346075147"/>
      </p:ext>
    </p:extLst>
  </p:cSld>
  <p:clrMap bg1="lt1" tx1="dk1" bg2="lt2" tx2="dk2" accent1="accent1" accent2="accent2" accent3="accent3" accent4="accent4" accent5="accent5" accent6="accent6" hlink="hlink" folHlink="folHlink"/>
  <p:sldLayoutIdLst>
    <p:sldLayoutId id="2147483711" r:id="rId1"/>
    <p:sldLayoutId id="2147483712" r:id="rId2"/>
    <p:sldLayoutId id="2147483713" r:id="rId3"/>
    <p:sldLayoutId id="2147483714" r:id="rId4"/>
    <p:sldLayoutId id="2147483715" r:id="rId5"/>
    <p:sldLayoutId id="2147483716" r:id="rId6"/>
    <p:sldLayoutId id="2147483717" r:id="rId7"/>
    <p:sldLayoutId id="2147483718" r:id="rId8"/>
    <p:sldLayoutId id="2147483719" r:id="rId9"/>
    <p:sldLayoutId id="2147483720" r:id="rId10"/>
    <p:sldLayoutId id="2147483721" r:id="rId11"/>
    <p:sldLayoutId id="2147483722" r:id="rId12"/>
    <p:sldLayoutId id="2147483723" r:id="rId13"/>
    <p:sldLayoutId id="2147483724" r:id="rId14"/>
    <p:sldLayoutId id="2147483725" r:id="rId15"/>
    <p:sldLayoutId id="2147483726"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3959" y="306639"/>
            <a:ext cx="8831461" cy="111322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703959" y="1533187"/>
            <a:ext cx="8831461" cy="365431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03959" y="5338159"/>
            <a:ext cx="2303859" cy="306637"/>
          </a:xfrm>
          <a:prstGeom prst="rect">
            <a:avLst/>
          </a:prstGeom>
        </p:spPr>
        <p:txBody>
          <a:bodyPr vert="horz" lIns="91440" tIns="45720" rIns="91440" bIns="45720" rtlCol="0" anchor="ctr"/>
          <a:lstStyle>
            <a:lvl1pPr algn="l">
              <a:defRPr sz="1008">
                <a:solidFill>
                  <a:schemeClr val="tx1">
                    <a:tint val="75000"/>
                  </a:schemeClr>
                </a:solidFill>
              </a:defRPr>
            </a:lvl1pPr>
          </a:lstStyle>
          <a:p>
            <a:fld id="{C764DE79-268F-4C1A-8933-263129D2AF90}" type="datetimeFigureOut">
              <a:rPr lang="en-US" smtClean="0">
                <a:solidFill>
                  <a:srgbClr val="43525A">
                    <a:tint val="75000"/>
                  </a:srgbClr>
                </a:solidFill>
              </a:rPr>
              <a:pPr/>
              <a:t>11/5/2018</a:t>
            </a:fld>
            <a:endParaRPr lang="en-US" dirty="0">
              <a:solidFill>
                <a:srgbClr val="43525A">
                  <a:tint val="75000"/>
                </a:srgbClr>
              </a:solidFill>
            </a:endParaRPr>
          </a:p>
        </p:txBody>
      </p:sp>
      <p:sp>
        <p:nvSpPr>
          <p:cNvPr id="5" name="Footer Placeholder 4"/>
          <p:cNvSpPr>
            <a:spLocks noGrp="1"/>
          </p:cNvSpPr>
          <p:nvPr>
            <p:ph type="ftr" sz="quarter" idx="3"/>
          </p:nvPr>
        </p:nvSpPr>
        <p:spPr>
          <a:xfrm>
            <a:off x="3391795" y="5338159"/>
            <a:ext cx="3455789" cy="306637"/>
          </a:xfrm>
          <a:prstGeom prst="rect">
            <a:avLst/>
          </a:prstGeom>
        </p:spPr>
        <p:txBody>
          <a:bodyPr vert="horz" lIns="91440" tIns="45720" rIns="91440" bIns="45720" rtlCol="0" anchor="ctr"/>
          <a:lstStyle>
            <a:lvl1pPr algn="ctr">
              <a:defRPr sz="1008">
                <a:solidFill>
                  <a:schemeClr val="tx1">
                    <a:tint val="75000"/>
                  </a:schemeClr>
                </a:solidFill>
              </a:defRPr>
            </a:lvl1pPr>
          </a:lstStyle>
          <a:p>
            <a:endParaRPr lang="en-US" dirty="0">
              <a:solidFill>
                <a:srgbClr val="43525A">
                  <a:tint val="75000"/>
                </a:srgbClr>
              </a:solidFill>
            </a:endParaRPr>
          </a:p>
        </p:txBody>
      </p:sp>
      <p:sp>
        <p:nvSpPr>
          <p:cNvPr id="6" name="Slide Number Placeholder 5"/>
          <p:cNvSpPr>
            <a:spLocks noGrp="1"/>
          </p:cNvSpPr>
          <p:nvPr>
            <p:ph type="sldNum" sz="quarter" idx="4"/>
          </p:nvPr>
        </p:nvSpPr>
        <p:spPr>
          <a:xfrm>
            <a:off x="7231561" y="5338159"/>
            <a:ext cx="2303859" cy="306637"/>
          </a:xfrm>
          <a:prstGeom prst="rect">
            <a:avLst/>
          </a:prstGeom>
        </p:spPr>
        <p:txBody>
          <a:bodyPr vert="horz" lIns="91440" tIns="45720" rIns="91440" bIns="45720" rtlCol="0" anchor="ctr"/>
          <a:lstStyle>
            <a:lvl1pPr algn="r">
              <a:defRPr sz="1008">
                <a:solidFill>
                  <a:schemeClr val="tx1">
                    <a:tint val="75000"/>
                  </a:schemeClr>
                </a:solidFill>
              </a:defRPr>
            </a:lvl1pPr>
          </a:lstStyle>
          <a:p>
            <a:fld id="{48F63A3B-78C7-47BE-AE5E-E10140E04643}" type="slidenum">
              <a:rPr lang="en-US" smtClean="0">
                <a:solidFill>
                  <a:srgbClr val="43525A">
                    <a:tint val="75000"/>
                  </a:srgbClr>
                </a:solidFill>
              </a:rPr>
              <a:pPr/>
              <a:t>‹#›</a:t>
            </a:fld>
            <a:endParaRPr lang="en-US" dirty="0">
              <a:solidFill>
                <a:srgbClr val="43525A">
                  <a:tint val="75000"/>
                </a:srgbClr>
              </a:solidFill>
            </a:endParaRPr>
          </a:p>
        </p:txBody>
      </p:sp>
    </p:spTree>
    <p:extLst>
      <p:ext uri="{BB962C8B-B14F-4D97-AF65-F5344CB8AC3E}">
        <p14:creationId xmlns:p14="http://schemas.microsoft.com/office/powerpoint/2010/main" val="1147487136"/>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 id="2147483739" r:id="rId12"/>
    <p:sldLayoutId id="2147483740" r:id="rId13"/>
    <p:sldLayoutId id="2147483741" r:id="rId14"/>
    <p:sldLayoutId id="2147483742" r:id="rId15"/>
    <p:sldLayoutId id="2147483743" r:id="rId16"/>
  </p:sldLayoutIdLst>
  <p:txStyles>
    <p:titleStyle>
      <a:lvl1pPr algn="l" defTabSz="767913" rtl="0" eaLnBrk="1" latinLnBrk="0" hangingPunct="1">
        <a:lnSpc>
          <a:spcPct val="90000"/>
        </a:lnSpc>
        <a:spcBef>
          <a:spcPct val="0"/>
        </a:spcBef>
        <a:buNone/>
        <a:defRPr sz="3695" kern="1200">
          <a:solidFill>
            <a:schemeClr val="tx1"/>
          </a:solidFill>
          <a:latin typeface="+mj-lt"/>
          <a:ea typeface="+mj-ea"/>
          <a:cs typeface="+mj-cs"/>
        </a:defRPr>
      </a:lvl1pPr>
    </p:titleStyle>
    <p:bodyStyle>
      <a:lvl1pPr marL="191978" indent="-191978" algn="l" defTabSz="767913" rtl="0" eaLnBrk="1" latinLnBrk="0" hangingPunct="1">
        <a:lnSpc>
          <a:spcPct val="90000"/>
        </a:lnSpc>
        <a:spcBef>
          <a:spcPts val="840"/>
        </a:spcBef>
        <a:buFont typeface="Arial" panose="020B0604020202020204" pitchFamily="34" charset="0"/>
        <a:buChar char="•"/>
        <a:defRPr sz="2351" kern="1200">
          <a:solidFill>
            <a:schemeClr val="tx1"/>
          </a:solidFill>
          <a:latin typeface="+mn-lt"/>
          <a:ea typeface="+mn-ea"/>
          <a:cs typeface="+mn-cs"/>
        </a:defRPr>
      </a:lvl1pPr>
      <a:lvl2pPr marL="575935" indent="-191978" algn="l" defTabSz="767913" rtl="0" eaLnBrk="1" latinLnBrk="0" hangingPunct="1">
        <a:lnSpc>
          <a:spcPct val="90000"/>
        </a:lnSpc>
        <a:spcBef>
          <a:spcPts val="420"/>
        </a:spcBef>
        <a:buFont typeface="Arial" panose="020B0604020202020204" pitchFamily="34" charset="0"/>
        <a:buChar char="•"/>
        <a:defRPr sz="2016" kern="1200">
          <a:solidFill>
            <a:schemeClr val="tx1"/>
          </a:solidFill>
          <a:latin typeface="+mn-lt"/>
          <a:ea typeface="+mn-ea"/>
          <a:cs typeface="+mn-cs"/>
        </a:defRPr>
      </a:lvl2pPr>
      <a:lvl3pPr marL="959891" indent="-191978" algn="l" defTabSz="767913" rtl="0" eaLnBrk="1" latinLnBrk="0" hangingPunct="1">
        <a:lnSpc>
          <a:spcPct val="90000"/>
        </a:lnSpc>
        <a:spcBef>
          <a:spcPts val="420"/>
        </a:spcBef>
        <a:buFont typeface="Arial" panose="020B0604020202020204" pitchFamily="34" charset="0"/>
        <a:buChar char="•"/>
        <a:defRPr sz="1680" kern="1200">
          <a:solidFill>
            <a:schemeClr val="tx1"/>
          </a:solidFill>
          <a:latin typeface="+mn-lt"/>
          <a:ea typeface="+mn-ea"/>
          <a:cs typeface="+mn-cs"/>
        </a:defRPr>
      </a:lvl3pPr>
      <a:lvl4pPr marL="134384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4pPr>
      <a:lvl5pPr marL="1727805"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5pPr>
      <a:lvl6pPr marL="211176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6pPr>
      <a:lvl7pPr marL="2495718"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7pPr>
      <a:lvl8pPr marL="2879674"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8pPr>
      <a:lvl9pPr marL="3263631" indent="-191978" algn="l" defTabSz="767913" rtl="0" eaLnBrk="1" latinLnBrk="0" hangingPunct="1">
        <a:lnSpc>
          <a:spcPct val="90000"/>
        </a:lnSpc>
        <a:spcBef>
          <a:spcPts val="420"/>
        </a:spcBef>
        <a:buFont typeface="Arial" panose="020B0604020202020204" pitchFamily="34" charset="0"/>
        <a:buChar char="•"/>
        <a:defRPr sz="1512" kern="1200">
          <a:solidFill>
            <a:schemeClr val="tx1"/>
          </a:solidFill>
          <a:latin typeface="+mn-lt"/>
          <a:ea typeface="+mn-ea"/>
          <a:cs typeface="+mn-cs"/>
        </a:defRPr>
      </a:lvl9pPr>
    </p:bodyStyle>
    <p:otherStyle>
      <a:defPPr>
        <a:defRPr lang="en-US"/>
      </a:defPPr>
      <a:lvl1pPr marL="0" algn="l" defTabSz="767913" rtl="0" eaLnBrk="1" latinLnBrk="0" hangingPunct="1">
        <a:defRPr sz="1512" kern="1200">
          <a:solidFill>
            <a:schemeClr val="tx1"/>
          </a:solidFill>
          <a:latin typeface="+mn-lt"/>
          <a:ea typeface="+mn-ea"/>
          <a:cs typeface="+mn-cs"/>
        </a:defRPr>
      </a:lvl1pPr>
      <a:lvl2pPr marL="383957" algn="l" defTabSz="767913" rtl="0" eaLnBrk="1" latinLnBrk="0" hangingPunct="1">
        <a:defRPr sz="1512" kern="1200">
          <a:solidFill>
            <a:schemeClr val="tx1"/>
          </a:solidFill>
          <a:latin typeface="+mn-lt"/>
          <a:ea typeface="+mn-ea"/>
          <a:cs typeface="+mn-cs"/>
        </a:defRPr>
      </a:lvl2pPr>
      <a:lvl3pPr marL="767913" algn="l" defTabSz="767913" rtl="0" eaLnBrk="1" latinLnBrk="0" hangingPunct="1">
        <a:defRPr sz="1512" kern="1200">
          <a:solidFill>
            <a:schemeClr val="tx1"/>
          </a:solidFill>
          <a:latin typeface="+mn-lt"/>
          <a:ea typeface="+mn-ea"/>
          <a:cs typeface="+mn-cs"/>
        </a:defRPr>
      </a:lvl3pPr>
      <a:lvl4pPr marL="1151870" algn="l" defTabSz="767913" rtl="0" eaLnBrk="1" latinLnBrk="0" hangingPunct="1">
        <a:defRPr sz="1512" kern="1200">
          <a:solidFill>
            <a:schemeClr val="tx1"/>
          </a:solidFill>
          <a:latin typeface="+mn-lt"/>
          <a:ea typeface="+mn-ea"/>
          <a:cs typeface="+mn-cs"/>
        </a:defRPr>
      </a:lvl4pPr>
      <a:lvl5pPr marL="1535826" algn="l" defTabSz="767913" rtl="0" eaLnBrk="1" latinLnBrk="0" hangingPunct="1">
        <a:defRPr sz="1512" kern="1200">
          <a:solidFill>
            <a:schemeClr val="tx1"/>
          </a:solidFill>
          <a:latin typeface="+mn-lt"/>
          <a:ea typeface="+mn-ea"/>
          <a:cs typeface="+mn-cs"/>
        </a:defRPr>
      </a:lvl5pPr>
      <a:lvl6pPr marL="1919783" algn="l" defTabSz="767913" rtl="0" eaLnBrk="1" latinLnBrk="0" hangingPunct="1">
        <a:defRPr sz="1512" kern="1200">
          <a:solidFill>
            <a:schemeClr val="tx1"/>
          </a:solidFill>
          <a:latin typeface="+mn-lt"/>
          <a:ea typeface="+mn-ea"/>
          <a:cs typeface="+mn-cs"/>
        </a:defRPr>
      </a:lvl6pPr>
      <a:lvl7pPr marL="2303739" algn="l" defTabSz="767913" rtl="0" eaLnBrk="1" latinLnBrk="0" hangingPunct="1">
        <a:defRPr sz="1512" kern="1200">
          <a:solidFill>
            <a:schemeClr val="tx1"/>
          </a:solidFill>
          <a:latin typeface="+mn-lt"/>
          <a:ea typeface="+mn-ea"/>
          <a:cs typeface="+mn-cs"/>
        </a:defRPr>
      </a:lvl7pPr>
      <a:lvl8pPr marL="2687696" algn="l" defTabSz="767913" rtl="0" eaLnBrk="1" latinLnBrk="0" hangingPunct="1">
        <a:defRPr sz="1512" kern="1200">
          <a:solidFill>
            <a:schemeClr val="tx1"/>
          </a:solidFill>
          <a:latin typeface="+mn-lt"/>
          <a:ea typeface="+mn-ea"/>
          <a:cs typeface="+mn-cs"/>
        </a:defRPr>
      </a:lvl8pPr>
      <a:lvl9pPr marL="3071652" algn="l" defTabSz="767913" rtl="0" eaLnBrk="1" latinLnBrk="0" hangingPunct="1">
        <a:defRPr sz="151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35.xml"/><Relationship Id="rId1" Type="http://schemas.openxmlformats.org/officeDocument/2006/relationships/tags" Target="../tags/tag5.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4.xml"/><Relationship Id="rId2" Type="http://schemas.openxmlformats.org/officeDocument/2006/relationships/slideLayout" Target="../slideLayouts/slideLayout2.xml"/><Relationship Id="rId1" Type="http://schemas.openxmlformats.org/officeDocument/2006/relationships/tags" Target="../tags/tag6.xml"/><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5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18.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GB" sz="6000" dirty="0" smtClean="0">
                <a:latin typeface="+mn-lt"/>
              </a:rPr>
              <a:t>Electrical components and systems</a:t>
            </a:r>
            <a:endParaRPr lang="en-GB" sz="6000" dirty="0">
              <a:latin typeface="+mn-lt"/>
            </a:endParaRPr>
          </a:p>
        </p:txBody>
      </p:sp>
      <p:sp>
        <p:nvSpPr>
          <p:cNvPr id="3" name="Subtitle 2"/>
          <p:cNvSpPr>
            <a:spLocks noGrp="1"/>
          </p:cNvSpPr>
          <p:nvPr>
            <p:ph type="subTitle" idx="1"/>
          </p:nvPr>
        </p:nvSpPr>
        <p:spPr>
          <a:xfrm>
            <a:off x="1279924" y="2947720"/>
            <a:ext cx="7679531" cy="1390533"/>
          </a:xfrm>
        </p:spPr>
        <p:txBody>
          <a:bodyPr>
            <a:normAutofit/>
          </a:bodyPr>
          <a:lstStyle/>
          <a:p>
            <a:r>
              <a:rPr lang="en-GB" sz="3200" dirty="0" smtClean="0"/>
              <a:t>Topic – </a:t>
            </a:r>
            <a:r>
              <a:rPr lang="en-ZA" sz="3200" dirty="0"/>
              <a:t>Metering Systems and Load Balancing</a:t>
            </a:r>
            <a:endParaRPr lang="en-GB" sz="3200" dirty="0"/>
          </a:p>
        </p:txBody>
      </p:sp>
    </p:spTree>
    <p:custDataLst>
      <p:tags r:id="rId1"/>
    </p:custDataLst>
    <p:extLst>
      <p:ext uri="{BB962C8B-B14F-4D97-AF65-F5344CB8AC3E}">
        <p14:creationId xmlns:p14="http://schemas.microsoft.com/office/powerpoint/2010/main" val="208501247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ZA" dirty="0"/>
              <a:t/>
            </a:r>
            <a:br>
              <a:rPr lang="en-ZA" dirty="0"/>
            </a:br>
            <a:r>
              <a:rPr lang="en-ZA" dirty="0" smtClean="0"/>
              <a:t>Method to </a:t>
            </a:r>
            <a:r>
              <a:rPr lang="en-ZA" dirty="0"/>
              <a:t>connect single-phase energy meter into a circuit </a:t>
            </a:r>
            <a:br>
              <a:rPr lang="en-ZA" dirty="0"/>
            </a:br>
            <a:r>
              <a:rPr lang="en-ZA" dirty="0"/>
              <a:t>	</a:t>
            </a:r>
          </a:p>
        </p:txBody>
      </p:sp>
      <mc:AlternateContent xmlns:mc="http://schemas.openxmlformats.org/markup-compatibility/2006" xmlns:a14="http://schemas.microsoft.com/office/drawing/2010/main">
        <mc:Choice Requires="a14">
          <p:sp>
            <p:nvSpPr>
              <p:cNvPr id="5" name="Content Placeholder 4"/>
              <p:cNvSpPr>
                <a:spLocks noGrp="1"/>
              </p:cNvSpPr>
              <p:nvPr>
                <p:ph idx="1"/>
              </p:nvPr>
            </p:nvSpPr>
            <p:spPr/>
            <p:txBody>
              <a:bodyPr>
                <a:normAutofit/>
              </a:bodyPr>
              <a:lstStyle/>
              <a:p>
                <a:r>
                  <a:rPr lang="en-ZA" sz="2400" dirty="0" smtClean="0"/>
                  <a:t>Use Ohm’s law to determine the current that will be drawn for the load value selected. </a:t>
                </a:r>
                <a14:m>
                  <m:oMath xmlns:m="http://schemas.openxmlformats.org/officeDocument/2006/math">
                    <m:r>
                      <a:rPr lang="en-ZA" sz="2400" b="0" i="1" smtClean="0">
                        <a:latin typeface="Cambria Math"/>
                      </a:rPr>
                      <m:t>𝐼</m:t>
                    </m:r>
                    <m:r>
                      <a:rPr lang="en-ZA" sz="2400" b="0" i="1" smtClean="0">
                        <a:latin typeface="Cambria Math"/>
                      </a:rPr>
                      <m:t>=</m:t>
                    </m:r>
                    <m:f>
                      <m:fPr>
                        <m:ctrlPr>
                          <a:rPr lang="en-ZA" sz="2400" b="0" i="1" smtClean="0">
                            <a:latin typeface="Cambria Math"/>
                          </a:rPr>
                        </m:ctrlPr>
                      </m:fPr>
                      <m:num>
                        <m:r>
                          <a:rPr lang="en-ZA" sz="2400" b="0" i="1" smtClean="0">
                            <a:latin typeface="Cambria Math"/>
                          </a:rPr>
                          <m:t>𝑉</m:t>
                        </m:r>
                      </m:num>
                      <m:den>
                        <m:r>
                          <a:rPr lang="en-ZA" sz="2400" b="0" i="1" smtClean="0">
                            <a:latin typeface="Cambria Math"/>
                          </a:rPr>
                          <m:t>𝑅</m:t>
                        </m:r>
                      </m:den>
                    </m:f>
                    <m:r>
                      <a:rPr lang="en-ZA" sz="2400" b="0" i="1" smtClean="0">
                        <a:latin typeface="Cambria Math"/>
                      </a:rPr>
                      <m:t> </m:t>
                    </m:r>
                  </m:oMath>
                </a14:m>
                <a:endParaRPr lang="en-ZA" sz="2400" dirty="0" smtClean="0"/>
              </a:p>
              <a:p>
                <a:r>
                  <a:rPr lang="en-ZA" sz="2400" dirty="0"/>
                  <a:t>Select the correct size conductor for this current. Refer to </a:t>
                </a:r>
                <a:r>
                  <a:rPr lang="en-ZA" sz="2400" dirty="0" smtClean="0"/>
                  <a:t>the </a:t>
                </a:r>
                <a:r>
                  <a:rPr lang="en-ZA" sz="2400" dirty="0">
                    <a:solidFill>
                      <a:srgbClr val="0070C0"/>
                    </a:solidFill>
                  </a:rPr>
                  <a:t>w</a:t>
                </a:r>
                <a:r>
                  <a:rPr lang="en-ZA" sz="2400" dirty="0" smtClean="0">
                    <a:solidFill>
                      <a:srgbClr val="0070C0"/>
                    </a:solidFill>
                  </a:rPr>
                  <a:t>iring a panel</a:t>
                </a:r>
                <a:r>
                  <a:rPr lang="en-ZA" sz="2400" dirty="0" smtClean="0"/>
                  <a:t> lesson and </a:t>
                </a:r>
                <a:r>
                  <a:rPr lang="en-ZA" sz="2400" dirty="0"/>
                  <a:t>regulation 6.28.2 in the </a:t>
                </a:r>
                <a:r>
                  <a:rPr lang="en-ZA" sz="2400" dirty="0" smtClean="0"/>
                  <a:t>SANS </a:t>
                </a:r>
                <a:r>
                  <a:rPr lang="en-ZA" sz="2400" dirty="0"/>
                  <a:t>Code of Practice for the Wiring of Premises. The correct conductor colours must also be </a:t>
                </a:r>
                <a:r>
                  <a:rPr lang="en-ZA" sz="2400" dirty="0" smtClean="0"/>
                  <a:t>selected.</a:t>
                </a:r>
              </a:p>
              <a:p>
                <a:r>
                  <a:rPr lang="en-ZA" sz="2400" dirty="0"/>
                  <a:t>Wire the circuit as shown in </a:t>
                </a:r>
                <a:r>
                  <a:rPr lang="en-ZA" sz="2400" dirty="0" smtClean="0"/>
                  <a:t>Fig 01</a:t>
                </a:r>
                <a:r>
                  <a:rPr lang="en-ZA" sz="2400" dirty="0"/>
                  <a:t>. Note that the supply terminals are on the left and the load terminals on the right</a:t>
                </a:r>
                <a:r>
                  <a:rPr lang="en-ZA" sz="2400" dirty="0" smtClean="0"/>
                  <a:t>.</a:t>
                </a:r>
              </a:p>
              <a:p>
                <a:r>
                  <a:rPr lang="en-ZA" sz="2400" dirty="0"/>
                  <a:t>Switch the circuit breaker on.</a:t>
                </a:r>
                <a:endParaRPr lang="en-ZA" sz="2400" dirty="0" smtClean="0"/>
              </a:p>
            </p:txBody>
          </p:sp>
        </mc:Choice>
        <mc:Fallback xmlns="">
          <p:sp>
            <p:nvSpPr>
              <p:cNvPr id="5" name="Content Placeholder 4"/>
              <p:cNvSpPr>
                <a:spLocks noGrp="1" noRot="1" noChangeAspect="1" noMove="1" noResize="1" noEditPoints="1" noAdjustHandles="1" noChangeArrowheads="1" noChangeShapeType="1" noTextEdit="1"/>
              </p:cNvSpPr>
              <p:nvPr>
                <p:ph idx="1"/>
              </p:nvPr>
            </p:nvSpPr>
            <p:spPr>
              <a:blipFill rotWithShape="1">
                <a:blip r:embed="rId3"/>
                <a:stretch>
                  <a:fillRect l="-897" t="-2337" r="-1794"/>
                </a:stretch>
              </a:blipFill>
            </p:spPr>
            <p:txBody>
              <a:bodyPr/>
              <a:lstStyle/>
              <a:p>
                <a:r>
                  <a:rPr lang="en-ZA">
                    <a:noFill/>
                  </a:rPr>
                  <a:t> </a:t>
                </a:r>
              </a:p>
            </p:txBody>
          </p:sp>
        </mc:Fallback>
      </mc:AlternateContent>
    </p:spTree>
    <p:extLst>
      <p:ext uri="{BB962C8B-B14F-4D97-AF65-F5344CB8AC3E}">
        <p14:creationId xmlns:p14="http://schemas.microsoft.com/office/powerpoint/2010/main" val="390306391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Method to connect single-phase energy meter into a </a:t>
            </a:r>
            <a:r>
              <a:rPr lang="en-ZA" dirty="0" smtClean="0"/>
              <a:t>circuit continued</a:t>
            </a:r>
            <a:endParaRPr lang="en-ZA" dirty="0"/>
          </a:p>
        </p:txBody>
      </p:sp>
      <p:sp>
        <p:nvSpPr>
          <p:cNvPr id="5" name="Content Placeholder 4"/>
          <p:cNvSpPr>
            <a:spLocks noGrp="1"/>
          </p:cNvSpPr>
          <p:nvPr>
            <p:ph idx="1"/>
          </p:nvPr>
        </p:nvSpPr>
        <p:spPr/>
        <p:txBody>
          <a:bodyPr>
            <a:normAutofit/>
          </a:bodyPr>
          <a:lstStyle/>
          <a:p>
            <a:r>
              <a:rPr lang="en-ZA" sz="2400" dirty="0"/>
              <a:t>Make sure that the disc of the meter is turning in the direction indicated by the arrow. If not, you have wired it wrongly to the </a:t>
            </a:r>
            <a:r>
              <a:rPr lang="en-ZA" sz="2400" dirty="0" smtClean="0"/>
              <a:t>supply.</a:t>
            </a:r>
          </a:p>
          <a:p>
            <a:r>
              <a:rPr lang="en-ZA" sz="2400" dirty="0" smtClean="0"/>
              <a:t>Check </a:t>
            </a:r>
            <a:r>
              <a:rPr lang="en-ZA" sz="2400" dirty="0"/>
              <a:t>the current calculated against the current indicated on the ammeter.</a:t>
            </a:r>
            <a:endParaRPr lang="en-ZA" sz="2400" dirty="0" smtClean="0"/>
          </a:p>
        </p:txBody>
      </p:sp>
    </p:spTree>
    <p:extLst>
      <p:ext uri="{BB962C8B-B14F-4D97-AF65-F5344CB8AC3E}">
        <p14:creationId xmlns:p14="http://schemas.microsoft.com/office/powerpoint/2010/main" val="8106803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Practise</a:t>
            </a:r>
            <a:endParaRPr lang="en-ZA" dirty="0"/>
          </a:p>
        </p:txBody>
      </p:sp>
      <p:sp>
        <p:nvSpPr>
          <p:cNvPr id="5" name="Content Placeholder 4"/>
          <p:cNvSpPr>
            <a:spLocks noGrp="1"/>
          </p:cNvSpPr>
          <p:nvPr>
            <p:ph idx="1"/>
          </p:nvPr>
        </p:nvSpPr>
        <p:spPr>
          <a:xfrm>
            <a:off x="703959" y="1383286"/>
            <a:ext cx="8831461" cy="4226263"/>
          </a:xfrm>
        </p:spPr>
        <p:txBody>
          <a:bodyPr>
            <a:noAutofit/>
          </a:bodyPr>
          <a:lstStyle/>
          <a:p>
            <a:pPr marL="0" indent="0">
              <a:buNone/>
            </a:pPr>
            <a:r>
              <a:rPr lang="en-ZA" sz="2400" dirty="0" smtClean="0"/>
              <a:t>In a practical lesson you will </a:t>
            </a:r>
            <a:r>
              <a:rPr lang="en-ZA" sz="2400" dirty="0"/>
              <a:t>be given an energy meter, a load and the necessary conductors, and must connect the energy meter to the load in accordance with the following standards:</a:t>
            </a:r>
          </a:p>
          <a:p>
            <a:r>
              <a:rPr lang="en-ZA" sz="2400" dirty="0" smtClean="0"/>
              <a:t>The </a:t>
            </a:r>
            <a:r>
              <a:rPr lang="en-ZA" sz="2400" dirty="0"/>
              <a:t>wiring diagram must be drawn correctly in accordance with the contents of these notes;</a:t>
            </a:r>
          </a:p>
          <a:p>
            <a:r>
              <a:rPr lang="en-ZA" sz="2400" dirty="0" smtClean="0"/>
              <a:t>The </a:t>
            </a:r>
            <a:r>
              <a:rPr lang="en-ZA" sz="2400" dirty="0"/>
              <a:t>physical wiring of the circuit must be in accordance with the </a:t>
            </a:r>
            <a:r>
              <a:rPr lang="en-ZA" sz="2400" dirty="0" smtClean="0"/>
              <a:t>SANS </a:t>
            </a:r>
            <a:r>
              <a:rPr lang="en-ZA" sz="2400" dirty="0"/>
              <a:t>Code of Practice for the Wiring of Premises and the standards learnt </a:t>
            </a:r>
            <a:r>
              <a:rPr lang="en-ZA" sz="2400" dirty="0" smtClean="0"/>
              <a:t>in </a:t>
            </a:r>
            <a:r>
              <a:rPr lang="en-ZA" sz="2400" dirty="0"/>
              <a:t>panel wiring;</a:t>
            </a:r>
          </a:p>
          <a:p>
            <a:r>
              <a:rPr lang="en-ZA" sz="2400" dirty="0" smtClean="0"/>
              <a:t>All </a:t>
            </a:r>
            <a:r>
              <a:rPr lang="en-ZA" sz="2400" dirty="0"/>
              <a:t>metal parts must be earthed;</a:t>
            </a:r>
          </a:p>
          <a:p>
            <a:r>
              <a:rPr lang="en-ZA" sz="2400" dirty="0" smtClean="0"/>
              <a:t>The </a:t>
            </a:r>
            <a:r>
              <a:rPr lang="en-ZA" sz="2400" dirty="0"/>
              <a:t>energy meter must operate correctly;</a:t>
            </a:r>
          </a:p>
          <a:p>
            <a:r>
              <a:rPr lang="en-ZA" sz="2400" dirty="0" smtClean="0"/>
              <a:t>The </a:t>
            </a:r>
            <a:r>
              <a:rPr lang="en-ZA" sz="2400" dirty="0"/>
              <a:t>current in the load must not exceed the rating of the meter.</a:t>
            </a:r>
            <a:endParaRPr lang="en-ZA" sz="2400" dirty="0" smtClean="0"/>
          </a:p>
        </p:txBody>
      </p:sp>
    </p:spTree>
    <p:extLst>
      <p:ext uri="{BB962C8B-B14F-4D97-AF65-F5344CB8AC3E}">
        <p14:creationId xmlns:p14="http://schemas.microsoft.com/office/powerpoint/2010/main" val="233532331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57330" y="644232"/>
            <a:ext cx="7672758" cy="967170"/>
          </a:xfrm>
        </p:spPr>
        <p:txBody>
          <a:bodyPr>
            <a:normAutofit/>
          </a:bodyPr>
          <a:lstStyle/>
          <a:p>
            <a:r>
              <a:rPr lang="en-GB" sz="3000" dirty="0" smtClean="0"/>
              <a:t>Let’s review:</a:t>
            </a:r>
            <a:endParaRPr lang="en-GB" sz="3000" dirty="0"/>
          </a:p>
        </p:txBody>
      </p:sp>
      <p:sp>
        <p:nvSpPr>
          <p:cNvPr id="3" name="Content Placeholder 2"/>
          <p:cNvSpPr>
            <a:spLocks noGrp="1"/>
          </p:cNvSpPr>
          <p:nvPr>
            <p:ph idx="1"/>
          </p:nvPr>
        </p:nvSpPr>
        <p:spPr>
          <a:xfrm>
            <a:off x="1122532" y="1469693"/>
            <a:ext cx="8186360" cy="3821508"/>
          </a:xfrm>
        </p:spPr>
        <p:txBody>
          <a:bodyPr>
            <a:noAutofit/>
          </a:bodyPr>
          <a:lstStyle/>
          <a:p>
            <a:pPr marL="0" indent="0" algn="just">
              <a:buNone/>
            </a:pPr>
            <a:r>
              <a:rPr lang="en-GB" sz="2400" dirty="0" smtClean="0"/>
              <a:t>In this lesson we have covered:</a:t>
            </a:r>
          </a:p>
          <a:p>
            <a:pPr algn="just">
              <a:buFont typeface="Wingdings" panose="05000000000000000000" pitchFamily="2" charset="2"/>
              <a:buChar char="ü"/>
            </a:pPr>
            <a:r>
              <a:rPr lang="en-ZA" sz="2400" dirty="0" smtClean="0"/>
              <a:t>Circuit diagram of a single phase energy meter.</a:t>
            </a:r>
          </a:p>
          <a:p>
            <a:pPr algn="just">
              <a:buFont typeface="Wingdings" panose="05000000000000000000" pitchFamily="2" charset="2"/>
              <a:buChar char="ü"/>
            </a:pPr>
            <a:r>
              <a:rPr lang="en-ZA" sz="2400" dirty="0"/>
              <a:t>Connect a single phase energy meter.</a:t>
            </a:r>
          </a:p>
          <a:p>
            <a:pPr marL="0" indent="0" algn="just">
              <a:buNone/>
            </a:pPr>
            <a:endParaRPr lang="en-GB" sz="2400" dirty="0" smtClean="0"/>
          </a:p>
          <a:p>
            <a:pPr marL="0" indent="0" algn="just">
              <a:buNone/>
            </a:pPr>
            <a:r>
              <a:rPr lang="en-GB" sz="2400" dirty="0" smtClean="0"/>
              <a:t>Make sure you have a complete understanding of all the work covered here before you start the next unit.</a:t>
            </a:r>
          </a:p>
          <a:p>
            <a:pPr algn="just">
              <a:buFont typeface="Wingdings" panose="05000000000000000000" pitchFamily="2" charset="2"/>
              <a:buChar char="ü"/>
            </a:pPr>
            <a:endParaRPr lang="en-GB" sz="2400" dirty="0" smtClean="0"/>
          </a:p>
          <a:p>
            <a:pPr algn="just">
              <a:buFont typeface="Wingdings" panose="05000000000000000000" pitchFamily="2" charset="2"/>
              <a:buChar char="ü"/>
            </a:pPr>
            <a:endParaRPr lang="en-GB" sz="2400" dirty="0"/>
          </a:p>
        </p:txBody>
      </p:sp>
    </p:spTree>
    <p:custDataLst>
      <p:tags r:id="rId1"/>
    </p:custDataLst>
    <p:extLst>
      <p:ext uri="{BB962C8B-B14F-4D97-AF65-F5344CB8AC3E}">
        <p14:creationId xmlns:p14="http://schemas.microsoft.com/office/powerpoint/2010/main" val="246413102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accent4"/>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92C05-8DD4-4005-AA63-7A57617E295A}"/>
              </a:ext>
            </a:extLst>
          </p:cNvPr>
          <p:cNvSpPr>
            <a:spLocks noGrp="1"/>
          </p:cNvSpPr>
          <p:nvPr>
            <p:ph type="title"/>
          </p:nvPr>
        </p:nvSpPr>
        <p:spPr/>
        <p:txBody>
          <a:bodyPr/>
          <a:lstStyle/>
          <a:p>
            <a:r>
              <a:rPr lang="en-ZA" dirty="0" smtClean="0"/>
              <a:t>HIAC form </a:t>
            </a:r>
            <a:r>
              <a:rPr lang="en-ZA" dirty="0"/>
              <a:t>brief </a:t>
            </a:r>
          </a:p>
        </p:txBody>
      </p:sp>
      <p:grpSp>
        <p:nvGrpSpPr>
          <p:cNvPr id="4" name="Group 3"/>
          <p:cNvGrpSpPr/>
          <p:nvPr/>
        </p:nvGrpSpPr>
        <p:grpSpPr>
          <a:xfrm>
            <a:off x="2158583" y="1180025"/>
            <a:ext cx="5651292" cy="8343210"/>
            <a:chOff x="2158583" y="1180025"/>
            <a:chExt cx="5651292" cy="8343210"/>
          </a:xfrm>
        </p:grpSpPr>
        <p:pic>
          <p:nvPicPr>
            <p:cNvPr id="1026" name="Picture 2"/>
            <p:cNvPicPr>
              <a:picLocks noChangeAspect="1" noChangeArrowheads="1"/>
            </p:cNvPicPr>
            <p:nvPr/>
          </p:nvPicPr>
          <p:blipFill rotWithShape="1">
            <a:blip r:embed="rId4">
              <a:extLst>
                <a:ext uri="{28A0092B-C50C-407E-A947-70E740481C1C}">
                  <a14:useLocalDpi xmlns:a14="http://schemas.microsoft.com/office/drawing/2010/main" val="0"/>
                </a:ext>
              </a:extLst>
            </a:blip>
            <a:srcRect t="2343" b="7497"/>
            <a:stretch/>
          </p:blipFill>
          <p:spPr bwMode="auto">
            <a:xfrm>
              <a:off x="2293495" y="1180025"/>
              <a:ext cx="5516380" cy="618014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7" name="Picture 3"/>
            <p:cNvPicPr>
              <a:picLocks noChangeAspect="1" noChangeArrowheads="1"/>
            </p:cNvPicPr>
            <p:nvPr/>
          </p:nvPicPr>
          <p:blipFill rotWithShape="1">
            <a:blip r:embed="rId5">
              <a:extLst>
                <a:ext uri="{28A0092B-C50C-407E-A947-70E740481C1C}">
                  <a14:useLocalDpi xmlns:a14="http://schemas.microsoft.com/office/drawing/2010/main" val="0"/>
                </a:ext>
              </a:extLst>
            </a:blip>
            <a:srcRect l="-1958" t="4918" r="1958" b="4918"/>
            <a:stretch/>
          </p:blipFill>
          <p:spPr bwMode="auto">
            <a:xfrm>
              <a:off x="2158583" y="7375162"/>
              <a:ext cx="5606321" cy="214807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custDataLst>
      <p:tags r:id="rId1"/>
    </p:custDataLst>
    <p:extLst>
      <p:ext uri="{BB962C8B-B14F-4D97-AF65-F5344CB8AC3E}">
        <p14:creationId xmlns:p14="http://schemas.microsoft.com/office/powerpoint/2010/main" val="65537946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Connect a single phase energy meter</a:t>
            </a:r>
            <a:endParaRPr lang="en-GB" dirty="0"/>
          </a:p>
        </p:txBody>
      </p:sp>
      <p:sp>
        <p:nvSpPr>
          <p:cNvPr id="3" name="Text Placeholder 2"/>
          <p:cNvSpPr>
            <a:spLocks noGrp="1"/>
          </p:cNvSpPr>
          <p:nvPr>
            <p:ph type="body" idx="1"/>
          </p:nvPr>
        </p:nvSpPr>
        <p:spPr/>
        <p:txBody>
          <a:bodyPr/>
          <a:lstStyle/>
          <a:p>
            <a:r>
              <a:rPr lang="en-GB" dirty="0" smtClean="0"/>
              <a:t>Unit 7.2 </a:t>
            </a:r>
            <a:endParaRPr lang="en-GB" dirty="0"/>
          </a:p>
        </p:txBody>
      </p:sp>
    </p:spTree>
    <p:custDataLst>
      <p:tags r:id="rId1"/>
    </p:custDataLst>
    <p:extLst>
      <p:ext uri="{BB962C8B-B14F-4D97-AF65-F5344CB8AC3E}">
        <p14:creationId xmlns:p14="http://schemas.microsoft.com/office/powerpoint/2010/main" val="71268950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lumMod val="65000"/>
          </a:schemeClr>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3200" dirty="0"/>
              <a:t>Assumed prior learning </a:t>
            </a:r>
          </a:p>
        </p:txBody>
      </p:sp>
      <p:sp>
        <p:nvSpPr>
          <p:cNvPr id="3" name="Content Placeholder 2"/>
          <p:cNvSpPr>
            <a:spLocks noGrp="1"/>
          </p:cNvSpPr>
          <p:nvPr>
            <p:ph idx="1"/>
          </p:nvPr>
        </p:nvSpPr>
        <p:spPr/>
        <p:txBody>
          <a:bodyPr>
            <a:noAutofit/>
          </a:bodyPr>
          <a:lstStyle/>
          <a:p>
            <a:pPr marL="0" indent="0">
              <a:buNone/>
            </a:pPr>
            <a:r>
              <a:rPr lang="en-GB" sz="2400" dirty="0" smtClean="0">
                <a:solidFill>
                  <a:srgbClr val="0070C0"/>
                </a:solidFill>
              </a:rPr>
              <a:t>Using energy meters</a:t>
            </a:r>
          </a:p>
          <a:p>
            <a:pPr marL="0" indent="0">
              <a:buNone/>
            </a:pPr>
            <a:endParaRPr lang="en-GB" sz="2400" dirty="0"/>
          </a:p>
          <a:p>
            <a:pPr marL="0" indent="0">
              <a:buNone/>
            </a:pPr>
            <a:endParaRPr lang="en-GB" sz="2400" dirty="0"/>
          </a:p>
          <a:p>
            <a:r>
              <a:rPr lang="en-GB" sz="2400" b="1" dirty="0"/>
              <a:t>Don’t feel confident yet about these topics? </a:t>
            </a:r>
            <a:r>
              <a:rPr lang="en-GB" sz="2400" i="1" dirty="0"/>
              <a:t>Click on each to review the content. </a:t>
            </a:r>
            <a:endParaRPr lang="en-ZA" sz="2400" dirty="0"/>
          </a:p>
          <a:p>
            <a:r>
              <a:rPr lang="en-GB" sz="2400" b="1" dirty="0"/>
              <a:t>Feeling confident? </a:t>
            </a:r>
            <a:r>
              <a:rPr lang="en-GB" sz="2400" i="1" dirty="0"/>
              <a:t>Click </a:t>
            </a:r>
            <a:r>
              <a:rPr lang="en-GB" sz="2400" i="1" dirty="0">
                <a:solidFill>
                  <a:srgbClr val="0070C0"/>
                </a:solidFill>
              </a:rPr>
              <a:t>next</a:t>
            </a:r>
            <a:r>
              <a:rPr lang="en-GB" sz="2400" i="1" dirty="0"/>
              <a:t> to proceed with this unit.</a:t>
            </a:r>
            <a:endParaRPr lang="en-ZA" sz="2400" dirty="0"/>
          </a:p>
          <a:p>
            <a:pPr marL="0" indent="0">
              <a:buNone/>
            </a:pPr>
            <a:endParaRPr lang="en-GB" sz="2400" dirty="0"/>
          </a:p>
          <a:p>
            <a:pPr marL="0" indent="0">
              <a:buNone/>
            </a:pPr>
            <a:endParaRPr lang="en-GB" sz="2400" dirty="0"/>
          </a:p>
          <a:p>
            <a:endParaRPr lang="en-GB" sz="2400" dirty="0"/>
          </a:p>
          <a:p>
            <a:endParaRPr lang="en-GB" sz="2400" dirty="0"/>
          </a:p>
          <a:p>
            <a:endParaRPr lang="en-GB" sz="2400" dirty="0"/>
          </a:p>
        </p:txBody>
      </p:sp>
    </p:spTree>
    <p:custDataLst>
      <p:tags r:id="rId1"/>
    </p:custDataLst>
    <p:extLst>
      <p:ext uri="{BB962C8B-B14F-4D97-AF65-F5344CB8AC3E}">
        <p14:creationId xmlns:p14="http://schemas.microsoft.com/office/powerpoint/2010/main" val="21200168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Outcomes</a:t>
            </a:r>
            <a:endParaRPr lang="en-ZA" dirty="0"/>
          </a:p>
        </p:txBody>
      </p:sp>
      <p:sp>
        <p:nvSpPr>
          <p:cNvPr id="5" name="Content Placeholder 4"/>
          <p:cNvSpPr>
            <a:spLocks noGrp="1"/>
          </p:cNvSpPr>
          <p:nvPr>
            <p:ph idx="1"/>
          </p:nvPr>
        </p:nvSpPr>
        <p:spPr/>
        <p:txBody>
          <a:bodyPr>
            <a:normAutofit/>
          </a:bodyPr>
          <a:lstStyle/>
          <a:p>
            <a:r>
              <a:rPr lang="en-ZA" sz="2400" dirty="0" smtClean="0"/>
              <a:t>Draw </a:t>
            </a:r>
            <a:r>
              <a:rPr lang="en-ZA" sz="2400" dirty="0"/>
              <a:t>the circuit diagram to show how a single-phase energy meter is connected into a circuit</a:t>
            </a:r>
            <a:r>
              <a:rPr lang="en-ZA" sz="2400" dirty="0" smtClean="0"/>
              <a:t>.</a:t>
            </a:r>
          </a:p>
          <a:p>
            <a:r>
              <a:rPr lang="en-ZA" sz="2400" dirty="0"/>
              <a:t>Connect a single-phase energy meter into a circuit according to the wiring diagram.</a:t>
            </a:r>
            <a:endParaRPr lang="en-ZA" sz="2400" dirty="0" smtClean="0"/>
          </a:p>
        </p:txBody>
      </p:sp>
    </p:spTree>
    <p:extLst>
      <p:ext uri="{BB962C8B-B14F-4D97-AF65-F5344CB8AC3E}">
        <p14:creationId xmlns:p14="http://schemas.microsoft.com/office/powerpoint/2010/main" val="29570940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Introduction</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In this lesson we look at the connection of the </a:t>
            </a:r>
            <a:r>
              <a:rPr lang="en-ZA" sz="2400" dirty="0">
                <a:solidFill>
                  <a:srgbClr val="0070C0"/>
                </a:solidFill>
              </a:rPr>
              <a:t>kilowatt-hour meter </a:t>
            </a:r>
            <a:r>
              <a:rPr lang="en-ZA" sz="2400" dirty="0"/>
              <a:t>to a load and the recording, at certain intervals of time, of the energy consumed. The construction of the kilowatt-hour meter as well as the reading of its dials were fully explained </a:t>
            </a:r>
            <a:r>
              <a:rPr lang="en-ZA" sz="2400" dirty="0" smtClean="0"/>
              <a:t>in an </a:t>
            </a:r>
            <a:r>
              <a:rPr lang="en-ZA" sz="2400" dirty="0" smtClean="0">
                <a:solidFill>
                  <a:srgbClr val="0070C0"/>
                </a:solidFill>
              </a:rPr>
              <a:t>earlier lesson</a:t>
            </a:r>
            <a:r>
              <a:rPr lang="en-ZA" sz="2400" dirty="0" smtClean="0"/>
              <a:t>, </a:t>
            </a:r>
            <a:r>
              <a:rPr lang="en-ZA" sz="2400" dirty="0"/>
              <a:t>and you should refer to it before doing this </a:t>
            </a:r>
            <a:r>
              <a:rPr lang="en-ZA" sz="2400" dirty="0" smtClean="0"/>
              <a:t>lesson.</a:t>
            </a:r>
          </a:p>
        </p:txBody>
      </p:sp>
    </p:spTree>
    <p:extLst>
      <p:ext uri="{BB962C8B-B14F-4D97-AF65-F5344CB8AC3E}">
        <p14:creationId xmlns:p14="http://schemas.microsoft.com/office/powerpoint/2010/main" val="47326696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HIAC </a:t>
            </a:r>
            <a:r>
              <a:rPr lang="en-ZA" dirty="0" smtClean="0"/>
              <a:t>Form: Connect a single phase energy meter</a:t>
            </a:r>
            <a:endParaRPr lang="en-ZA" dirty="0"/>
          </a:p>
        </p:txBody>
      </p:sp>
      <p:sp>
        <p:nvSpPr>
          <p:cNvPr id="5" name="Content Placeholder 4"/>
          <p:cNvSpPr>
            <a:spLocks noGrp="1"/>
          </p:cNvSpPr>
          <p:nvPr>
            <p:ph idx="1"/>
          </p:nvPr>
        </p:nvSpPr>
        <p:spPr>
          <a:xfrm>
            <a:off x="703959" y="1533187"/>
            <a:ext cx="8831461" cy="925200"/>
          </a:xfrm>
        </p:spPr>
        <p:txBody>
          <a:bodyPr>
            <a:noAutofit/>
          </a:bodyPr>
          <a:lstStyle/>
          <a:p>
            <a:pPr marL="0" indent="0">
              <a:buNone/>
            </a:pPr>
            <a:r>
              <a:rPr lang="en-ZA" sz="2400" dirty="0" smtClean="0"/>
              <a:t>Make sure you follow the steps and processes set out in the HIAC form for connecting a single phase energy meter, to avoid any potential incidents.</a:t>
            </a:r>
          </a:p>
        </p:txBody>
      </p:sp>
      <p:sp>
        <p:nvSpPr>
          <p:cNvPr id="2" name="Rounded Rectangle 1"/>
          <p:cNvSpPr/>
          <p:nvPr/>
        </p:nvSpPr>
        <p:spPr>
          <a:xfrm>
            <a:off x="3192905" y="3013023"/>
            <a:ext cx="3597639" cy="1289154"/>
          </a:xfrm>
          <a:prstGeom prst="roundRect">
            <a:avLst/>
          </a:prstGeom>
          <a:solidFill>
            <a:schemeClr val="bg1">
              <a:lumMod val="65000"/>
            </a:schemeClr>
          </a:solidFill>
          <a:ln>
            <a:noFill/>
          </a:ln>
          <a:effectLst>
            <a:outerShdw blurRad="44450" dist="27940" dir="5400000" algn="ctr">
              <a:srgbClr val="000000">
                <a:alpha val="32000"/>
              </a:srgbClr>
            </a:outerShdw>
          </a:effectLst>
          <a:scene3d>
            <a:camera prst="orthographicFront">
              <a:rot lat="0" lon="0" rev="0"/>
            </a:camera>
            <a:lightRig rig="balanced" dir="t">
              <a:rot lat="0" lon="0" rev="8700000"/>
            </a:lightRig>
          </a:scene3d>
          <a:sp3d>
            <a:bevelT w="190500" h="38100"/>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ZA" sz="2400" b="1" dirty="0" smtClean="0"/>
              <a:t>HIAC form: Connect a single phase energy meter</a:t>
            </a:r>
            <a:endParaRPr lang="en-ZA" sz="2400" b="1" dirty="0"/>
          </a:p>
        </p:txBody>
      </p:sp>
    </p:spTree>
    <p:extLst>
      <p:ext uri="{BB962C8B-B14F-4D97-AF65-F5344CB8AC3E}">
        <p14:creationId xmlns:p14="http://schemas.microsoft.com/office/powerpoint/2010/main" val="202588210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smtClean="0"/>
              <a:t>Reading an energy meter</a:t>
            </a:r>
            <a:endParaRPr lang="en-ZA" dirty="0"/>
          </a:p>
        </p:txBody>
      </p:sp>
      <p:sp>
        <p:nvSpPr>
          <p:cNvPr id="5" name="Content Placeholder 4"/>
          <p:cNvSpPr>
            <a:spLocks noGrp="1"/>
          </p:cNvSpPr>
          <p:nvPr>
            <p:ph idx="1"/>
          </p:nvPr>
        </p:nvSpPr>
        <p:spPr/>
        <p:txBody>
          <a:bodyPr>
            <a:normAutofit/>
          </a:bodyPr>
          <a:lstStyle/>
          <a:p>
            <a:pPr marL="0" indent="0">
              <a:buNone/>
            </a:pPr>
            <a:r>
              <a:rPr lang="en-ZA" sz="2400" dirty="0"/>
              <a:t>There are two methods of displaying the amount of energy measured by an energy meter (kilowatt-hour meter</a:t>
            </a:r>
            <a:r>
              <a:rPr lang="en-ZA" sz="2400" dirty="0" smtClean="0"/>
              <a:t>): </a:t>
            </a:r>
            <a:r>
              <a:rPr lang="en-ZA" sz="2400" dirty="0"/>
              <a:t>	</a:t>
            </a:r>
          </a:p>
          <a:p>
            <a:endParaRPr lang="en-ZA" sz="2400" dirty="0"/>
          </a:p>
          <a:p>
            <a:r>
              <a:rPr lang="en-ZA" sz="2400" dirty="0">
                <a:solidFill>
                  <a:srgbClr val="0070C0"/>
                </a:solidFill>
              </a:rPr>
              <a:t>Digital </a:t>
            </a:r>
            <a:r>
              <a:rPr lang="en-ZA" sz="2400" dirty="0"/>
              <a:t>display </a:t>
            </a:r>
            <a:r>
              <a:rPr lang="en-ZA" sz="2400" dirty="0" smtClean="0">
                <a:solidFill>
                  <a:srgbClr val="0070C0"/>
                </a:solidFill>
              </a:rPr>
              <a:t> </a:t>
            </a:r>
            <a:r>
              <a:rPr lang="en-ZA" sz="2400" dirty="0" smtClean="0"/>
              <a:t>and </a:t>
            </a:r>
            <a:endParaRPr lang="en-ZA" sz="2400" dirty="0"/>
          </a:p>
          <a:p>
            <a:r>
              <a:rPr lang="en-ZA" sz="2400" dirty="0" smtClean="0">
                <a:solidFill>
                  <a:srgbClr val="0070C0"/>
                </a:solidFill>
              </a:rPr>
              <a:t>Analogue </a:t>
            </a:r>
            <a:r>
              <a:rPr lang="en-ZA" sz="2400" dirty="0"/>
              <a:t>(dial type) </a:t>
            </a:r>
            <a:r>
              <a:rPr lang="en-ZA" sz="2400" dirty="0" smtClean="0"/>
              <a:t>display.</a:t>
            </a:r>
          </a:p>
        </p:txBody>
      </p:sp>
    </p:spTree>
    <p:extLst>
      <p:ext uri="{BB962C8B-B14F-4D97-AF65-F5344CB8AC3E}">
        <p14:creationId xmlns:p14="http://schemas.microsoft.com/office/powerpoint/2010/main" val="112248862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Autofit/>
          </a:bodyPr>
          <a:lstStyle/>
          <a:p>
            <a:r>
              <a:rPr lang="en-ZA" sz="3700" dirty="0"/>
              <a:t/>
            </a:r>
            <a:br>
              <a:rPr lang="en-ZA" sz="3700" dirty="0"/>
            </a:br>
            <a:r>
              <a:rPr lang="en-ZA" sz="3700" dirty="0" smtClean="0"/>
              <a:t>Connecting an </a:t>
            </a:r>
            <a:r>
              <a:rPr lang="en-ZA" sz="3700" dirty="0">
                <a:solidFill>
                  <a:srgbClr val="000000"/>
                </a:solidFill>
              </a:rPr>
              <a:t>e</a:t>
            </a:r>
            <a:r>
              <a:rPr lang="en-ZA" sz="3700" dirty="0" smtClean="0">
                <a:solidFill>
                  <a:srgbClr val="000000"/>
                </a:solidFill>
              </a:rPr>
              <a:t>nergy </a:t>
            </a:r>
            <a:r>
              <a:rPr lang="en-ZA" sz="3700" dirty="0">
                <a:solidFill>
                  <a:srgbClr val="000000"/>
                </a:solidFill>
              </a:rPr>
              <a:t>meter </a:t>
            </a:r>
            <a:r>
              <a:rPr lang="en-ZA" sz="3700" dirty="0" smtClean="0">
                <a:solidFill>
                  <a:srgbClr val="000000"/>
                </a:solidFill>
              </a:rPr>
              <a:t>circuit </a:t>
            </a:r>
            <a:r>
              <a:rPr lang="en-ZA" sz="3700" dirty="0">
                <a:solidFill>
                  <a:srgbClr val="000000"/>
                </a:solidFill>
              </a:rPr>
              <a:t/>
            </a:r>
            <a:br>
              <a:rPr lang="en-ZA" sz="3700" dirty="0">
                <a:solidFill>
                  <a:srgbClr val="000000"/>
                </a:solidFill>
              </a:rPr>
            </a:br>
            <a:r>
              <a:rPr lang="en-ZA" sz="3700" dirty="0">
                <a:solidFill>
                  <a:srgbClr val="000000"/>
                </a:solidFill>
              </a:rPr>
              <a:t>	</a:t>
            </a:r>
          </a:p>
        </p:txBody>
      </p:sp>
      <p:grpSp>
        <p:nvGrpSpPr>
          <p:cNvPr id="3" name="Group 2"/>
          <p:cNvGrpSpPr/>
          <p:nvPr/>
        </p:nvGrpSpPr>
        <p:grpSpPr>
          <a:xfrm>
            <a:off x="2420957" y="1445647"/>
            <a:ext cx="5298977" cy="4050321"/>
            <a:chOff x="2420957" y="1445647"/>
            <a:chExt cx="5298977" cy="4050321"/>
          </a:xfrm>
        </p:grpSpPr>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420957" y="1445647"/>
              <a:ext cx="5298977" cy="357605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TextBox 1"/>
            <p:cNvSpPr txBox="1"/>
            <p:nvPr/>
          </p:nvSpPr>
          <p:spPr>
            <a:xfrm>
              <a:off x="3117954" y="5126636"/>
              <a:ext cx="2863121" cy="369332"/>
            </a:xfrm>
            <a:prstGeom prst="rect">
              <a:avLst/>
            </a:prstGeom>
            <a:noFill/>
          </p:spPr>
          <p:txBody>
            <a:bodyPr wrap="square" rtlCol="0">
              <a:spAutoFit/>
            </a:bodyPr>
            <a:lstStyle/>
            <a:p>
              <a:r>
                <a:rPr lang="en-ZA" dirty="0" smtClean="0"/>
                <a:t>Figure 01</a:t>
              </a:r>
              <a:endParaRPr lang="en-ZA" dirty="0"/>
            </a:p>
          </p:txBody>
        </p:sp>
      </p:grpSp>
    </p:spTree>
    <p:extLst>
      <p:ext uri="{BB962C8B-B14F-4D97-AF65-F5344CB8AC3E}">
        <p14:creationId xmlns:p14="http://schemas.microsoft.com/office/powerpoint/2010/main" val="42369525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dirty="0"/>
              <a:t>Construction of energy meter</a:t>
            </a:r>
          </a:p>
        </p:txBody>
      </p:sp>
      <p:sp>
        <p:nvSpPr>
          <p:cNvPr id="5" name="Content Placeholder 4"/>
          <p:cNvSpPr>
            <a:spLocks noGrp="1"/>
          </p:cNvSpPr>
          <p:nvPr>
            <p:ph idx="1"/>
          </p:nvPr>
        </p:nvSpPr>
        <p:spPr>
          <a:xfrm>
            <a:off x="703959" y="1533187"/>
            <a:ext cx="8831461" cy="1165043"/>
          </a:xfrm>
        </p:spPr>
        <p:txBody>
          <a:bodyPr>
            <a:normAutofit/>
          </a:bodyPr>
          <a:lstStyle/>
          <a:p>
            <a:pPr marL="0" indent="0">
              <a:buNone/>
            </a:pPr>
            <a:r>
              <a:rPr lang="en-ZA" sz="2400" dirty="0"/>
              <a:t>You will recall </a:t>
            </a:r>
            <a:r>
              <a:rPr lang="en-ZA" sz="2400" dirty="0" smtClean="0"/>
              <a:t>that </a:t>
            </a:r>
            <a:r>
              <a:rPr lang="en-ZA" sz="2400" dirty="0"/>
              <a:t>internally, the energy meter is wired so that the current element is in series with the load, while the voltage element is in parallel as shown </a:t>
            </a:r>
            <a:r>
              <a:rPr lang="en-ZA" sz="2400" dirty="0" smtClean="0"/>
              <a:t>below.</a:t>
            </a: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19313" y="2352969"/>
            <a:ext cx="4375878" cy="340648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tangle 2"/>
          <p:cNvSpPr/>
          <p:nvPr/>
        </p:nvSpPr>
        <p:spPr>
          <a:xfrm>
            <a:off x="926709" y="3646495"/>
            <a:ext cx="3555349" cy="1477328"/>
          </a:xfrm>
          <a:prstGeom prst="rect">
            <a:avLst/>
          </a:prstGeom>
        </p:spPr>
        <p:txBody>
          <a:bodyPr wrap="square">
            <a:spAutoFit/>
          </a:bodyPr>
          <a:lstStyle/>
          <a:p>
            <a:r>
              <a:rPr lang="en-ZA" b="1" dirty="0" smtClean="0"/>
              <a:t>NOTE</a:t>
            </a:r>
            <a:r>
              <a:rPr lang="en-ZA" dirty="0" smtClean="0"/>
              <a:t>: It </a:t>
            </a:r>
            <a:r>
              <a:rPr lang="en-ZA" dirty="0"/>
              <a:t>is standard on energy meters for the live terminal to be on the LEFT on the supply side (A) and the load terminal to be on the RIGHT on the load side (B).</a:t>
            </a:r>
          </a:p>
        </p:txBody>
      </p:sp>
    </p:spTree>
    <p:extLst>
      <p:ext uri="{BB962C8B-B14F-4D97-AF65-F5344CB8AC3E}">
        <p14:creationId xmlns:p14="http://schemas.microsoft.com/office/powerpoint/2010/main" val="3173760166"/>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ARTICULATE_DESIGN_ID_OFFICE THEME" val="I6SUkkga"/>
  <p:tag name="ARTICULATE_SLIDE_THUMBNAIL_REFRESH" val="1"/>
  <p:tag name="ARTICULATE_SLIDE_COUNT" val="50"/>
  <p:tag name="ARTICULATE_PROJECT_OPEN" val="0"/>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1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2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3_Office Theme">
  <a:themeElements>
    <a:clrScheme name="Custom 3">
      <a:dk1>
        <a:srgbClr val="43525A"/>
      </a:dk1>
      <a:lt1>
        <a:sysClr val="window" lastClr="FFFFFF"/>
      </a:lt1>
      <a:dk2>
        <a:srgbClr val="8FC335"/>
      </a:dk2>
      <a:lt2>
        <a:srgbClr val="E7E6E6"/>
      </a:lt2>
      <a:accent1>
        <a:srgbClr val="0C6030"/>
      </a:accent1>
      <a:accent2>
        <a:srgbClr val="F36F21"/>
      </a:accent2>
      <a:accent3>
        <a:srgbClr val="86B59C"/>
      </a:accent3>
      <a:accent4>
        <a:srgbClr val="DEC368"/>
      </a:accent4>
      <a:accent5>
        <a:srgbClr val="96692F"/>
      </a:accent5>
      <a:accent6>
        <a:srgbClr val="BE1E2D"/>
      </a:accent6>
      <a:hlink>
        <a:srgbClr val="0C6030"/>
      </a:hlink>
      <a:folHlink>
        <a:srgbClr val="F36F21"/>
      </a:folHlink>
    </a:clrScheme>
    <a:fontScheme name="Custom 2">
      <a:majorFont>
        <a:latin typeface="Open Sans"/>
        <a:ea typeface=""/>
        <a:cs typeface=""/>
      </a:majorFont>
      <a:minorFont>
        <a:latin typeface="Calibri"/>
        <a:ea typeface=""/>
        <a:cs typeface=""/>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13183</TotalTime>
  <Words>895</Words>
  <Application>Microsoft Office PowerPoint</Application>
  <PresentationFormat>Custom</PresentationFormat>
  <Paragraphs>80</Paragraphs>
  <Slides>14</Slides>
  <Notes>14</Notes>
  <HiddenSlides>0</HiddenSlides>
  <MMClips>0</MMClips>
  <ScaleCrop>false</ScaleCrop>
  <HeadingPairs>
    <vt:vector size="4" baseType="variant">
      <vt:variant>
        <vt:lpstr>Theme</vt:lpstr>
      </vt:variant>
      <vt:variant>
        <vt:i4>4</vt:i4>
      </vt:variant>
      <vt:variant>
        <vt:lpstr>Slide Titles</vt:lpstr>
      </vt:variant>
      <vt:variant>
        <vt:i4>14</vt:i4>
      </vt:variant>
    </vt:vector>
  </HeadingPairs>
  <TitlesOfParts>
    <vt:vector size="18" baseType="lpstr">
      <vt:lpstr>Office Theme</vt:lpstr>
      <vt:lpstr>1_Office Theme</vt:lpstr>
      <vt:lpstr>2_Office Theme</vt:lpstr>
      <vt:lpstr>3_Office Theme</vt:lpstr>
      <vt:lpstr>Electrical components and systems</vt:lpstr>
      <vt:lpstr>Connect a single phase energy meter</vt:lpstr>
      <vt:lpstr>Assumed prior learning </vt:lpstr>
      <vt:lpstr>Outcomes</vt:lpstr>
      <vt:lpstr>Introduction</vt:lpstr>
      <vt:lpstr>HIAC Form: Connect a single phase energy meter</vt:lpstr>
      <vt:lpstr>Reading an energy meter</vt:lpstr>
      <vt:lpstr> Connecting an energy meter circuit   </vt:lpstr>
      <vt:lpstr>Construction of energy meter</vt:lpstr>
      <vt:lpstr> Method to connect single-phase energy meter into a circuit   </vt:lpstr>
      <vt:lpstr>Method to connect single-phase energy meter into a circuit continued</vt:lpstr>
      <vt:lpstr>Practise</vt:lpstr>
      <vt:lpstr>Let’s review:</vt:lpstr>
      <vt:lpstr>HIAC form brief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Course 7: Electronics</dc:title>
  <dc:creator>Dylan Busa</dc:creator>
  <cp:lastModifiedBy>BackOffice</cp:lastModifiedBy>
  <cp:revision>771</cp:revision>
  <dcterms:created xsi:type="dcterms:W3CDTF">2018-02-02T12:07:09Z</dcterms:created>
  <dcterms:modified xsi:type="dcterms:W3CDTF">2018-11-05T13:50:04Z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0B72FE40-8D90-4E4C-9ECE-EAA412A5D681</vt:lpwstr>
  </property>
  <property fmtid="{D5CDD505-2E9C-101B-9397-08002B2CF9AE}" pid="3" name="ArticulatePath">
    <vt:lpwstr>07_03_01_Getting Familiar with Resistors</vt:lpwstr>
  </property>
</Properties>
</file>