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3.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notesSlides/notesSlide4.xml" ContentType="application/vnd.openxmlformats-officedocument.presentationml.notesSlide+xml"/>
  <Override PartName="/ppt/comments/comment1.xml" ContentType="application/vnd.openxmlformats-officedocument.presentationml.comments+xml"/>
  <Override PartName="/ppt/tags/tag8.xml" ContentType="application/vnd.openxmlformats-officedocument.presentationml.tags+xml"/>
  <Override PartName="/ppt/notesSlides/notesSlide5.xml" ContentType="application/vnd.openxmlformats-officedocument.presentationml.notesSlide+xml"/>
  <Override PartName="/ppt/tags/tag9.xml" ContentType="application/vnd.openxmlformats-officedocument.presentationml.tags+xml"/>
  <Override PartName="/ppt/notesSlides/notesSlide6.xml" ContentType="application/vnd.openxmlformats-officedocument.presentationml.notesSlide+xml"/>
  <Override PartName="/ppt/tags/tag10.xml" ContentType="application/vnd.openxmlformats-officedocument.presentationml.tags+xml"/>
  <Override PartName="/ppt/notesSlides/notesSlide7.xml" ContentType="application/vnd.openxmlformats-officedocument.presentationml.notesSlide+xml"/>
  <Override PartName="/ppt/tags/tag11.xml" ContentType="application/vnd.openxmlformats-officedocument.presentationml.tags+xml"/>
  <Override PartName="/ppt/notesSlides/notesSlide8.xml" ContentType="application/vnd.openxmlformats-officedocument.presentationml.notesSlide+xml"/>
  <Override PartName="/ppt/tags/tag12.xml" ContentType="application/vnd.openxmlformats-officedocument.presentationml.tags+xml"/>
  <Override PartName="/ppt/notesSlides/notesSlide9.xml" ContentType="application/vnd.openxmlformats-officedocument.presentationml.notesSlide+xml"/>
  <Override PartName="/ppt/tags/tag13.xml" ContentType="application/vnd.openxmlformats-officedocument.presentationml.tags+xml"/>
  <Override PartName="/ppt/notesSlides/notesSlide10.xml" ContentType="application/vnd.openxmlformats-officedocument.presentationml.notesSlide+xml"/>
  <Override PartName="/ppt/tags/tag14.xml" ContentType="application/vnd.openxmlformats-officedocument.presentationml.tags+xml"/>
  <Override PartName="/ppt/notesSlides/notesSlide11.xml" ContentType="application/vnd.openxmlformats-officedocument.presentationml.notesSlide+xml"/>
  <Override PartName="/ppt/tags/tag15.xml" ContentType="application/vnd.openxmlformats-officedocument.presentationml.tags+xml"/>
  <Override PartName="/ppt/notesSlides/notesSlide12.xml" ContentType="application/vnd.openxmlformats-officedocument.presentationml.notesSlide+xml"/>
  <Override PartName="/ppt/tags/tag16.xml" ContentType="application/vnd.openxmlformats-officedocument.presentationml.tags+xml"/>
  <Override PartName="/ppt/notesSlides/notesSlide13.xml" ContentType="application/vnd.openxmlformats-officedocument.presentationml.notesSlide+xml"/>
  <Override PartName="/ppt/tags/tag17.xml" ContentType="application/vnd.openxmlformats-officedocument.presentationml.tags+xml"/>
  <Override PartName="/ppt/notesSlides/notesSlide14.xml" ContentType="application/vnd.openxmlformats-officedocument.presentationml.notesSlide+xml"/>
  <Override PartName="/ppt/tags/tag18.xml" ContentType="application/vnd.openxmlformats-officedocument.presentationml.tags+xml"/>
  <Override PartName="/ppt/notesSlides/notesSlide15.xml" ContentType="application/vnd.openxmlformats-officedocument.presentationml.notesSlide+xml"/>
  <Override PartName="/ppt/tags/tag19.xml" ContentType="application/vnd.openxmlformats-officedocument.presentationml.tags+xml"/>
  <Override PartName="/ppt/notesSlides/notesSlide16.xml" ContentType="application/vnd.openxmlformats-officedocument.presentationml.notesSlide+xml"/>
  <Override PartName="/ppt/tags/tag20.xml" ContentType="application/vnd.openxmlformats-officedocument.presentationml.tags+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 id="2147483692" r:id="rId2"/>
    <p:sldMasterId id="2147483710" r:id="rId3"/>
    <p:sldMasterId id="2147483727" r:id="rId4"/>
  </p:sldMasterIdLst>
  <p:notesMasterIdLst>
    <p:notesMasterId r:id="rId23"/>
  </p:notesMasterIdLst>
  <p:sldIdLst>
    <p:sldId id="256" r:id="rId5"/>
    <p:sldId id="469" r:id="rId6"/>
    <p:sldId id="278" r:id="rId7"/>
    <p:sldId id="460" r:id="rId8"/>
    <p:sldId id="291" r:id="rId9"/>
    <p:sldId id="347" r:id="rId10"/>
    <p:sldId id="470" r:id="rId11"/>
    <p:sldId id="350" r:id="rId12"/>
    <p:sldId id="479" r:id="rId13"/>
    <p:sldId id="474" r:id="rId14"/>
    <p:sldId id="475" r:id="rId15"/>
    <p:sldId id="476" r:id="rId16"/>
    <p:sldId id="477" r:id="rId17"/>
    <p:sldId id="478" r:id="rId18"/>
    <p:sldId id="457" r:id="rId19"/>
    <p:sldId id="471" r:id="rId20"/>
    <p:sldId id="472" r:id="rId21"/>
    <p:sldId id="473" r:id="rId22"/>
  </p:sldIdLst>
  <p:sldSz cx="10239375" cy="5759450"/>
  <p:notesSz cx="6858000" cy="9144000"/>
  <p:custDataLst>
    <p:tags r:id="rId24"/>
  </p:custDataLst>
  <p:defaultTextStyle>
    <a:defPPr>
      <a:defRPr lang="en-US"/>
    </a:defPPr>
    <a:lvl1pPr marL="0" algn="l" defTabSz="457131" rtl="0" eaLnBrk="1" latinLnBrk="0" hangingPunct="1">
      <a:defRPr sz="1800" kern="1200">
        <a:solidFill>
          <a:schemeClr val="tx1"/>
        </a:solidFill>
        <a:latin typeface="+mn-lt"/>
        <a:ea typeface="+mn-ea"/>
        <a:cs typeface="+mn-cs"/>
      </a:defRPr>
    </a:lvl1pPr>
    <a:lvl2pPr marL="457131" algn="l" defTabSz="457131" rtl="0" eaLnBrk="1" latinLnBrk="0" hangingPunct="1">
      <a:defRPr sz="1800" kern="1200">
        <a:solidFill>
          <a:schemeClr val="tx1"/>
        </a:solidFill>
        <a:latin typeface="+mn-lt"/>
        <a:ea typeface="+mn-ea"/>
        <a:cs typeface="+mn-cs"/>
      </a:defRPr>
    </a:lvl2pPr>
    <a:lvl3pPr marL="914263" algn="l" defTabSz="457131" rtl="0" eaLnBrk="1" latinLnBrk="0" hangingPunct="1">
      <a:defRPr sz="1800" kern="1200">
        <a:solidFill>
          <a:schemeClr val="tx1"/>
        </a:solidFill>
        <a:latin typeface="+mn-lt"/>
        <a:ea typeface="+mn-ea"/>
        <a:cs typeface="+mn-cs"/>
      </a:defRPr>
    </a:lvl3pPr>
    <a:lvl4pPr marL="1371393" algn="l" defTabSz="457131" rtl="0" eaLnBrk="1" latinLnBrk="0" hangingPunct="1">
      <a:defRPr sz="1800" kern="1200">
        <a:solidFill>
          <a:schemeClr val="tx1"/>
        </a:solidFill>
        <a:latin typeface="+mn-lt"/>
        <a:ea typeface="+mn-ea"/>
        <a:cs typeface="+mn-cs"/>
      </a:defRPr>
    </a:lvl4pPr>
    <a:lvl5pPr marL="1828525" algn="l" defTabSz="457131" rtl="0" eaLnBrk="1" latinLnBrk="0" hangingPunct="1">
      <a:defRPr sz="1800" kern="1200">
        <a:solidFill>
          <a:schemeClr val="tx1"/>
        </a:solidFill>
        <a:latin typeface="+mn-lt"/>
        <a:ea typeface="+mn-ea"/>
        <a:cs typeface="+mn-cs"/>
      </a:defRPr>
    </a:lvl5pPr>
    <a:lvl6pPr marL="2285655" algn="l" defTabSz="457131" rtl="0" eaLnBrk="1" latinLnBrk="0" hangingPunct="1">
      <a:defRPr sz="1800" kern="1200">
        <a:solidFill>
          <a:schemeClr val="tx1"/>
        </a:solidFill>
        <a:latin typeface="+mn-lt"/>
        <a:ea typeface="+mn-ea"/>
        <a:cs typeface="+mn-cs"/>
      </a:defRPr>
    </a:lvl6pPr>
    <a:lvl7pPr marL="2742788" algn="l" defTabSz="457131" rtl="0" eaLnBrk="1" latinLnBrk="0" hangingPunct="1">
      <a:defRPr sz="1800" kern="1200">
        <a:solidFill>
          <a:schemeClr val="tx1"/>
        </a:solidFill>
        <a:latin typeface="+mn-lt"/>
        <a:ea typeface="+mn-ea"/>
        <a:cs typeface="+mn-cs"/>
      </a:defRPr>
    </a:lvl7pPr>
    <a:lvl8pPr marL="3199918" algn="l" defTabSz="457131" rtl="0" eaLnBrk="1" latinLnBrk="0" hangingPunct="1">
      <a:defRPr sz="1800" kern="1200">
        <a:solidFill>
          <a:schemeClr val="tx1"/>
        </a:solidFill>
        <a:latin typeface="+mn-lt"/>
        <a:ea typeface="+mn-ea"/>
        <a:cs typeface="+mn-cs"/>
      </a:defRPr>
    </a:lvl8pPr>
    <a:lvl9pPr marL="3657049" algn="l" defTabSz="457131"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7BBCFFB-2E67-B048-A833-19529453E247}">
          <p14:sldIdLst>
            <p14:sldId id="256"/>
            <p14:sldId id="469"/>
            <p14:sldId id="278"/>
            <p14:sldId id="460"/>
            <p14:sldId id="291"/>
            <p14:sldId id="347"/>
            <p14:sldId id="470"/>
            <p14:sldId id="350"/>
            <p14:sldId id="479"/>
            <p14:sldId id="474"/>
            <p14:sldId id="475"/>
            <p14:sldId id="476"/>
            <p14:sldId id="477"/>
            <p14:sldId id="478"/>
          </p14:sldIdLst>
        </p14:section>
        <p14:section name="Appendix" id="{61A5EB1E-5BAC-224D-8F20-5D1D8E086C2B}">
          <p14:sldIdLst>
            <p14:sldId id="457"/>
            <p14:sldId id="471"/>
            <p14:sldId id="472"/>
            <p14:sldId id="473"/>
          </p14:sldIdLst>
        </p14:section>
      </p14:sectionLst>
    </p:ext>
    <p:ext uri="{EFAFB233-063F-42B5-8137-9DF3F51BA10A}">
      <p15:sldGuideLst xmlns:p15="http://schemas.microsoft.com/office/powerpoint/2012/main">
        <p15:guide id="1" orient="horz" pos="1814">
          <p15:clr>
            <a:srgbClr val="A4A3A4"/>
          </p15:clr>
        </p15:guide>
        <p15:guide id="2" pos="322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ylan Busa" initials="DB" lastIdx="19" clrIdx="0">
    <p:extLst/>
  </p:cmAuthor>
  <p:cmAuthor id="2" name="Benita Gomes" initials="BG" lastIdx="4" clrIdx="1">
    <p:extLst/>
  </p:cmAuthor>
  <p:cmAuthor id="3" name="BackOffice" initials="B" lastIdx="33"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8D9C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38"/>
    <p:restoredTop sz="73124" autoAdjust="0"/>
  </p:normalViewPr>
  <p:slideViewPr>
    <p:cSldViewPr snapToGrid="0" snapToObjects="1">
      <p:cViewPr varScale="1">
        <p:scale>
          <a:sx n="99" d="100"/>
          <a:sy n="99" d="100"/>
        </p:scale>
        <p:origin x="1662" y="84"/>
      </p:cViewPr>
      <p:guideLst>
        <p:guide orient="horz" pos="1814"/>
        <p:guide pos="322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3" dt="2018-08-14T13:42:32.645" idx="1">
    <p:pos x="3663" y="2184"/>
    <p:text>Img01: https://bit.ly/2MIjm9T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27ACCD-5B93-6E49-948F-63BDCFD317E8}" type="datetimeFigureOut">
              <a:rPr lang="en-GB" smtClean="0"/>
              <a:t>20/09/2018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FEC50E-693F-7248-AD71-EC691CF637E1}" type="slidenum">
              <a:rPr lang="en-GB" smtClean="0"/>
              <a:t>‹#›</a:t>
            </a:fld>
            <a:endParaRPr lang="en-GB"/>
          </a:p>
        </p:txBody>
      </p:sp>
    </p:spTree>
    <p:extLst>
      <p:ext uri="{BB962C8B-B14F-4D97-AF65-F5344CB8AC3E}">
        <p14:creationId xmlns:p14="http://schemas.microsoft.com/office/powerpoint/2010/main" val="446341348"/>
      </p:ext>
    </p:extLst>
  </p:cSld>
  <p:clrMap bg1="lt1" tx1="dk1" bg2="lt2" tx2="dk2" accent1="accent1" accent2="accent2" accent3="accent3" accent4="accent4" accent5="accent5" accent6="accent6" hlink="hlink" folHlink="folHlink"/>
  <p:notesStyle>
    <a:lvl1pPr marL="0" algn="l" defTabSz="914263" rtl="0" eaLnBrk="1" latinLnBrk="0" hangingPunct="1">
      <a:defRPr sz="1200" kern="1200">
        <a:solidFill>
          <a:schemeClr val="tx1"/>
        </a:solidFill>
        <a:latin typeface="+mn-lt"/>
        <a:ea typeface="+mn-ea"/>
        <a:cs typeface="+mn-cs"/>
      </a:defRPr>
    </a:lvl1pPr>
    <a:lvl2pPr marL="457131" algn="l" defTabSz="914263" rtl="0" eaLnBrk="1" latinLnBrk="0" hangingPunct="1">
      <a:defRPr sz="1200" kern="1200">
        <a:solidFill>
          <a:schemeClr val="tx1"/>
        </a:solidFill>
        <a:latin typeface="+mn-lt"/>
        <a:ea typeface="+mn-ea"/>
        <a:cs typeface="+mn-cs"/>
      </a:defRPr>
    </a:lvl2pPr>
    <a:lvl3pPr marL="914263" algn="l" defTabSz="914263" rtl="0" eaLnBrk="1" latinLnBrk="0" hangingPunct="1">
      <a:defRPr sz="1200" kern="1200">
        <a:solidFill>
          <a:schemeClr val="tx1"/>
        </a:solidFill>
        <a:latin typeface="+mn-lt"/>
        <a:ea typeface="+mn-ea"/>
        <a:cs typeface="+mn-cs"/>
      </a:defRPr>
    </a:lvl3pPr>
    <a:lvl4pPr marL="1371393" algn="l" defTabSz="914263" rtl="0" eaLnBrk="1" latinLnBrk="0" hangingPunct="1">
      <a:defRPr sz="1200" kern="1200">
        <a:solidFill>
          <a:schemeClr val="tx1"/>
        </a:solidFill>
        <a:latin typeface="+mn-lt"/>
        <a:ea typeface="+mn-ea"/>
        <a:cs typeface="+mn-cs"/>
      </a:defRPr>
    </a:lvl4pPr>
    <a:lvl5pPr marL="1828525" algn="l" defTabSz="914263" rtl="0" eaLnBrk="1" latinLnBrk="0" hangingPunct="1">
      <a:defRPr sz="1200" kern="1200">
        <a:solidFill>
          <a:schemeClr val="tx1"/>
        </a:solidFill>
        <a:latin typeface="+mn-lt"/>
        <a:ea typeface="+mn-ea"/>
        <a:cs typeface="+mn-cs"/>
      </a:defRPr>
    </a:lvl5pPr>
    <a:lvl6pPr marL="2285655" algn="l" defTabSz="914263" rtl="0" eaLnBrk="1" latinLnBrk="0" hangingPunct="1">
      <a:defRPr sz="1200" kern="1200">
        <a:solidFill>
          <a:schemeClr val="tx1"/>
        </a:solidFill>
        <a:latin typeface="+mn-lt"/>
        <a:ea typeface="+mn-ea"/>
        <a:cs typeface="+mn-cs"/>
      </a:defRPr>
    </a:lvl6pPr>
    <a:lvl7pPr marL="2742788" algn="l" defTabSz="914263" rtl="0" eaLnBrk="1" latinLnBrk="0" hangingPunct="1">
      <a:defRPr sz="1200" kern="1200">
        <a:solidFill>
          <a:schemeClr val="tx1"/>
        </a:solidFill>
        <a:latin typeface="+mn-lt"/>
        <a:ea typeface="+mn-ea"/>
        <a:cs typeface="+mn-cs"/>
      </a:defRPr>
    </a:lvl7pPr>
    <a:lvl8pPr marL="3199918" algn="l" defTabSz="914263" rtl="0" eaLnBrk="1" latinLnBrk="0" hangingPunct="1">
      <a:defRPr sz="1200" kern="1200">
        <a:solidFill>
          <a:schemeClr val="tx1"/>
        </a:solidFill>
        <a:latin typeface="+mn-lt"/>
        <a:ea typeface="+mn-ea"/>
        <a:cs typeface="+mn-cs"/>
      </a:defRPr>
    </a:lvl8pPr>
    <a:lvl9pPr marL="3657049" algn="l" defTabSz="9142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Lesson to provide links to the stated units.</a:t>
            </a:r>
          </a:p>
        </p:txBody>
      </p:sp>
      <p:sp>
        <p:nvSpPr>
          <p:cNvPr id="4" name="Slide Number Placeholder 3"/>
          <p:cNvSpPr>
            <a:spLocks noGrp="1"/>
          </p:cNvSpPr>
          <p:nvPr>
            <p:ph type="sldNum" sz="quarter" idx="10"/>
          </p:nvPr>
        </p:nvSpPr>
        <p:spPr/>
        <p:txBody>
          <a:bodyPr/>
          <a:lstStyle/>
          <a:p>
            <a:fld id="{16FEC50E-693F-7248-AD71-EC691CF637E1}" type="slidenum">
              <a:rPr lang="en-GB" smtClean="0">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22531512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MCQ</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answer is B</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 Great job. </a:t>
            </a:r>
          </a:p>
          <a:p>
            <a:r>
              <a:rPr lang="en-US" b="0" dirty="0"/>
              <a:t>Incorrect – Try</a:t>
            </a:r>
            <a:r>
              <a:rPr lang="en-US" b="0" baseline="0" dirty="0"/>
              <a:t> again. </a:t>
            </a:r>
            <a:endParaRPr lang="en-ZA" sz="1200" b="0" i="0" u="none" strike="noStrike" kern="1200" baseline="0" dirty="0">
              <a:solidFill>
                <a:schemeClr val="tx1"/>
              </a:solidFill>
              <a:latin typeface="+mn-lt"/>
              <a:ea typeface="+mn-ea"/>
              <a:cs typeface="+mn-cs"/>
            </a:endParaRPr>
          </a:p>
          <a:p>
            <a:r>
              <a:rPr lang="en-ZA" sz="1200" b="0" i="0" u="none" strike="noStrike" kern="1200" baseline="0" dirty="0">
                <a:solidFill>
                  <a:schemeClr val="tx1"/>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p:txBody>
      </p:sp>
      <p:sp>
        <p:nvSpPr>
          <p:cNvPr id="4" name="Slide Number Placeholder 3"/>
          <p:cNvSpPr>
            <a:spLocks noGrp="1"/>
          </p:cNvSpPr>
          <p:nvPr>
            <p:ph type="sldNum" sz="quarter" idx="10"/>
          </p:nvPr>
        </p:nvSpPr>
        <p:spPr/>
        <p:txBody>
          <a:bodyPr/>
          <a:lstStyle/>
          <a:p>
            <a:fld id="{16FEC50E-693F-7248-AD71-EC691CF637E1}" type="slidenum">
              <a:rPr lang="en-GB" smtClean="0"/>
              <a:t>11</a:t>
            </a:fld>
            <a:endParaRPr lang="en-GB"/>
          </a:p>
        </p:txBody>
      </p:sp>
    </p:spTree>
    <p:extLst>
      <p:ext uri="{BB962C8B-B14F-4D97-AF65-F5344CB8AC3E}">
        <p14:creationId xmlns:p14="http://schemas.microsoft.com/office/powerpoint/2010/main" val="8129801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MCQ</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answer is 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 Well done. </a:t>
            </a:r>
          </a:p>
          <a:p>
            <a:r>
              <a:rPr lang="en-US" b="0" dirty="0"/>
              <a:t>Incorrect – Try</a:t>
            </a:r>
            <a:r>
              <a:rPr lang="en-US" b="0" baseline="0" dirty="0"/>
              <a:t> again. </a:t>
            </a:r>
            <a:endParaRPr lang="en-ZA" sz="1200" b="0" i="0" u="none" strike="noStrike" kern="1200" baseline="0" dirty="0">
              <a:solidFill>
                <a:schemeClr val="tx1"/>
              </a:solidFill>
              <a:latin typeface="+mn-lt"/>
              <a:ea typeface="+mn-ea"/>
              <a:cs typeface="+mn-cs"/>
            </a:endParaRPr>
          </a:p>
          <a:p>
            <a:r>
              <a:rPr lang="en-ZA" sz="1200" b="0" i="0" u="none" strike="noStrike" kern="1200" baseline="0" dirty="0">
                <a:solidFill>
                  <a:schemeClr val="tx1"/>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p:txBody>
      </p:sp>
      <p:sp>
        <p:nvSpPr>
          <p:cNvPr id="4" name="Slide Number Placeholder 3"/>
          <p:cNvSpPr>
            <a:spLocks noGrp="1"/>
          </p:cNvSpPr>
          <p:nvPr>
            <p:ph type="sldNum" sz="quarter" idx="10"/>
          </p:nvPr>
        </p:nvSpPr>
        <p:spPr/>
        <p:txBody>
          <a:bodyPr/>
          <a:lstStyle/>
          <a:p>
            <a:fld id="{16FEC50E-693F-7248-AD71-EC691CF637E1}" type="slidenum">
              <a:rPr lang="en-GB" smtClean="0"/>
              <a:t>12</a:t>
            </a:fld>
            <a:endParaRPr lang="en-GB"/>
          </a:p>
        </p:txBody>
      </p:sp>
    </p:spTree>
    <p:extLst>
      <p:ext uri="{BB962C8B-B14F-4D97-AF65-F5344CB8AC3E}">
        <p14:creationId xmlns:p14="http://schemas.microsoft.com/office/powerpoint/2010/main" val="8129801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b="0" dirty="0"/>
              <a:t>True or False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ZA" b="0" dirty="0"/>
              <a:t>Correct answer is TRUE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ZA" b="0"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ZA" b="0" dirty="0"/>
              <a:t>Correct – Well done</a:t>
            </a:r>
          </a:p>
          <a:p>
            <a:pPr marL="0" marR="0" lvl="0" indent="0" algn="l" defTabSz="914400" rtl="0" eaLnBrk="1" fontAlgn="auto" latinLnBrk="0" hangingPunct="1">
              <a:lnSpc>
                <a:spcPct val="100000"/>
              </a:lnSpc>
              <a:spcBef>
                <a:spcPts val="0"/>
              </a:spcBef>
              <a:spcAft>
                <a:spcPts val="0"/>
              </a:spcAft>
              <a:buClrTx/>
              <a:buSzTx/>
              <a:buFontTx/>
              <a:buNone/>
              <a:tabLst/>
              <a:defRPr/>
            </a:pPr>
            <a:r>
              <a:rPr lang="en-ZA" b="0" dirty="0"/>
              <a:t>Incorrect – That is not correct. </a:t>
            </a:r>
            <a:r>
              <a:rPr lang="en-ZA" sz="1200" b="0" i="0" u="none" strike="noStrike" kern="1200" baseline="0" dirty="0">
                <a:solidFill>
                  <a:schemeClr val="tx1"/>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p:txBody>
      </p:sp>
      <p:sp>
        <p:nvSpPr>
          <p:cNvPr id="4" name="Slide Number Placeholder 3"/>
          <p:cNvSpPr>
            <a:spLocks noGrp="1"/>
          </p:cNvSpPr>
          <p:nvPr>
            <p:ph type="sldNum" sz="quarter" idx="10"/>
          </p:nvPr>
        </p:nvSpPr>
        <p:spPr/>
        <p:txBody>
          <a:bodyPr/>
          <a:lstStyle/>
          <a:p>
            <a:fld id="{16FEC50E-693F-7248-AD71-EC691CF637E1}" type="slidenum">
              <a:rPr lang="en-GB" smtClean="0"/>
              <a:t>13</a:t>
            </a:fld>
            <a:endParaRPr lang="en-GB"/>
          </a:p>
        </p:txBody>
      </p:sp>
    </p:spTree>
    <p:extLst>
      <p:ext uri="{BB962C8B-B14F-4D97-AF65-F5344CB8AC3E}">
        <p14:creationId xmlns:p14="http://schemas.microsoft.com/office/powerpoint/2010/main" val="8129801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MCQ</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answer is B</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 Great job. </a:t>
            </a:r>
          </a:p>
          <a:p>
            <a:r>
              <a:rPr lang="en-US" b="0" dirty="0"/>
              <a:t>Incorrect – Try</a:t>
            </a:r>
            <a:r>
              <a:rPr lang="en-US" b="0" baseline="0" dirty="0"/>
              <a:t> again. </a:t>
            </a:r>
            <a:endParaRPr lang="en-ZA" sz="1200" b="0" i="0" u="none" strike="noStrike" kern="1200" baseline="0" dirty="0">
              <a:solidFill>
                <a:schemeClr val="tx1"/>
              </a:solidFill>
              <a:latin typeface="+mn-lt"/>
              <a:ea typeface="+mn-ea"/>
              <a:cs typeface="+mn-cs"/>
            </a:endParaRPr>
          </a:p>
          <a:p>
            <a:r>
              <a:rPr lang="en-ZA" sz="1200" b="0" i="0" u="none" strike="noStrike" kern="1200" baseline="0" dirty="0">
                <a:solidFill>
                  <a:schemeClr val="tx1"/>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p:txBody>
      </p:sp>
      <p:sp>
        <p:nvSpPr>
          <p:cNvPr id="4" name="Slide Number Placeholder 3"/>
          <p:cNvSpPr>
            <a:spLocks noGrp="1"/>
          </p:cNvSpPr>
          <p:nvPr>
            <p:ph type="sldNum" sz="quarter" idx="10"/>
          </p:nvPr>
        </p:nvSpPr>
        <p:spPr/>
        <p:txBody>
          <a:bodyPr/>
          <a:lstStyle/>
          <a:p>
            <a:fld id="{16FEC50E-693F-7248-AD71-EC691CF637E1}" type="slidenum">
              <a:rPr lang="en-GB" smtClean="0"/>
              <a:t>14</a:t>
            </a:fld>
            <a:endParaRPr lang="en-GB"/>
          </a:p>
        </p:txBody>
      </p:sp>
    </p:spTree>
    <p:extLst>
      <p:ext uri="{BB962C8B-B14F-4D97-AF65-F5344CB8AC3E}">
        <p14:creationId xmlns:p14="http://schemas.microsoft.com/office/powerpoint/2010/main" val="8129801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a:t>Screencast</a:t>
            </a:r>
            <a:r>
              <a:rPr lang="en-ZA" baseline="0" dirty="0"/>
              <a:t> video with SME explaining method of jointing a low tension cable with script as above brief for video 01and the relevant matching actions on screen. Please do not use black and white images, this needs to show a real life application of this task. Create a video similar to the combination of the following two videos: </a:t>
            </a:r>
            <a:r>
              <a:rPr lang="en-ZA" sz="1200" b="0" i="0" kern="1200" dirty="0">
                <a:solidFill>
                  <a:schemeClr val="tx1"/>
                </a:solidFill>
                <a:effectLst/>
                <a:latin typeface="+mn-lt"/>
                <a:ea typeface="+mn-ea"/>
                <a:cs typeface="+mn-cs"/>
              </a:rPr>
              <a:t>https://bit.ly/2w6f59d and https://bit.ly/2w8dCz9</a:t>
            </a:r>
            <a:endParaRPr lang="en-ZA" baseline="0" dirty="0"/>
          </a:p>
          <a:p>
            <a:endParaRPr lang="en-ZA" baseline="0" dirty="0"/>
          </a:p>
        </p:txBody>
      </p:sp>
      <p:sp>
        <p:nvSpPr>
          <p:cNvPr id="4" name="Slide Number Placeholder 3"/>
          <p:cNvSpPr>
            <a:spLocks noGrp="1"/>
          </p:cNvSpPr>
          <p:nvPr>
            <p:ph type="sldNum" sz="quarter" idx="10"/>
          </p:nvPr>
        </p:nvSpPr>
        <p:spPr/>
        <p:txBody>
          <a:bodyPr/>
          <a:lstStyle/>
          <a:p>
            <a:fld id="{16FEC50E-693F-7248-AD71-EC691CF637E1}" type="slidenum">
              <a:rPr lang="en-GB" smtClean="0"/>
              <a:t>15</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a:t>Screencast</a:t>
            </a:r>
            <a:r>
              <a:rPr lang="en-ZA" baseline="0" dirty="0"/>
              <a:t> video with SME explaining method of jointing a low tension cable with script as above brief for video 01and the relevant matching actions on screen. Please do not use black and white images, this needs to show a real life application of this task. Create a video similar to the combination of the following two videos: </a:t>
            </a:r>
            <a:r>
              <a:rPr lang="en-ZA" sz="1200" b="0" i="0" kern="1200" dirty="0">
                <a:solidFill>
                  <a:schemeClr val="tx1"/>
                </a:solidFill>
                <a:effectLst/>
                <a:latin typeface="+mn-lt"/>
                <a:ea typeface="+mn-ea"/>
                <a:cs typeface="+mn-cs"/>
              </a:rPr>
              <a:t>https://bit.ly/2w6f59d and https://bit.ly/2w8dCz9</a:t>
            </a:r>
            <a:endParaRPr lang="en-ZA" baseline="0" dirty="0"/>
          </a:p>
          <a:p>
            <a:endParaRPr lang="en-ZA" baseline="0" dirty="0"/>
          </a:p>
        </p:txBody>
      </p:sp>
      <p:sp>
        <p:nvSpPr>
          <p:cNvPr id="4" name="Slide Number Placeholder 3"/>
          <p:cNvSpPr>
            <a:spLocks noGrp="1"/>
          </p:cNvSpPr>
          <p:nvPr>
            <p:ph type="sldNum" sz="quarter" idx="10"/>
          </p:nvPr>
        </p:nvSpPr>
        <p:spPr/>
        <p:txBody>
          <a:bodyPr/>
          <a:lstStyle/>
          <a:p>
            <a:fld id="{16FEC50E-693F-7248-AD71-EC691CF637E1}" type="slidenum">
              <a:rPr lang="en-GB" smtClean="0"/>
              <a:t>16</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a:t>Screencast</a:t>
            </a:r>
            <a:r>
              <a:rPr lang="en-ZA" baseline="0" dirty="0"/>
              <a:t> video with SME explaining method of jointing a low tension cable with script as above brief for video 01and the relevant matching images or actions on screen. Please do not use black and white images, this needs to show a real life application of this task. Create a video similar to: </a:t>
            </a:r>
            <a:r>
              <a:rPr lang="en-ZA" sz="1200" b="0" i="0" kern="1200" dirty="0">
                <a:solidFill>
                  <a:schemeClr val="tx1"/>
                </a:solidFill>
                <a:effectLst/>
                <a:latin typeface="+mn-lt"/>
                <a:ea typeface="+mn-ea"/>
                <a:cs typeface="+mn-cs"/>
              </a:rPr>
              <a:t>https://bit.ly/2w6f59d</a:t>
            </a:r>
            <a:endParaRPr lang="en-ZA" baseline="0" dirty="0"/>
          </a:p>
          <a:p>
            <a:endParaRPr lang="en-ZA" baseline="0" dirty="0"/>
          </a:p>
        </p:txBody>
      </p:sp>
      <p:sp>
        <p:nvSpPr>
          <p:cNvPr id="4" name="Slide Number Placeholder 3"/>
          <p:cNvSpPr>
            <a:spLocks noGrp="1"/>
          </p:cNvSpPr>
          <p:nvPr>
            <p:ph type="sldNum" sz="quarter" idx="10"/>
          </p:nvPr>
        </p:nvSpPr>
        <p:spPr/>
        <p:txBody>
          <a:bodyPr/>
          <a:lstStyle/>
          <a:p>
            <a:fld id="{16FEC50E-693F-7248-AD71-EC691CF637E1}" type="slidenum">
              <a:rPr lang="en-GB" smtClean="0"/>
              <a:t>17</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a:t>Screencast</a:t>
            </a:r>
            <a:r>
              <a:rPr lang="en-ZA" baseline="0" dirty="0"/>
              <a:t> video with SME explaining method of jointing a low tension cable with script as above brief for video 01and the relevant matching actions on screen. Please do not use black and white images, this needs to show a real life application of this task. Create a video similar to the combination of the following two videos: </a:t>
            </a:r>
            <a:r>
              <a:rPr lang="en-ZA" sz="1200" b="0" i="0" kern="1200" dirty="0">
                <a:solidFill>
                  <a:schemeClr val="tx1"/>
                </a:solidFill>
                <a:effectLst/>
                <a:latin typeface="+mn-lt"/>
                <a:ea typeface="+mn-ea"/>
                <a:cs typeface="+mn-cs"/>
              </a:rPr>
              <a:t>https://bit.ly/2w6f59d and https://bit.ly/2w8dCz9</a:t>
            </a:r>
            <a:endParaRPr lang="en-ZA" baseline="0" dirty="0"/>
          </a:p>
          <a:p>
            <a:endParaRPr lang="en-ZA" baseline="0" dirty="0"/>
          </a:p>
        </p:txBody>
      </p:sp>
      <p:sp>
        <p:nvSpPr>
          <p:cNvPr id="4" name="Slide Number Placeholder 3"/>
          <p:cNvSpPr>
            <a:spLocks noGrp="1"/>
          </p:cNvSpPr>
          <p:nvPr>
            <p:ph type="sldNum" sz="quarter" idx="10"/>
          </p:nvPr>
        </p:nvSpPr>
        <p:spPr/>
        <p:txBody>
          <a:bodyPr/>
          <a:lstStyle/>
          <a:p>
            <a:fld id="{16FEC50E-693F-7248-AD71-EC691CF637E1}" type="slidenum">
              <a:rPr lang="en-GB" smtClean="0"/>
              <a:t>18</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3</a:t>
            </a:fld>
            <a:endParaRPr lang="en-GB"/>
          </a:p>
        </p:txBody>
      </p:sp>
    </p:spTree>
    <p:extLst>
      <p:ext uri="{BB962C8B-B14F-4D97-AF65-F5344CB8AC3E}">
        <p14:creationId xmlns:p14="http://schemas.microsoft.com/office/powerpoint/2010/main" val="1010229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a:t>Link</a:t>
            </a:r>
            <a:r>
              <a:rPr lang="en-ZA" baseline="0" dirty="0"/>
              <a:t> each to the relevant section in the lesson.</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4</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On clicking image 01 present the following: ”</a:t>
            </a:r>
            <a:r>
              <a:rPr lang="en-ZA" sz="1200" dirty="0"/>
              <a:t>A cable termination describes the specific point at which a cable, ends or starts. The cable terminations are often designed to enable the physical and electrical connecting of two cable ends. The cable joints are used to connect low, medium or high voltage cables. The joints provide electrical insulation as well as mechanical protection and strength.”</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https://bit.ly/2MIjm9T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5</a:t>
            </a:fld>
            <a:endParaRPr lang="en-GB"/>
          </a:p>
        </p:txBody>
      </p:sp>
    </p:spTree>
    <p:extLst>
      <p:ext uri="{BB962C8B-B14F-4D97-AF65-F5344CB8AC3E}">
        <p14:creationId xmlns:p14="http://schemas.microsoft.com/office/powerpoint/2010/main" val="5966465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b="0" baseline="0" dirty="0" err="1"/>
              <a:t>Img</a:t>
            </a:r>
            <a:r>
              <a:rPr lang="en-ZA" b="0" baseline="0" dirty="0"/>
              <a:t> 02: https://bit.ly/2w6xR0m</a:t>
            </a:r>
          </a:p>
        </p:txBody>
      </p:sp>
      <p:sp>
        <p:nvSpPr>
          <p:cNvPr id="4" name="Slide Number Placeholder 3"/>
          <p:cNvSpPr>
            <a:spLocks noGrp="1"/>
          </p:cNvSpPr>
          <p:nvPr>
            <p:ph type="sldNum" sz="quarter" idx="10"/>
          </p:nvPr>
        </p:nvSpPr>
        <p:spPr/>
        <p:txBody>
          <a:bodyPr/>
          <a:lstStyle/>
          <a:p>
            <a:fld id="{16FEC50E-693F-7248-AD71-EC691CF637E1}" type="slidenum">
              <a:rPr lang="en-GB" smtClean="0"/>
              <a:t>6</a:t>
            </a:fld>
            <a:endParaRPr lang="en-GB"/>
          </a:p>
        </p:txBody>
      </p:sp>
    </p:spTree>
    <p:extLst>
      <p:ext uri="{BB962C8B-B14F-4D97-AF65-F5344CB8AC3E}">
        <p14:creationId xmlns:p14="http://schemas.microsoft.com/office/powerpoint/2010/main" val="6205572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Screenshot of vid01 (see brief). Play video full screen.</a:t>
            </a:r>
          </a:p>
          <a:p>
            <a:endParaRPr lang="en-ZA" sz="1200" b="0" i="0" u="none" strike="noStrike" kern="1200" baseline="0" dirty="0">
              <a:solidFill>
                <a:schemeClr val="tx1"/>
              </a:solidFill>
              <a:latin typeface="+mn-lt"/>
              <a:ea typeface="+mn-ea"/>
              <a:cs typeface="+mn-cs"/>
            </a:endParaRPr>
          </a:p>
          <a:p>
            <a:r>
              <a:rPr lang="en-US" b="0" dirty="0"/>
              <a:t>On clicking</a:t>
            </a:r>
            <a:r>
              <a:rPr lang="en-US" b="0" baseline="0" dirty="0"/>
              <a:t> ‘Safety First’ present the following: “Before </a:t>
            </a:r>
            <a:r>
              <a:rPr lang="en-ZA" b="0" baseline="0" dirty="0"/>
              <a:t>you commence electrical work, remember to isolate, lock out and test to avoid injury or electrocution by working on live circuits.”</a:t>
            </a: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7</a:t>
            </a:fld>
            <a:endParaRPr lang="en-GB"/>
          </a:p>
        </p:txBody>
      </p:sp>
    </p:spTree>
    <p:extLst>
      <p:ext uri="{BB962C8B-B14F-4D97-AF65-F5344CB8AC3E}">
        <p14:creationId xmlns:p14="http://schemas.microsoft.com/office/powerpoint/2010/main" val="6205572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8</a:t>
            </a:fld>
            <a:endParaRPr lang="en-GB"/>
          </a:p>
        </p:txBody>
      </p:sp>
    </p:spTree>
    <p:extLst>
      <p:ext uri="{BB962C8B-B14F-4D97-AF65-F5344CB8AC3E}">
        <p14:creationId xmlns:p14="http://schemas.microsoft.com/office/powerpoint/2010/main" val="14674556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22050948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solidFill>
                  <a:prstClr val="black"/>
                </a:solidFill>
              </a:rPr>
              <a:pPr/>
              <a:t>10</a:t>
            </a:fld>
            <a:endParaRPr lang="en-GB">
              <a:solidFill>
                <a:prstClr val="black"/>
              </a:solidFill>
            </a:endParaRPr>
          </a:p>
        </p:txBody>
      </p:sp>
    </p:spTree>
    <p:extLst>
      <p:ext uri="{BB962C8B-B14F-4D97-AF65-F5344CB8AC3E}">
        <p14:creationId xmlns:p14="http://schemas.microsoft.com/office/powerpoint/2010/main" val="22050948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5" y="942577"/>
            <a:ext cx="7679531" cy="2005142"/>
          </a:xfrm>
        </p:spPr>
        <p:txBody>
          <a:bodyPr anchor="b"/>
          <a:lstStyle>
            <a:lvl1pPr algn="ctr">
              <a:defRPr sz="5000"/>
            </a:lvl1pPr>
          </a:lstStyle>
          <a:p>
            <a:r>
              <a:rPr lang="en-US"/>
              <a:t>Click to edit Master title style</a:t>
            </a:r>
            <a:endParaRPr lang="en-US" dirty="0"/>
          </a:p>
        </p:txBody>
      </p:sp>
      <p:sp>
        <p:nvSpPr>
          <p:cNvPr id="3" name="Subtitle 2"/>
          <p:cNvSpPr>
            <a:spLocks noGrp="1"/>
          </p:cNvSpPr>
          <p:nvPr>
            <p:ph type="subTitle" idx="1"/>
          </p:nvPr>
        </p:nvSpPr>
        <p:spPr>
          <a:xfrm>
            <a:off x="1279925" y="3025049"/>
            <a:ext cx="7679531" cy="1390533"/>
          </a:xfrm>
        </p:spPr>
        <p:txBody>
          <a:bodyPr/>
          <a:lstStyle>
            <a:lvl1pPr marL="0" indent="0" algn="ctr">
              <a:buNone/>
              <a:defRPr sz="2000"/>
            </a:lvl1pPr>
            <a:lvl2pPr marL="383899" indent="0" algn="ctr">
              <a:buNone/>
              <a:defRPr sz="1700"/>
            </a:lvl2pPr>
            <a:lvl3pPr marL="767797" indent="0" algn="ctr">
              <a:buNone/>
              <a:defRPr sz="1500"/>
            </a:lvl3pPr>
            <a:lvl4pPr marL="1151698" indent="0" algn="ctr">
              <a:buNone/>
              <a:defRPr sz="1300"/>
            </a:lvl4pPr>
            <a:lvl5pPr marL="1535595" indent="0" algn="ctr">
              <a:buNone/>
              <a:defRPr sz="1300"/>
            </a:lvl5pPr>
            <a:lvl6pPr marL="1919494" indent="0" algn="ctr">
              <a:buNone/>
              <a:defRPr sz="1300"/>
            </a:lvl6pPr>
            <a:lvl7pPr marL="2303393" indent="0" algn="ctr">
              <a:buNone/>
              <a:defRPr sz="1300"/>
            </a:lvl7pPr>
            <a:lvl8pPr marL="2687292" indent="0" algn="ctr">
              <a:buNone/>
              <a:defRPr sz="1300"/>
            </a:lvl8pPr>
            <a:lvl9pPr marL="3071190" indent="0" algn="ctr">
              <a:buNone/>
              <a:defRPr sz="13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7" name="Rectangle 6">
            <a:extLst>
              <a:ext uri="{FF2B5EF4-FFF2-40B4-BE49-F238E27FC236}">
                <a16:creationId xmlns:a16="http://schemas.microsoft.com/office/drawing/2014/main" id="{5E407DE3-9DDB-4BC9-B55A-F75D494A9618}"/>
              </a:ext>
            </a:extLst>
          </p:cNvPr>
          <p:cNvSpPr/>
          <p:nvPr userDrawn="1"/>
        </p:nvSpPr>
        <p:spPr>
          <a:xfrm>
            <a:off x="476418" y="5084246"/>
            <a:ext cx="9455351" cy="507831"/>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900" b="0" i="1" u="none" strike="noStrike" kern="1200" cap="none" spc="0" normalizeH="0" baseline="0" noProof="0" dirty="0">
                <a:ln>
                  <a:noFill/>
                </a:ln>
                <a:solidFill>
                  <a:srgbClr val="43525A"/>
                </a:solidFill>
                <a:effectLst/>
                <a:uLnTx/>
                <a:uFillTx/>
                <a:latin typeface="+mn-lt"/>
                <a:ea typeface="+mn-ea"/>
                <a:cs typeface="+mn-cs"/>
              </a:rPr>
              <a:t>All copyright and intellectual property rights in respect of materials developed by the service provider during this project will vest in the Department of Higher Education and Training, which will have the right to allow any individual, company, agency or organisation to use or modify the materials for any purpose approved by this Department, including selling the materials or releasing them as Open Educational Resources (OER) under an appropriate copyright license. </a:t>
            </a:r>
          </a:p>
        </p:txBody>
      </p:sp>
    </p:spTree>
    <p:custDataLst>
      <p:tags r:id="rId1"/>
    </p:custDataLst>
    <p:extLst>
      <p:ext uri="{BB962C8B-B14F-4D97-AF65-F5344CB8AC3E}">
        <p14:creationId xmlns:p14="http://schemas.microsoft.com/office/powerpoint/2010/main" val="799085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33904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5" y="306638"/>
            <a:ext cx="2207865" cy="488086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8" y="306638"/>
            <a:ext cx="6495604" cy="488086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13931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400"/>
            </a:lvl1pPr>
          </a:lstStyle>
          <a:p>
            <a:r>
              <a:rPr lang="en-US" dirty="0"/>
              <a:t>Click to edit Master title style</a:t>
            </a:r>
            <a:endParaRPr lang="en-GB" dirty="0"/>
          </a:p>
        </p:txBody>
      </p:sp>
      <p:sp>
        <p:nvSpPr>
          <p:cNvPr id="3" name="Content Placeholder 2"/>
          <p:cNvSpPr>
            <a:spLocks noGrp="1"/>
          </p:cNvSpPr>
          <p:nvPr>
            <p:ph idx="1"/>
          </p:nvPr>
        </p:nvSpPr>
        <p:spPr>
          <a:xfrm>
            <a:off x="703957" y="1533189"/>
            <a:ext cx="4347228" cy="4072677"/>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59"/>
            <a:ext cx="4553056" cy="4044947"/>
          </a:xfrm>
        </p:spPr>
        <p:txBody>
          <a:bodyPr/>
          <a:lstStyle/>
          <a:p>
            <a:endParaRPr lang="en-GB" dirty="0"/>
          </a:p>
        </p:txBody>
      </p: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83899" indent="0">
              <a:buNone/>
              <a:defRPr/>
            </a:lvl2pPr>
            <a:lvl3pPr marL="767797" indent="0">
              <a:buNone/>
              <a:defRPr/>
            </a:lvl3pPr>
            <a:lvl4pPr marL="1151698" indent="0">
              <a:buNone/>
              <a:defRPr/>
            </a:lvl4pPr>
            <a:lvl5pPr marL="1535595" indent="0">
              <a:buNone/>
              <a:defRPr/>
            </a:lvl5pPr>
          </a:lstStyle>
          <a:p>
            <a:pPr lvl="0"/>
            <a:r>
              <a:rPr lang="en-US" dirty="0"/>
              <a:t>Click to edit Master text styles</a:t>
            </a:r>
          </a:p>
        </p:txBody>
      </p:sp>
      <p:sp>
        <p:nvSpPr>
          <p:cNvPr id="5" name="TextBox 4"/>
          <p:cNvSpPr txBox="1"/>
          <p:nvPr userDrawn="1"/>
        </p:nvSpPr>
        <p:spPr>
          <a:xfrm>
            <a:off x="703963" y="4946747"/>
            <a:ext cx="770287" cy="467114"/>
          </a:xfrm>
          <a:prstGeom prst="rect">
            <a:avLst/>
          </a:prstGeom>
          <a:noFill/>
        </p:spPr>
        <p:txBody>
          <a:bodyPr wrap="none" lIns="91427" tIns="45713" rIns="91427" bIns="45713" rtlCol="0">
            <a:spAutoFit/>
          </a:bodyPr>
          <a:lstStyle/>
          <a:p>
            <a:r>
              <a:rPr lang="en-GB" sz="2400" dirty="0"/>
              <a:t>URL:</a:t>
            </a:r>
          </a:p>
        </p:txBody>
      </p:sp>
      <p:sp>
        <p:nvSpPr>
          <p:cNvPr id="8" name="Title 1"/>
          <p:cNvSpPr>
            <a:spLocks noGrp="1"/>
          </p:cNvSpPr>
          <p:nvPr>
            <p:ph type="title"/>
          </p:nvPr>
        </p:nvSpPr>
        <p:spPr>
          <a:xfrm>
            <a:off x="703960" y="306641"/>
            <a:ext cx="8831461" cy="1113227"/>
          </a:xfrm>
        </p:spPr>
        <p:txBody>
          <a:bodyPr>
            <a:normAutofit/>
          </a:bodyPr>
          <a:lstStyle>
            <a:lvl1pPr>
              <a:defRPr sz="3000"/>
            </a:lvl1pPr>
          </a:lstStyle>
          <a:p>
            <a:r>
              <a:rPr lang="en-US" dirty="0"/>
              <a:t>Click to edit Master title style</a:t>
            </a:r>
            <a:endParaRPr lang="en-GB" dirty="0"/>
          </a:p>
        </p:txBody>
      </p:sp>
    </p:spTree>
    <p:extLst>
      <p:ext uri="{BB962C8B-B14F-4D97-AF65-F5344CB8AC3E}">
        <p14:creationId xmlns:p14="http://schemas.microsoft.com/office/powerpoint/2010/main" val="1313472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1"/>
            <a:ext cx="4351734" cy="427540"/>
          </a:xfrm>
        </p:spPr>
        <p:txBody>
          <a:bodyPr anchor="ctr">
            <a:normAutofit/>
          </a:bodyPr>
          <a:lstStyle>
            <a:lvl1pPr marL="0" indent="0">
              <a:buNone/>
              <a:defRPr sz="1300"/>
            </a:lvl1pPr>
            <a:lvl2pPr marL="383899" indent="0">
              <a:buNone/>
              <a:defRPr/>
            </a:lvl2pPr>
            <a:lvl3pPr marL="767797" indent="0">
              <a:buNone/>
              <a:defRPr/>
            </a:lvl3pPr>
            <a:lvl4pPr marL="1151698" indent="0">
              <a:buNone/>
              <a:defRPr/>
            </a:lvl4pPr>
            <a:lvl5pPr marL="1535595"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1"/>
            <a:ext cx="4351734" cy="427540"/>
          </a:xfrm>
        </p:spPr>
        <p:txBody>
          <a:bodyPr anchor="ctr">
            <a:normAutofit/>
          </a:bodyPr>
          <a:lstStyle>
            <a:lvl1pPr marL="0" indent="0">
              <a:buNone/>
              <a:defRPr sz="1300"/>
            </a:lvl1pPr>
            <a:lvl2pPr marL="383899" indent="0">
              <a:buNone/>
              <a:defRPr/>
            </a:lvl2pPr>
            <a:lvl3pPr marL="767797" indent="0">
              <a:buNone/>
              <a:defRPr/>
            </a:lvl3pPr>
            <a:lvl4pPr marL="1151698" indent="0">
              <a:buNone/>
              <a:defRPr/>
            </a:lvl4pPr>
            <a:lvl5pPr marL="1535595"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00"/>
            </a:lvl1pPr>
            <a:lvl2pPr marL="383899" indent="0">
              <a:buNone/>
              <a:defRPr/>
            </a:lvl2pPr>
            <a:lvl3pPr marL="767797" indent="0">
              <a:buNone/>
              <a:defRPr/>
            </a:lvl3pPr>
            <a:lvl4pPr marL="1151698" indent="0">
              <a:buNone/>
              <a:defRPr/>
            </a:lvl4pPr>
            <a:lvl5pPr marL="1535595"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7"/>
            <a:ext cx="4351734" cy="427540"/>
          </a:xfrm>
        </p:spPr>
        <p:txBody>
          <a:bodyPr anchor="ctr">
            <a:normAutofit/>
          </a:bodyPr>
          <a:lstStyle>
            <a:lvl1pPr marL="0" indent="0">
              <a:buNone/>
              <a:defRPr sz="2000"/>
            </a:lvl1pPr>
            <a:lvl2pPr marL="383899" indent="0">
              <a:buNone/>
              <a:defRPr/>
            </a:lvl2pPr>
            <a:lvl3pPr marL="767797" indent="0">
              <a:buNone/>
              <a:defRPr/>
            </a:lvl3pPr>
            <a:lvl4pPr marL="1151698" indent="0">
              <a:buNone/>
              <a:defRPr/>
            </a:lvl4pPr>
            <a:lvl5pPr marL="1535595"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9"/>
            <a:ext cx="4351734" cy="3375678"/>
          </a:xfrm>
        </p:spPr>
        <p:txBody>
          <a:bodyPr/>
          <a:lstStyle/>
          <a:p>
            <a:endParaRPr lang="en-GB"/>
          </a:p>
        </p:txBody>
      </p:sp>
    </p:spTree>
    <p:extLst>
      <p:ext uri="{BB962C8B-B14F-4D97-AF65-F5344CB8AC3E}">
        <p14:creationId xmlns:p14="http://schemas.microsoft.com/office/powerpoint/2010/main" val="2124057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7" y="5237861"/>
            <a:ext cx="8831459" cy="427540"/>
          </a:xfrm>
        </p:spPr>
        <p:txBody>
          <a:bodyPr anchor="ctr">
            <a:normAutofit/>
          </a:bodyPr>
          <a:lstStyle>
            <a:lvl1pPr marL="0" indent="0">
              <a:buNone/>
              <a:defRPr sz="1300"/>
            </a:lvl1pPr>
            <a:lvl2pPr marL="383899" indent="0">
              <a:buNone/>
              <a:defRPr/>
            </a:lvl2pPr>
            <a:lvl3pPr marL="767797" indent="0">
              <a:buNone/>
              <a:defRPr/>
            </a:lvl3pPr>
            <a:lvl4pPr marL="1151698" indent="0">
              <a:buNone/>
              <a:defRPr/>
            </a:lvl4pPr>
            <a:lvl5pPr marL="1535595"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7" y="1434739"/>
            <a:ext cx="8831459" cy="427540"/>
          </a:xfrm>
        </p:spPr>
        <p:txBody>
          <a:bodyPr anchor="ctr">
            <a:normAutofit/>
          </a:bodyPr>
          <a:lstStyle>
            <a:lvl1pPr marL="0" indent="0">
              <a:buNone/>
              <a:defRPr sz="2000"/>
            </a:lvl1pPr>
            <a:lvl2pPr marL="383899" indent="0">
              <a:buNone/>
              <a:defRPr/>
            </a:lvl2pPr>
            <a:lvl3pPr marL="767797" indent="0">
              <a:buNone/>
              <a:defRPr/>
            </a:lvl3pPr>
            <a:lvl4pPr marL="1151698" indent="0">
              <a:buNone/>
              <a:defRPr/>
            </a:lvl4pPr>
            <a:lvl5pPr marL="1535595"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60" y="1862489"/>
            <a:ext cx="8831461" cy="3375678"/>
          </a:xfrm>
        </p:spPr>
        <p:txBody>
          <a:bodyPr/>
          <a:lstStyle/>
          <a:p>
            <a:endParaRPr lang="en-GB"/>
          </a:p>
        </p:txBody>
      </p:sp>
      <p:sp>
        <p:nvSpPr>
          <p:cNvPr id="4" name="TextBox 3">
            <a:extLst>
              <a:ext uri="{FF2B5EF4-FFF2-40B4-BE49-F238E27FC236}">
                <a16:creationId xmlns:a16="http://schemas.microsoft.com/office/drawing/2014/main" id="{3CC66BF8-9F36-274C-974D-1343BDA00F29}"/>
              </a:ext>
            </a:extLst>
          </p:cNvPr>
          <p:cNvSpPr txBox="1"/>
          <p:nvPr userDrawn="1"/>
        </p:nvSpPr>
        <p:spPr>
          <a:xfrm>
            <a:off x="703957" y="592982"/>
            <a:ext cx="8831459" cy="615549"/>
          </a:xfrm>
          <a:prstGeom prst="rect">
            <a:avLst/>
          </a:prstGeom>
          <a:noFill/>
        </p:spPr>
        <p:txBody>
          <a:bodyPr wrap="square" lIns="91427" tIns="45713" rIns="91427" bIns="45713" rtlCol="0" anchor="ctr">
            <a:spAutoFit/>
          </a:bodyPr>
          <a:lstStyle/>
          <a:p>
            <a:r>
              <a:rPr lang="en-GB" sz="3400" b="1" dirty="0"/>
              <a:t>Unit Objectives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60" y="1547640"/>
            <a:ext cx="8831461" cy="3554404"/>
          </a:xfrm>
        </p:spPr>
        <p:txBody>
          <a:bodyPr/>
          <a:lstStyle>
            <a:lvl1pPr marL="431886" indent="-431886">
              <a:buFont typeface="+mj-lt"/>
              <a:buAutoNum type="arabicPeriod"/>
              <a:defRPr/>
            </a:lvl1pPr>
          </a:lstStyle>
          <a:p>
            <a:pPr lvl="0"/>
            <a:r>
              <a:rPr lang="en-US" dirty="0"/>
              <a:t>Click to edit Master text styles</a:t>
            </a:r>
          </a:p>
        </p:txBody>
      </p:sp>
      <p:sp>
        <p:nvSpPr>
          <p:cNvPr id="7" name="TextBox 6"/>
          <p:cNvSpPr txBox="1"/>
          <p:nvPr userDrawn="1"/>
        </p:nvSpPr>
        <p:spPr>
          <a:xfrm>
            <a:off x="703957" y="1108238"/>
            <a:ext cx="2776125" cy="467114"/>
          </a:xfrm>
          <a:prstGeom prst="rect">
            <a:avLst/>
          </a:prstGeom>
          <a:noFill/>
        </p:spPr>
        <p:txBody>
          <a:bodyPr wrap="none" lIns="91427" tIns="45713" rIns="91427" bIns="45713" rtlCol="0">
            <a:spAutoFit/>
          </a:bodyPr>
          <a:lstStyle/>
          <a:p>
            <a:r>
              <a:rPr lang="en-GB" sz="2400" b="1" dirty="0"/>
              <a:t>In this topic we will:</a:t>
            </a:r>
          </a:p>
        </p:txBody>
      </p:sp>
      <p:sp>
        <p:nvSpPr>
          <p:cNvPr id="3" name="TextBox 2">
            <a:extLst>
              <a:ext uri="{FF2B5EF4-FFF2-40B4-BE49-F238E27FC236}">
                <a16:creationId xmlns:a16="http://schemas.microsoft.com/office/drawing/2014/main" id="{57618537-F5E9-3749-AC7F-D2C31DFF0143}"/>
              </a:ext>
            </a:extLst>
          </p:cNvPr>
          <p:cNvSpPr txBox="1"/>
          <p:nvPr userDrawn="1"/>
        </p:nvSpPr>
        <p:spPr>
          <a:xfrm>
            <a:off x="703960" y="355312"/>
            <a:ext cx="8831461" cy="615549"/>
          </a:xfrm>
          <a:prstGeom prst="rect">
            <a:avLst/>
          </a:prstGeom>
          <a:noFill/>
        </p:spPr>
        <p:txBody>
          <a:bodyPr wrap="square" lIns="91427" tIns="45713" rIns="91427" bIns="45713" rtlCol="0">
            <a:spAutoFit/>
          </a:bodyPr>
          <a:lstStyle/>
          <a:p>
            <a:r>
              <a:rPr lang="en-GB" sz="3400" b="1" dirty="0"/>
              <a:t>Unit Objectives</a:t>
            </a:r>
          </a:p>
        </p:txBody>
      </p:sp>
    </p:spTree>
    <p:extLst>
      <p:ext uri="{BB962C8B-B14F-4D97-AF65-F5344CB8AC3E}">
        <p14:creationId xmlns:p14="http://schemas.microsoft.com/office/powerpoint/2010/main" val="9463195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5" y="942577"/>
            <a:ext cx="7679531" cy="2005142"/>
          </a:xfrm>
        </p:spPr>
        <p:txBody>
          <a:bodyPr anchor="b"/>
          <a:lstStyle>
            <a:lvl1pPr algn="ctr">
              <a:defRPr sz="4400"/>
            </a:lvl1pPr>
          </a:lstStyle>
          <a:p>
            <a:r>
              <a:rPr lang="en-US"/>
              <a:t>Click to edit Master title style</a:t>
            </a:r>
            <a:endParaRPr lang="en-US" dirty="0"/>
          </a:p>
        </p:txBody>
      </p:sp>
      <p:sp>
        <p:nvSpPr>
          <p:cNvPr id="3" name="Subtitle 2"/>
          <p:cNvSpPr>
            <a:spLocks noGrp="1"/>
          </p:cNvSpPr>
          <p:nvPr>
            <p:ph type="subTitle" idx="1"/>
          </p:nvPr>
        </p:nvSpPr>
        <p:spPr>
          <a:xfrm>
            <a:off x="1279925" y="3025055"/>
            <a:ext cx="7679531" cy="1390533"/>
          </a:xfrm>
        </p:spPr>
        <p:txBody>
          <a:bodyPr/>
          <a:lstStyle>
            <a:lvl1pPr marL="0" indent="0" algn="ctr">
              <a:buNone/>
              <a:defRPr sz="1800"/>
            </a:lvl1pPr>
            <a:lvl2pPr marL="333522" indent="0" algn="ctr">
              <a:buNone/>
              <a:defRPr sz="1400"/>
            </a:lvl2pPr>
            <a:lvl3pPr marL="667046" indent="0" algn="ctr">
              <a:buNone/>
              <a:defRPr sz="1300"/>
            </a:lvl3pPr>
            <a:lvl4pPr marL="1000569" indent="0" algn="ctr">
              <a:buNone/>
              <a:defRPr sz="1200"/>
            </a:lvl4pPr>
            <a:lvl5pPr marL="1334091" indent="0" algn="ctr">
              <a:buNone/>
              <a:defRPr sz="1200"/>
            </a:lvl5pPr>
            <a:lvl6pPr marL="1667614" indent="0" algn="ctr">
              <a:buNone/>
              <a:defRPr sz="1200"/>
            </a:lvl6pPr>
            <a:lvl7pPr marL="2001138" indent="0" algn="ctr">
              <a:buNone/>
              <a:defRPr sz="1200"/>
            </a:lvl7pPr>
            <a:lvl8pPr marL="2334661" indent="0" algn="ctr">
              <a:buNone/>
              <a:defRPr sz="1200"/>
            </a:lvl8pPr>
            <a:lvl9pPr marL="2668184"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4860339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6244107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37" y="1435868"/>
            <a:ext cx="8831461" cy="2395770"/>
          </a:xfrm>
        </p:spPr>
        <p:txBody>
          <a:bodyPr anchor="b"/>
          <a:lstStyle>
            <a:lvl1pPr>
              <a:defRPr sz="4400"/>
            </a:lvl1pPr>
          </a:lstStyle>
          <a:p>
            <a:r>
              <a:rPr lang="en-US"/>
              <a:t>Click to edit Master title style</a:t>
            </a:r>
            <a:endParaRPr lang="en-US" dirty="0"/>
          </a:p>
        </p:txBody>
      </p:sp>
      <p:sp>
        <p:nvSpPr>
          <p:cNvPr id="3" name="Text Placeholder 2"/>
          <p:cNvSpPr>
            <a:spLocks noGrp="1"/>
          </p:cNvSpPr>
          <p:nvPr>
            <p:ph type="body" idx="1"/>
          </p:nvPr>
        </p:nvSpPr>
        <p:spPr>
          <a:xfrm>
            <a:off x="698637" y="3854308"/>
            <a:ext cx="8831461" cy="1259879"/>
          </a:xfrm>
        </p:spPr>
        <p:txBody>
          <a:bodyPr/>
          <a:lstStyle>
            <a:lvl1pPr marL="0" indent="0">
              <a:buNone/>
              <a:defRPr sz="1800">
                <a:solidFill>
                  <a:schemeClr val="tx1">
                    <a:tint val="75000"/>
                  </a:schemeClr>
                </a:solidFill>
              </a:defRPr>
            </a:lvl1pPr>
            <a:lvl2pPr marL="333522" indent="0">
              <a:buNone/>
              <a:defRPr sz="1400">
                <a:solidFill>
                  <a:schemeClr val="tx1">
                    <a:tint val="75000"/>
                  </a:schemeClr>
                </a:solidFill>
              </a:defRPr>
            </a:lvl2pPr>
            <a:lvl3pPr marL="667046" indent="0">
              <a:buNone/>
              <a:defRPr sz="1300">
                <a:solidFill>
                  <a:schemeClr val="tx1">
                    <a:tint val="75000"/>
                  </a:schemeClr>
                </a:solidFill>
              </a:defRPr>
            </a:lvl3pPr>
            <a:lvl4pPr marL="1000569" indent="0">
              <a:buNone/>
              <a:defRPr sz="1200">
                <a:solidFill>
                  <a:schemeClr val="tx1">
                    <a:tint val="75000"/>
                  </a:schemeClr>
                </a:solidFill>
              </a:defRPr>
            </a:lvl4pPr>
            <a:lvl5pPr marL="1334091" indent="0">
              <a:buNone/>
              <a:defRPr sz="1200">
                <a:solidFill>
                  <a:schemeClr val="tx1">
                    <a:tint val="75000"/>
                  </a:schemeClr>
                </a:solidFill>
              </a:defRPr>
            </a:lvl5pPr>
            <a:lvl6pPr marL="1667614" indent="0">
              <a:buNone/>
              <a:defRPr sz="1200">
                <a:solidFill>
                  <a:schemeClr val="tx1">
                    <a:tint val="75000"/>
                  </a:schemeClr>
                </a:solidFill>
              </a:defRPr>
            </a:lvl6pPr>
            <a:lvl7pPr marL="2001138" indent="0">
              <a:buNone/>
              <a:defRPr sz="1200">
                <a:solidFill>
                  <a:schemeClr val="tx1">
                    <a:tint val="75000"/>
                  </a:schemeClr>
                </a:solidFill>
              </a:defRPr>
            </a:lvl7pPr>
            <a:lvl8pPr marL="2334661" indent="0">
              <a:buNone/>
              <a:defRPr sz="1200">
                <a:solidFill>
                  <a:schemeClr val="tx1">
                    <a:tint val="75000"/>
                  </a:schemeClr>
                </a:solidFill>
              </a:defRPr>
            </a:lvl8pPr>
            <a:lvl9pPr marL="2668184"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272762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4851846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6855056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302" y="306641"/>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300" y="1411870"/>
            <a:ext cx="4331735" cy="691934"/>
          </a:xfrm>
        </p:spPr>
        <p:txBody>
          <a:bodyPr anchor="b"/>
          <a:lstStyle>
            <a:lvl1pPr marL="0" indent="0">
              <a:buNone/>
              <a:defRPr sz="1800" b="1"/>
            </a:lvl1pPr>
            <a:lvl2pPr marL="333522" indent="0">
              <a:buNone/>
              <a:defRPr sz="1400" b="1"/>
            </a:lvl2pPr>
            <a:lvl3pPr marL="667046" indent="0">
              <a:buNone/>
              <a:defRPr sz="1300" b="1"/>
            </a:lvl3pPr>
            <a:lvl4pPr marL="1000569" indent="0">
              <a:buNone/>
              <a:defRPr sz="1200" b="1"/>
            </a:lvl4pPr>
            <a:lvl5pPr marL="1334091" indent="0">
              <a:buNone/>
              <a:defRPr sz="1200" b="1"/>
            </a:lvl5pPr>
            <a:lvl6pPr marL="1667614" indent="0">
              <a:buNone/>
              <a:defRPr sz="1200" b="1"/>
            </a:lvl6pPr>
            <a:lvl7pPr marL="2001138" indent="0">
              <a:buNone/>
              <a:defRPr sz="1200" b="1"/>
            </a:lvl7pPr>
            <a:lvl8pPr marL="2334661" indent="0">
              <a:buNone/>
              <a:defRPr sz="1200" b="1"/>
            </a:lvl8pPr>
            <a:lvl9pPr marL="2668184" indent="0">
              <a:buNone/>
              <a:defRPr sz="1200" b="1"/>
            </a:lvl9pPr>
          </a:lstStyle>
          <a:p>
            <a:pPr lvl="0"/>
            <a:r>
              <a:rPr lang="en-US"/>
              <a:t>Edit Master text styles</a:t>
            </a:r>
          </a:p>
        </p:txBody>
      </p:sp>
      <p:sp>
        <p:nvSpPr>
          <p:cNvPr id="4" name="Content Placeholder 3"/>
          <p:cNvSpPr>
            <a:spLocks noGrp="1"/>
          </p:cNvSpPr>
          <p:nvPr>
            <p:ph sz="half" idx="2"/>
          </p:nvPr>
        </p:nvSpPr>
        <p:spPr>
          <a:xfrm>
            <a:off x="705300" y="2103802"/>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70"/>
            <a:ext cx="4353068" cy="691934"/>
          </a:xfrm>
        </p:spPr>
        <p:txBody>
          <a:bodyPr anchor="b"/>
          <a:lstStyle>
            <a:lvl1pPr marL="0" indent="0">
              <a:buNone/>
              <a:defRPr sz="1800" b="1"/>
            </a:lvl1pPr>
            <a:lvl2pPr marL="333522" indent="0">
              <a:buNone/>
              <a:defRPr sz="1400" b="1"/>
            </a:lvl2pPr>
            <a:lvl3pPr marL="667046" indent="0">
              <a:buNone/>
              <a:defRPr sz="1300" b="1"/>
            </a:lvl3pPr>
            <a:lvl4pPr marL="1000569" indent="0">
              <a:buNone/>
              <a:defRPr sz="1200" b="1"/>
            </a:lvl4pPr>
            <a:lvl5pPr marL="1334091" indent="0">
              <a:buNone/>
              <a:defRPr sz="1200" b="1"/>
            </a:lvl5pPr>
            <a:lvl6pPr marL="1667614" indent="0">
              <a:buNone/>
              <a:defRPr sz="1200" b="1"/>
            </a:lvl6pPr>
            <a:lvl7pPr marL="2001138" indent="0">
              <a:buNone/>
              <a:defRPr sz="1200" b="1"/>
            </a:lvl7pPr>
            <a:lvl8pPr marL="2334661" indent="0">
              <a:buNone/>
              <a:defRPr sz="1200" b="1"/>
            </a:lvl8pPr>
            <a:lvl9pPr marL="2668184" indent="0">
              <a:buNone/>
              <a:defRPr sz="1200" b="1"/>
            </a:lvl9pPr>
          </a:lstStyle>
          <a:p>
            <a:pPr lvl="0"/>
            <a:r>
              <a:rPr lang="en-US"/>
              <a:t>Edit Master text styles</a:t>
            </a:r>
          </a:p>
        </p:txBody>
      </p:sp>
      <p:sp>
        <p:nvSpPr>
          <p:cNvPr id="6" name="Content Placeholder 5"/>
          <p:cNvSpPr>
            <a:spLocks noGrp="1"/>
          </p:cNvSpPr>
          <p:nvPr>
            <p:ph sz="quarter" idx="4"/>
          </p:nvPr>
        </p:nvSpPr>
        <p:spPr>
          <a:xfrm>
            <a:off x="5183684" y="2103802"/>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8" name="Footer Placeholder 7"/>
          <p:cNvSpPr>
            <a:spLocks noGrp="1"/>
          </p:cNvSpPr>
          <p:nvPr>
            <p:ph type="ftr" sz="quarter" idx="11"/>
          </p:nvPr>
        </p:nvSpPr>
        <p:spPr/>
        <p:txBody>
          <a:bodyPr/>
          <a:lstStyle/>
          <a:p>
            <a:endParaRPr lang="en-US" dirty="0">
              <a:solidFill>
                <a:srgbClr val="43525A">
                  <a:tint val="75000"/>
                </a:srgbClr>
              </a:solidFill>
            </a:endParaRPr>
          </a:p>
        </p:txBody>
      </p:sp>
      <p:sp>
        <p:nvSpPr>
          <p:cNvPr id="9" name="Slide Number Placeholder 8"/>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9704933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4" name="Footer Placeholder 3"/>
          <p:cNvSpPr>
            <a:spLocks noGrp="1"/>
          </p:cNvSpPr>
          <p:nvPr>
            <p:ph type="ftr" sz="quarter" idx="11"/>
          </p:nvPr>
        </p:nvSpPr>
        <p:spPr/>
        <p:txBody>
          <a:bodyPr/>
          <a:lstStyle/>
          <a:p>
            <a:endParaRPr lang="en-US" dirty="0">
              <a:solidFill>
                <a:srgbClr val="43525A">
                  <a:tint val="75000"/>
                </a:srgbClr>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1340016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3" name="Footer Placeholder 2"/>
          <p:cNvSpPr>
            <a:spLocks noGrp="1"/>
          </p:cNvSpPr>
          <p:nvPr>
            <p:ph type="ftr" sz="quarter" idx="11"/>
          </p:nvPr>
        </p:nvSpPr>
        <p:spPr/>
        <p:txBody>
          <a:bodyPr/>
          <a:lstStyle/>
          <a:p>
            <a:endParaRPr lang="en-US" dirty="0">
              <a:solidFill>
                <a:srgbClr val="43525A">
                  <a:tint val="75000"/>
                </a:srgbClr>
              </a:solidFill>
            </a:endParaRPr>
          </a:p>
        </p:txBody>
      </p:sp>
      <p:sp>
        <p:nvSpPr>
          <p:cNvPr id="4" name="Slide Number Placeholder 3"/>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0997676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305" y="383973"/>
            <a:ext cx="3302465" cy="1343871"/>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400"/>
            </a:lvl1pPr>
            <a:lvl2pPr>
              <a:defRPr sz="2000"/>
            </a:lvl2pPr>
            <a:lvl3pPr>
              <a:defRPr sz="18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305" y="1727839"/>
            <a:ext cx="3302465" cy="3201029"/>
          </a:xfrm>
        </p:spPr>
        <p:txBody>
          <a:bodyPr/>
          <a:lstStyle>
            <a:lvl1pPr marL="0" indent="0">
              <a:buNone/>
              <a:defRPr sz="1200"/>
            </a:lvl1pPr>
            <a:lvl2pPr marL="333522" indent="0">
              <a:buNone/>
              <a:defRPr sz="1000"/>
            </a:lvl2pPr>
            <a:lvl3pPr marL="667046" indent="0">
              <a:buNone/>
              <a:defRPr sz="800"/>
            </a:lvl3pPr>
            <a:lvl4pPr marL="1000569" indent="0">
              <a:buNone/>
              <a:defRPr sz="800"/>
            </a:lvl4pPr>
            <a:lvl5pPr marL="1334091" indent="0">
              <a:buNone/>
              <a:defRPr sz="800"/>
            </a:lvl5pPr>
            <a:lvl6pPr marL="1667614" indent="0">
              <a:buNone/>
              <a:defRPr sz="800"/>
            </a:lvl6pPr>
            <a:lvl7pPr marL="2001138" indent="0">
              <a:buNone/>
              <a:defRPr sz="800"/>
            </a:lvl7pPr>
            <a:lvl8pPr marL="2334661" indent="0">
              <a:buNone/>
              <a:defRPr sz="800"/>
            </a:lvl8pPr>
            <a:lvl9pPr marL="2668184" indent="0">
              <a:buNone/>
              <a:defRPr sz="8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3472270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305" y="383973"/>
            <a:ext cx="3302465" cy="1343871"/>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400"/>
            </a:lvl1pPr>
            <a:lvl2pPr marL="333522" indent="0">
              <a:buNone/>
              <a:defRPr sz="2000"/>
            </a:lvl2pPr>
            <a:lvl3pPr marL="667046" indent="0">
              <a:buNone/>
              <a:defRPr sz="1800"/>
            </a:lvl3pPr>
            <a:lvl4pPr marL="1000569" indent="0">
              <a:buNone/>
              <a:defRPr sz="1400"/>
            </a:lvl4pPr>
            <a:lvl5pPr marL="1334091" indent="0">
              <a:buNone/>
              <a:defRPr sz="1400"/>
            </a:lvl5pPr>
            <a:lvl6pPr marL="1667614" indent="0">
              <a:buNone/>
              <a:defRPr sz="1400"/>
            </a:lvl6pPr>
            <a:lvl7pPr marL="2001138" indent="0">
              <a:buNone/>
              <a:defRPr sz="1400"/>
            </a:lvl7pPr>
            <a:lvl8pPr marL="2334661" indent="0">
              <a:buNone/>
              <a:defRPr sz="1400"/>
            </a:lvl8pPr>
            <a:lvl9pPr marL="2668184" indent="0">
              <a:buNone/>
              <a:defRPr sz="1400"/>
            </a:lvl9pPr>
          </a:lstStyle>
          <a:p>
            <a:r>
              <a:rPr lang="en-US"/>
              <a:t>Click icon to add picture</a:t>
            </a:r>
            <a:endParaRPr lang="en-US" dirty="0"/>
          </a:p>
        </p:txBody>
      </p:sp>
      <p:sp>
        <p:nvSpPr>
          <p:cNvPr id="4" name="Text Placeholder 3"/>
          <p:cNvSpPr>
            <a:spLocks noGrp="1"/>
          </p:cNvSpPr>
          <p:nvPr>
            <p:ph type="body" sz="half" idx="2"/>
          </p:nvPr>
        </p:nvSpPr>
        <p:spPr>
          <a:xfrm>
            <a:off x="705305" y="1727839"/>
            <a:ext cx="3302465" cy="3201029"/>
          </a:xfrm>
        </p:spPr>
        <p:txBody>
          <a:bodyPr/>
          <a:lstStyle>
            <a:lvl1pPr marL="0" indent="0">
              <a:buNone/>
              <a:defRPr sz="1200"/>
            </a:lvl1pPr>
            <a:lvl2pPr marL="333522" indent="0">
              <a:buNone/>
              <a:defRPr sz="1000"/>
            </a:lvl2pPr>
            <a:lvl3pPr marL="667046" indent="0">
              <a:buNone/>
              <a:defRPr sz="800"/>
            </a:lvl3pPr>
            <a:lvl4pPr marL="1000569" indent="0">
              <a:buNone/>
              <a:defRPr sz="800"/>
            </a:lvl4pPr>
            <a:lvl5pPr marL="1334091" indent="0">
              <a:buNone/>
              <a:defRPr sz="800"/>
            </a:lvl5pPr>
            <a:lvl6pPr marL="1667614" indent="0">
              <a:buNone/>
              <a:defRPr sz="800"/>
            </a:lvl6pPr>
            <a:lvl7pPr marL="2001138" indent="0">
              <a:buNone/>
              <a:defRPr sz="800"/>
            </a:lvl7pPr>
            <a:lvl8pPr marL="2334661" indent="0">
              <a:buNone/>
              <a:defRPr sz="800"/>
            </a:lvl8pPr>
            <a:lvl9pPr marL="2668184" indent="0">
              <a:buNone/>
              <a:defRPr sz="8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0684607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65458039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65" y="306647"/>
            <a:ext cx="2207865" cy="488086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8" y="306647"/>
            <a:ext cx="6495604" cy="488086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9668794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Created Video">
    <p:spTree>
      <p:nvGrpSpPr>
        <p:cNvPr id="1" name=""/>
        <p:cNvGrpSpPr/>
        <p:nvPr/>
      </p:nvGrpSpPr>
      <p:grpSpPr>
        <a:xfrm>
          <a:off x="0" y="0"/>
          <a:ext cx="0" cy="0"/>
          <a:chOff x="0" y="0"/>
          <a:chExt cx="0" cy="0"/>
        </a:xfrm>
      </p:grpSpPr>
      <p:sp>
        <p:nvSpPr>
          <p:cNvPr id="8" name="Title 1"/>
          <p:cNvSpPr>
            <a:spLocks noGrp="1"/>
          </p:cNvSpPr>
          <p:nvPr>
            <p:ph type="title"/>
          </p:nvPr>
        </p:nvSpPr>
        <p:spPr>
          <a:xfrm>
            <a:off x="703960" y="306641"/>
            <a:ext cx="8831461" cy="1113227"/>
          </a:xfrm>
        </p:spPr>
        <p:txBody>
          <a:bodyPr>
            <a:normAutofit/>
          </a:bodyPr>
          <a:lstStyle>
            <a:lvl1pPr>
              <a:defRPr sz="2600"/>
            </a:lvl1pPr>
          </a:lstStyle>
          <a:p>
            <a:r>
              <a:rPr lang="en-US" dirty="0"/>
              <a:t>Click to edit Master title style</a:t>
            </a:r>
            <a:endParaRPr lang="en-GB" dirty="0"/>
          </a:p>
        </p:txBody>
      </p:sp>
      <p:sp>
        <p:nvSpPr>
          <p:cNvPr id="3" name="Content Placeholder 2"/>
          <p:cNvSpPr>
            <a:spLocks noGrp="1"/>
          </p:cNvSpPr>
          <p:nvPr>
            <p:ph sz="quarter" idx="10"/>
          </p:nvPr>
        </p:nvSpPr>
        <p:spPr>
          <a:xfrm>
            <a:off x="703960" y="1514522"/>
            <a:ext cx="8831461" cy="4087610"/>
          </a:xfrm>
        </p:spPr>
        <p:txBody>
          <a:bodyPr/>
          <a:lstStyle>
            <a:lvl1pPr marL="333532" indent="-333532">
              <a:buFont typeface="+mj-lt"/>
              <a:buAutoNum type="arabicPeriod"/>
              <a:defRPr/>
            </a:lvl1pPr>
            <a:lvl2pPr marL="667063" indent="-333532">
              <a:buFont typeface="+mj-lt"/>
              <a:buAutoNum type="arabicPeriod"/>
              <a:defRPr/>
            </a:lvl2pPr>
          </a:lstStyle>
          <a:p>
            <a:pPr lvl="0"/>
            <a:r>
              <a:rPr lang="en-US" dirty="0"/>
              <a:t>Click to edit Master text styles</a:t>
            </a:r>
          </a:p>
          <a:p>
            <a:pPr lvl="1"/>
            <a:endParaRPr lang="en-US" dirty="0"/>
          </a:p>
        </p:txBody>
      </p:sp>
    </p:spTree>
    <p:extLst>
      <p:ext uri="{BB962C8B-B14F-4D97-AF65-F5344CB8AC3E}">
        <p14:creationId xmlns:p14="http://schemas.microsoft.com/office/powerpoint/2010/main" val="25091982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900"/>
            </a:lvl1pPr>
          </a:lstStyle>
          <a:p>
            <a:r>
              <a:rPr lang="en-US" dirty="0"/>
              <a:t>Click to edit Master title style</a:t>
            </a:r>
            <a:endParaRPr lang="en-GB" dirty="0"/>
          </a:p>
        </p:txBody>
      </p:sp>
      <p:sp>
        <p:nvSpPr>
          <p:cNvPr id="3" name="Content Placeholder 2"/>
          <p:cNvSpPr>
            <a:spLocks noGrp="1"/>
          </p:cNvSpPr>
          <p:nvPr>
            <p:ph idx="1"/>
          </p:nvPr>
        </p:nvSpPr>
        <p:spPr>
          <a:xfrm>
            <a:off x="703957" y="1533194"/>
            <a:ext cx="4347228" cy="4072677"/>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64"/>
            <a:ext cx="4553056" cy="4044947"/>
          </a:xfrm>
        </p:spPr>
        <p:txBody>
          <a:bodyPr/>
          <a:lstStyle/>
          <a:p>
            <a:endParaRPr lang="en-GB" dirty="0"/>
          </a:p>
        </p:txBody>
      </p:sp>
    </p:spTree>
    <p:extLst>
      <p:ext uri="{BB962C8B-B14F-4D97-AF65-F5344CB8AC3E}">
        <p14:creationId xmlns:p14="http://schemas.microsoft.com/office/powerpoint/2010/main" val="195838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7" y="1435867"/>
            <a:ext cx="8831461" cy="2395771"/>
          </a:xfrm>
        </p:spPr>
        <p:txBody>
          <a:bodyPr anchor="b"/>
          <a:lstStyle>
            <a:lvl1pPr>
              <a:defRPr sz="5000"/>
            </a:lvl1pPr>
          </a:lstStyle>
          <a:p>
            <a:r>
              <a:rPr lang="en-US"/>
              <a:t>Click to edit Master title style</a:t>
            </a:r>
            <a:endParaRPr lang="en-US" dirty="0"/>
          </a:p>
        </p:txBody>
      </p:sp>
      <p:sp>
        <p:nvSpPr>
          <p:cNvPr id="3" name="Text Placeholder 2"/>
          <p:cNvSpPr>
            <a:spLocks noGrp="1"/>
          </p:cNvSpPr>
          <p:nvPr>
            <p:ph type="body" idx="1"/>
          </p:nvPr>
        </p:nvSpPr>
        <p:spPr>
          <a:xfrm>
            <a:off x="698627" y="3854304"/>
            <a:ext cx="8831461" cy="1259879"/>
          </a:xfrm>
        </p:spPr>
        <p:txBody>
          <a:bodyPr/>
          <a:lstStyle>
            <a:lvl1pPr marL="0" indent="0">
              <a:buNone/>
              <a:defRPr sz="2000">
                <a:solidFill>
                  <a:schemeClr val="tx1">
                    <a:tint val="75000"/>
                  </a:schemeClr>
                </a:solidFill>
              </a:defRPr>
            </a:lvl1pPr>
            <a:lvl2pPr marL="383899" indent="0">
              <a:buNone/>
              <a:defRPr sz="1700">
                <a:solidFill>
                  <a:schemeClr val="tx1">
                    <a:tint val="75000"/>
                  </a:schemeClr>
                </a:solidFill>
              </a:defRPr>
            </a:lvl2pPr>
            <a:lvl3pPr marL="767797" indent="0">
              <a:buNone/>
              <a:defRPr sz="1500">
                <a:solidFill>
                  <a:schemeClr val="tx1">
                    <a:tint val="75000"/>
                  </a:schemeClr>
                </a:solidFill>
              </a:defRPr>
            </a:lvl3pPr>
            <a:lvl4pPr marL="1151698" indent="0">
              <a:buNone/>
              <a:defRPr sz="1300">
                <a:solidFill>
                  <a:schemeClr val="tx1">
                    <a:tint val="75000"/>
                  </a:schemeClr>
                </a:solidFill>
              </a:defRPr>
            </a:lvl4pPr>
            <a:lvl5pPr marL="1535595" indent="0">
              <a:buNone/>
              <a:defRPr sz="1300">
                <a:solidFill>
                  <a:schemeClr val="tx1">
                    <a:tint val="75000"/>
                  </a:schemeClr>
                </a:solidFill>
              </a:defRPr>
            </a:lvl5pPr>
            <a:lvl6pPr marL="1919494" indent="0">
              <a:buNone/>
              <a:defRPr sz="1300">
                <a:solidFill>
                  <a:schemeClr val="tx1">
                    <a:tint val="75000"/>
                  </a:schemeClr>
                </a:solidFill>
              </a:defRPr>
            </a:lvl6pPr>
            <a:lvl7pPr marL="2303393" indent="0">
              <a:buNone/>
              <a:defRPr sz="1300">
                <a:solidFill>
                  <a:schemeClr val="tx1">
                    <a:tint val="75000"/>
                  </a:schemeClr>
                </a:solidFill>
              </a:defRPr>
            </a:lvl7pPr>
            <a:lvl8pPr marL="2687292" indent="0">
              <a:buNone/>
              <a:defRPr sz="1300">
                <a:solidFill>
                  <a:schemeClr val="tx1">
                    <a:tint val="75000"/>
                  </a:schemeClr>
                </a:solidFill>
              </a:defRPr>
            </a:lvl8pPr>
            <a:lvl9pPr marL="3071190" indent="0">
              <a:buNone/>
              <a:defRPr sz="13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481163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33532" indent="0">
              <a:buNone/>
              <a:defRPr/>
            </a:lvl2pPr>
            <a:lvl3pPr marL="667063" indent="0">
              <a:buNone/>
              <a:defRPr/>
            </a:lvl3pPr>
            <a:lvl4pPr marL="1000595" indent="0">
              <a:buNone/>
              <a:defRPr/>
            </a:lvl4pPr>
            <a:lvl5pPr marL="1334125" indent="0">
              <a:buNone/>
              <a:defRPr/>
            </a:lvl5pPr>
          </a:lstStyle>
          <a:p>
            <a:pPr lvl="0"/>
            <a:r>
              <a:rPr lang="en-US" dirty="0"/>
              <a:t>Click to edit Master text styles</a:t>
            </a:r>
          </a:p>
        </p:txBody>
      </p:sp>
      <p:sp>
        <p:nvSpPr>
          <p:cNvPr id="5" name="TextBox 4"/>
          <p:cNvSpPr txBox="1"/>
          <p:nvPr userDrawn="1"/>
        </p:nvSpPr>
        <p:spPr>
          <a:xfrm>
            <a:off x="703958" y="4946743"/>
            <a:ext cx="676788" cy="406714"/>
          </a:xfrm>
          <a:prstGeom prst="rect">
            <a:avLst/>
          </a:prstGeom>
          <a:noFill/>
        </p:spPr>
        <p:txBody>
          <a:bodyPr wrap="none" lIns="91427" tIns="45713" rIns="91427" bIns="45713" rtlCol="0">
            <a:spAutoFit/>
          </a:bodyPr>
          <a:lstStyle/>
          <a:p>
            <a:r>
              <a:rPr lang="en-GB" sz="2000" dirty="0">
                <a:solidFill>
                  <a:srgbClr val="43525A"/>
                </a:solidFill>
              </a:rPr>
              <a:t>URL:</a:t>
            </a:r>
          </a:p>
        </p:txBody>
      </p:sp>
      <p:sp>
        <p:nvSpPr>
          <p:cNvPr id="8" name="Title 1"/>
          <p:cNvSpPr>
            <a:spLocks noGrp="1"/>
          </p:cNvSpPr>
          <p:nvPr>
            <p:ph type="title"/>
          </p:nvPr>
        </p:nvSpPr>
        <p:spPr>
          <a:xfrm>
            <a:off x="703960" y="306641"/>
            <a:ext cx="8831461" cy="1113227"/>
          </a:xfrm>
        </p:spPr>
        <p:txBody>
          <a:bodyPr>
            <a:normAutofit/>
          </a:bodyPr>
          <a:lstStyle>
            <a:lvl1pPr>
              <a:defRPr sz="2600"/>
            </a:lvl1pPr>
          </a:lstStyle>
          <a:p>
            <a:r>
              <a:rPr lang="en-US" dirty="0"/>
              <a:t>Click to edit Master title style</a:t>
            </a:r>
            <a:endParaRPr lang="en-GB" dirty="0"/>
          </a:p>
        </p:txBody>
      </p:sp>
    </p:spTree>
    <p:extLst>
      <p:ext uri="{BB962C8B-B14F-4D97-AF65-F5344CB8AC3E}">
        <p14:creationId xmlns:p14="http://schemas.microsoft.com/office/powerpoint/2010/main" val="238893751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1"/>
            <a:ext cx="4351734" cy="427540"/>
          </a:xfrm>
        </p:spPr>
        <p:txBody>
          <a:bodyPr anchor="ctr">
            <a:normAutofit/>
          </a:bodyPr>
          <a:lstStyle>
            <a:lvl1pPr marL="0" indent="0">
              <a:buNone/>
              <a:defRPr sz="1200"/>
            </a:lvl1pPr>
            <a:lvl2pPr marL="333532" indent="0">
              <a:buNone/>
              <a:defRPr/>
            </a:lvl2pPr>
            <a:lvl3pPr marL="667063" indent="0">
              <a:buNone/>
              <a:defRPr/>
            </a:lvl3pPr>
            <a:lvl4pPr marL="1000595" indent="0">
              <a:buNone/>
              <a:defRPr/>
            </a:lvl4pPr>
            <a:lvl5pPr marL="1334125"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1"/>
            <a:ext cx="4351734" cy="427540"/>
          </a:xfrm>
        </p:spPr>
        <p:txBody>
          <a:bodyPr anchor="ctr">
            <a:normAutofit/>
          </a:bodyPr>
          <a:lstStyle>
            <a:lvl1pPr marL="0" indent="0">
              <a:buNone/>
              <a:defRPr sz="1200"/>
            </a:lvl1pPr>
            <a:lvl2pPr marL="333532" indent="0">
              <a:buNone/>
              <a:defRPr/>
            </a:lvl2pPr>
            <a:lvl3pPr marL="667063" indent="0">
              <a:buNone/>
              <a:defRPr/>
            </a:lvl3pPr>
            <a:lvl4pPr marL="1000595" indent="0">
              <a:buNone/>
              <a:defRPr/>
            </a:lvl4pPr>
            <a:lvl5pPr marL="1334125"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1800"/>
            </a:lvl1pPr>
            <a:lvl2pPr marL="333532" indent="0">
              <a:buNone/>
              <a:defRPr/>
            </a:lvl2pPr>
            <a:lvl3pPr marL="667063" indent="0">
              <a:buNone/>
              <a:defRPr/>
            </a:lvl3pPr>
            <a:lvl4pPr marL="1000595" indent="0">
              <a:buNone/>
              <a:defRPr/>
            </a:lvl4pPr>
            <a:lvl5pPr marL="1334125"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7"/>
            <a:ext cx="4351734" cy="427540"/>
          </a:xfrm>
        </p:spPr>
        <p:txBody>
          <a:bodyPr anchor="ctr">
            <a:normAutofit/>
          </a:bodyPr>
          <a:lstStyle>
            <a:lvl1pPr marL="0" indent="0">
              <a:buNone/>
              <a:defRPr sz="1800"/>
            </a:lvl1pPr>
            <a:lvl2pPr marL="333532" indent="0">
              <a:buNone/>
              <a:defRPr/>
            </a:lvl2pPr>
            <a:lvl3pPr marL="667063" indent="0">
              <a:buNone/>
              <a:defRPr/>
            </a:lvl3pPr>
            <a:lvl4pPr marL="1000595" indent="0">
              <a:buNone/>
              <a:defRPr/>
            </a:lvl4pPr>
            <a:lvl5pPr marL="1334125"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40"/>
            <a:ext cx="4351734" cy="3375678"/>
          </a:xfrm>
        </p:spPr>
        <p:txBody>
          <a:bodyPr/>
          <a:lstStyle/>
          <a:p>
            <a:endParaRPr lang="en-GB"/>
          </a:p>
        </p:txBody>
      </p:sp>
    </p:spTree>
    <p:extLst>
      <p:ext uri="{BB962C8B-B14F-4D97-AF65-F5344CB8AC3E}">
        <p14:creationId xmlns:p14="http://schemas.microsoft.com/office/powerpoint/2010/main" val="67730166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61" y="5237861"/>
            <a:ext cx="8831459" cy="427540"/>
          </a:xfrm>
        </p:spPr>
        <p:txBody>
          <a:bodyPr anchor="ctr">
            <a:normAutofit/>
          </a:bodyPr>
          <a:lstStyle>
            <a:lvl1pPr marL="0" indent="0">
              <a:buNone/>
              <a:defRPr sz="1200"/>
            </a:lvl1pPr>
            <a:lvl2pPr marL="333532" indent="0">
              <a:buNone/>
              <a:defRPr/>
            </a:lvl2pPr>
            <a:lvl3pPr marL="667063" indent="0">
              <a:buNone/>
              <a:defRPr/>
            </a:lvl3pPr>
            <a:lvl4pPr marL="1000595" indent="0">
              <a:buNone/>
              <a:defRPr/>
            </a:lvl4pPr>
            <a:lvl5pPr marL="1334125"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61" y="1434739"/>
            <a:ext cx="8831459" cy="427540"/>
          </a:xfrm>
        </p:spPr>
        <p:txBody>
          <a:bodyPr anchor="ctr">
            <a:normAutofit/>
          </a:bodyPr>
          <a:lstStyle>
            <a:lvl1pPr marL="0" indent="0">
              <a:buNone/>
              <a:defRPr sz="1800"/>
            </a:lvl1pPr>
            <a:lvl2pPr marL="333532" indent="0">
              <a:buNone/>
              <a:defRPr/>
            </a:lvl2pPr>
            <a:lvl3pPr marL="667063" indent="0">
              <a:buNone/>
              <a:defRPr/>
            </a:lvl3pPr>
            <a:lvl4pPr marL="1000595" indent="0">
              <a:buNone/>
              <a:defRPr/>
            </a:lvl4pPr>
            <a:lvl5pPr marL="1334125"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60" y="1862489"/>
            <a:ext cx="8831461" cy="3375678"/>
          </a:xfrm>
        </p:spPr>
        <p:txBody>
          <a:bodyPr/>
          <a:lstStyle/>
          <a:p>
            <a:endParaRPr lang="en-GB"/>
          </a:p>
        </p:txBody>
      </p:sp>
      <p:sp>
        <p:nvSpPr>
          <p:cNvPr id="4" name="TextBox 3">
            <a:extLst>
              <a:ext uri="{FF2B5EF4-FFF2-40B4-BE49-F238E27FC236}">
                <a16:creationId xmlns:a16="http://schemas.microsoft.com/office/drawing/2014/main" id="{3CC66BF8-9F36-274C-974D-1343BDA00F29}"/>
              </a:ext>
            </a:extLst>
          </p:cNvPr>
          <p:cNvSpPr txBox="1"/>
          <p:nvPr userDrawn="1"/>
        </p:nvSpPr>
        <p:spPr>
          <a:xfrm>
            <a:off x="703961" y="630077"/>
            <a:ext cx="8831459" cy="541367"/>
          </a:xfrm>
          <a:prstGeom prst="rect">
            <a:avLst/>
          </a:prstGeom>
          <a:noFill/>
        </p:spPr>
        <p:txBody>
          <a:bodyPr wrap="square" lIns="91427" tIns="45713" rIns="91427" bIns="45713" rtlCol="0" anchor="ctr">
            <a:spAutoFit/>
          </a:bodyPr>
          <a:lstStyle/>
          <a:p>
            <a:r>
              <a:rPr lang="en-GB" sz="2900" b="1" dirty="0">
                <a:solidFill>
                  <a:srgbClr val="43525A"/>
                </a:solidFill>
              </a:rPr>
              <a:t>Unit Objectives</a:t>
            </a:r>
          </a:p>
        </p:txBody>
      </p:sp>
    </p:spTree>
    <p:extLst>
      <p:ext uri="{BB962C8B-B14F-4D97-AF65-F5344CB8AC3E}">
        <p14:creationId xmlns:p14="http://schemas.microsoft.com/office/powerpoint/2010/main" val="157072845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60" y="1547640"/>
            <a:ext cx="8831461" cy="3554404"/>
          </a:xfrm>
        </p:spPr>
        <p:txBody>
          <a:bodyPr/>
          <a:lstStyle>
            <a:lvl1pPr marL="375222" indent="-375222">
              <a:buFont typeface="+mj-lt"/>
              <a:buAutoNum type="arabicPeriod"/>
              <a:defRPr/>
            </a:lvl1pPr>
          </a:lstStyle>
          <a:p>
            <a:pPr lvl="0"/>
            <a:r>
              <a:rPr lang="en-US" dirty="0"/>
              <a:t>Click to edit Master text styles</a:t>
            </a:r>
          </a:p>
        </p:txBody>
      </p:sp>
      <p:sp>
        <p:nvSpPr>
          <p:cNvPr id="7" name="TextBox 6"/>
          <p:cNvSpPr txBox="1"/>
          <p:nvPr userDrawn="1"/>
        </p:nvSpPr>
        <p:spPr>
          <a:xfrm>
            <a:off x="703964" y="1108234"/>
            <a:ext cx="2363339" cy="406714"/>
          </a:xfrm>
          <a:prstGeom prst="rect">
            <a:avLst/>
          </a:prstGeom>
          <a:noFill/>
        </p:spPr>
        <p:txBody>
          <a:bodyPr wrap="none" lIns="91427" tIns="45713" rIns="91427" bIns="45713" rtlCol="0">
            <a:spAutoFit/>
          </a:bodyPr>
          <a:lstStyle/>
          <a:p>
            <a:r>
              <a:rPr lang="en-GB" sz="2000" b="1" dirty="0">
                <a:solidFill>
                  <a:srgbClr val="43525A"/>
                </a:solidFill>
              </a:rPr>
              <a:t>In this topic we will:</a:t>
            </a:r>
          </a:p>
        </p:txBody>
      </p:sp>
      <p:sp>
        <p:nvSpPr>
          <p:cNvPr id="3" name="TextBox 2">
            <a:extLst>
              <a:ext uri="{FF2B5EF4-FFF2-40B4-BE49-F238E27FC236}">
                <a16:creationId xmlns:a16="http://schemas.microsoft.com/office/drawing/2014/main" id="{57618537-F5E9-3749-AC7F-D2C31DFF0143}"/>
              </a:ext>
            </a:extLst>
          </p:cNvPr>
          <p:cNvSpPr txBox="1"/>
          <p:nvPr userDrawn="1"/>
        </p:nvSpPr>
        <p:spPr>
          <a:xfrm>
            <a:off x="703960" y="355317"/>
            <a:ext cx="8831461" cy="541367"/>
          </a:xfrm>
          <a:prstGeom prst="rect">
            <a:avLst/>
          </a:prstGeom>
          <a:noFill/>
        </p:spPr>
        <p:txBody>
          <a:bodyPr wrap="square" lIns="91427" tIns="45713" rIns="91427" bIns="45713" rtlCol="0">
            <a:spAutoFit/>
          </a:bodyPr>
          <a:lstStyle/>
          <a:p>
            <a:r>
              <a:rPr lang="en-GB" sz="2900" b="1" dirty="0">
                <a:solidFill>
                  <a:srgbClr val="43525A"/>
                </a:solidFill>
              </a:rPr>
              <a:t>Unit Objectives</a:t>
            </a:r>
          </a:p>
        </p:txBody>
      </p:sp>
    </p:spTree>
    <p:extLst>
      <p:ext uri="{BB962C8B-B14F-4D97-AF65-F5344CB8AC3E}">
        <p14:creationId xmlns:p14="http://schemas.microsoft.com/office/powerpoint/2010/main" val="313124965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5" y="942577"/>
            <a:ext cx="7679531" cy="2005142"/>
          </a:xfrm>
        </p:spPr>
        <p:txBody>
          <a:bodyPr anchor="b"/>
          <a:lstStyle>
            <a:lvl1pPr algn="ctr">
              <a:defRPr sz="5000"/>
            </a:lvl1pPr>
          </a:lstStyle>
          <a:p>
            <a:r>
              <a:rPr lang="en-US"/>
              <a:t>Click to edit Master title style</a:t>
            </a:r>
            <a:endParaRPr lang="en-US" dirty="0"/>
          </a:p>
        </p:txBody>
      </p:sp>
      <p:sp>
        <p:nvSpPr>
          <p:cNvPr id="3" name="Subtitle 2"/>
          <p:cNvSpPr>
            <a:spLocks noGrp="1"/>
          </p:cNvSpPr>
          <p:nvPr>
            <p:ph type="subTitle" idx="1"/>
          </p:nvPr>
        </p:nvSpPr>
        <p:spPr>
          <a:xfrm>
            <a:off x="1279925" y="3025048"/>
            <a:ext cx="7679531" cy="1390533"/>
          </a:xfrm>
        </p:spPr>
        <p:txBody>
          <a:bodyPr/>
          <a:lstStyle>
            <a:lvl1pPr marL="0" indent="0" algn="ctr">
              <a:buNone/>
              <a:defRPr sz="2000"/>
            </a:lvl1pPr>
            <a:lvl2pPr marL="383899" indent="0" algn="ctr">
              <a:buNone/>
              <a:defRPr sz="1700"/>
            </a:lvl2pPr>
            <a:lvl3pPr marL="767797" indent="0" algn="ctr">
              <a:buNone/>
              <a:defRPr sz="1500"/>
            </a:lvl3pPr>
            <a:lvl4pPr marL="1151698" indent="0" algn="ctr">
              <a:buNone/>
              <a:defRPr sz="1300"/>
            </a:lvl4pPr>
            <a:lvl5pPr marL="1535595" indent="0" algn="ctr">
              <a:buNone/>
              <a:defRPr sz="1300"/>
            </a:lvl5pPr>
            <a:lvl6pPr marL="1919494" indent="0" algn="ctr">
              <a:buNone/>
              <a:defRPr sz="1300"/>
            </a:lvl6pPr>
            <a:lvl7pPr marL="2303393" indent="0" algn="ctr">
              <a:buNone/>
              <a:defRPr sz="1300"/>
            </a:lvl7pPr>
            <a:lvl8pPr marL="2687292" indent="0" algn="ctr">
              <a:buNone/>
              <a:defRPr sz="1300"/>
            </a:lvl8pPr>
            <a:lvl9pPr marL="3071190" indent="0" algn="ctr">
              <a:buNone/>
              <a:defRPr sz="13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62422636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32378007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7" y="1435867"/>
            <a:ext cx="8831461" cy="2395771"/>
          </a:xfrm>
        </p:spPr>
        <p:txBody>
          <a:bodyPr anchor="b"/>
          <a:lstStyle>
            <a:lvl1pPr>
              <a:defRPr sz="5000"/>
            </a:lvl1pPr>
          </a:lstStyle>
          <a:p>
            <a:r>
              <a:rPr lang="en-US"/>
              <a:t>Click to edit Master title style</a:t>
            </a:r>
            <a:endParaRPr lang="en-US" dirty="0"/>
          </a:p>
        </p:txBody>
      </p:sp>
      <p:sp>
        <p:nvSpPr>
          <p:cNvPr id="3" name="Text Placeholder 2"/>
          <p:cNvSpPr>
            <a:spLocks noGrp="1"/>
          </p:cNvSpPr>
          <p:nvPr>
            <p:ph type="body" idx="1"/>
          </p:nvPr>
        </p:nvSpPr>
        <p:spPr>
          <a:xfrm>
            <a:off x="698627" y="3854303"/>
            <a:ext cx="8831461" cy="1259879"/>
          </a:xfrm>
        </p:spPr>
        <p:txBody>
          <a:bodyPr/>
          <a:lstStyle>
            <a:lvl1pPr marL="0" indent="0">
              <a:buNone/>
              <a:defRPr sz="2000">
                <a:solidFill>
                  <a:schemeClr val="tx1">
                    <a:tint val="75000"/>
                  </a:schemeClr>
                </a:solidFill>
              </a:defRPr>
            </a:lvl1pPr>
            <a:lvl2pPr marL="383899" indent="0">
              <a:buNone/>
              <a:defRPr sz="1700">
                <a:solidFill>
                  <a:schemeClr val="tx1">
                    <a:tint val="75000"/>
                  </a:schemeClr>
                </a:solidFill>
              </a:defRPr>
            </a:lvl2pPr>
            <a:lvl3pPr marL="767797" indent="0">
              <a:buNone/>
              <a:defRPr sz="1500">
                <a:solidFill>
                  <a:schemeClr val="tx1">
                    <a:tint val="75000"/>
                  </a:schemeClr>
                </a:solidFill>
              </a:defRPr>
            </a:lvl3pPr>
            <a:lvl4pPr marL="1151698" indent="0">
              <a:buNone/>
              <a:defRPr sz="1300">
                <a:solidFill>
                  <a:schemeClr val="tx1">
                    <a:tint val="75000"/>
                  </a:schemeClr>
                </a:solidFill>
              </a:defRPr>
            </a:lvl4pPr>
            <a:lvl5pPr marL="1535595" indent="0">
              <a:buNone/>
              <a:defRPr sz="1300">
                <a:solidFill>
                  <a:schemeClr val="tx1">
                    <a:tint val="75000"/>
                  </a:schemeClr>
                </a:solidFill>
              </a:defRPr>
            </a:lvl5pPr>
            <a:lvl6pPr marL="1919494" indent="0">
              <a:buNone/>
              <a:defRPr sz="1300">
                <a:solidFill>
                  <a:schemeClr val="tx1">
                    <a:tint val="75000"/>
                  </a:schemeClr>
                </a:solidFill>
              </a:defRPr>
            </a:lvl6pPr>
            <a:lvl7pPr marL="2303393" indent="0">
              <a:buNone/>
              <a:defRPr sz="1300">
                <a:solidFill>
                  <a:schemeClr val="tx1">
                    <a:tint val="75000"/>
                  </a:schemeClr>
                </a:solidFill>
              </a:defRPr>
            </a:lvl7pPr>
            <a:lvl8pPr marL="2687292" indent="0">
              <a:buNone/>
              <a:defRPr sz="1300">
                <a:solidFill>
                  <a:schemeClr val="tx1">
                    <a:tint val="75000"/>
                  </a:schemeClr>
                </a:solidFill>
              </a:defRPr>
            </a:lvl8pPr>
            <a:lvl9pPr marL="3071190" indent="0">
              <a:buNone/>
              <a:defRPr sz="13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20541873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81071285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2" y="306641"/>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4" y="1411865"/>
            <a:ext cx="4331735" cy="691934"/>
          </a:xfrm>
        </p:spPr>
        <p:txBody>
          <a:bodyPr anchor="b"/>
          <a:lstStyle>
            <a:lvl1pPr marL="0" indent="0">
              <a:buNone/>
              <a:defRPr sz="2000" b="1"/>
            </a:lvl1pPr>
            <a:lvl2pPr marL="383899" indent="0">
              <a:buNone/>
              <a:defRPr sz="1700" b="1"/>
            </a:lvl2pPr>
            <a:lvl3pPr marL="767797" indent="0">
              <a:buNone/>
              <a:defRPr sz="1500" b="1"/>
            </a:lvl3pPr>
            <a:lvl4pPr marL="1151698" indent="0">
              <a:buNone/>
              <a:defRPr sz="1300" b="1"/>
            </a:lvl4pPr>
            <a:lvl5pPr marL="1535595" indent="0">
              <a:buNone/>
              <a:defRPr sz="1300" b="1"/>
            </a:lvl5pPr>
            <a:lvl6pPr marL="1919494" indent="0">
              <a:buNone/>
              <a:defRPr sz="1300" b="1"/>
            </a:lvl6pPr>
            <a:lvl7pPr marL="2303393" indent="0">
              <a:buNone/>
              <a:defRPr sz="1300" b="1"/>
            </a:lvl7pPr>
            <a:lvl8pPr marL="2687292" indent="0">
              <a:buNone/>
              <a:defRPr sz="1300" b="1"/>
            </a:lvl8pPr>
            <a:lvl9pPr marL="3071190" indent="0">
              <a:buNone/>
              <a:defRPr sz="1300" b="1"/>
            </a:lvl9pPr>
          </a:lstStyle>
          <a:p>
            <a:pPr lvl="0"/>
            <a:r>
              <a:rPr lang="en-US"/>
              <a:t>Edit Master text styles</a:t>
            </a:r>
          </a:p>
        </p:txBody>
      </p:sp>
      <p:sp>
        <p:nvSpPr>
          <p:cNvPr id="4" name="Content Placeholder 3"/>
          <p:cNvSpPr>
            <a:spLocks noGrp="1"/>
          </p:cNvSpPr>
          <p:nvPr>
            <p:ph sz="half" idx="2"/>
          </p:nvPr>
        </p:nvSpPr>
        <p:spPr>
          <a:xfrm>
            <a:off x="705294" y="2103799"/>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5"/>
            <a:ext cx="4353068" cy="691934"/>
          </a:xfrm>
        </p:spPr>
        <p:txBody>
          <a:bodyPr anchor="b"/>
          <a:lstStyle>
            <a:lvl1pPr marL="0" indent="0">
              <a:buNone/>
              <a:defRPr sz="2000" b="1"/>
            </a:lvl1pPr>
            <a:lvl2pPr marL="383899" indent="0">
              <a:buNone/>
              <a:defRPr sz="1700" b="1"/>
            </a:lvl2pPr>
            <a:lvl3pPr marL="767797" indent="0">
              <a:buNone/>
              <a:defRPr sz="1500" b="1"/>
            </a:lvl3pPr>
            <a:lvl4pPr marL="1151698" indent="0">
              <a:buNone/>
              <a:defRPr sz="1300" b="1"/>
            </a:lvl4pPr>
            <a:lvl5pPr marL="1535595" indent="0">
              <a:buNone/>
              <a:defRPr sz="1300" b="1"/>
            </a:lvl5pPr>
            <a:lvl6pPr marL="1919494" indent="0">
              <a:buNone/>
              <a:defRPr sz="1300" b="1"/>
            </a:lvl6pPr>
            <a:lvl7pPr marL="2303393" indent="0">
              <a:buNone/>
              <a:defRPr sz="1300" b="1"/>
            </a:lvl7pPr>
            <a:lvl8pPr marL="2687292" indent="0">
              <a:buNone/>
              <a:defRPr sz="1300" b="1"/>
            </a:lvl8pPr>
            <a:lvl9pPr marL="3071190" indent="0">
              <a:buNone/>
              <a:defRPr sz="1300" b="1"/>
            </a:lvl9pPr>
          </a:lstStyle>
          <a:p>
            <a:pPr lvl="0"/>
            <a:r>
              <a:rPr lang="en-US"/>
              <a:t>Edit Master text styles</a:t>
            </a:r>
          </a:p>
        </p:txBody>
      </p:sp>
      <p:sp>
        <p:nvSpPr>
          <p:cNvPr id="6" name="Content Placeholder 5"/>
          <p:cNvSpPr>
            <a:spLocks noGrp="1"/>
          </p:cNvSpPr>
          <p:nvPr>
            <p:ph sz="quarter" idx="4"/>
          </p:nvPr>
        </p:nvSpPr>
        <p:spPr>
          <a:xfrm>
            <a:off x="5183684" y="2103799"/>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8" name="Footer Placeholder 7"/>
          <p:cNvSpPr>
            <a:spLocks noGrp="1"/>
          </p:cNvSpPr>
          <p:nvPr>
            <p:ph type="ftr" sz="quarter" idx="11"/>
          </p:nvPr>
        </p:nvSpPr>
        <p:spPr/>
        <p:txBody>
          <a:bodyPr/>
          <a:lstStyle/>
          <a:p>
            <a:endParaRPr lang="en-US" dirty="0">
              <a:solidFill>
                <a:srgbClr val="43525A">
                  <a:tint val="75000"/>
                </a:srgbClr>
              </a:solidFill>
            </a:endParaRPr>
          </a:p>
        </p:txBody>
      </p:sp>
      <p:sp>
        <p:nvSpPr>
          <p:cNvPr id="9" name="Slide Number Placeholder 8"/>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7002673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4" name="Footer Placeholder 3"/>
          <p:cNvSpPr>
            <a:spLocks noGrp="1"/>
          </p:cNvSpPr>
          <p:nvPr>
            <p:ph type="ftr" sz="quarter" idx="11"/>
          </p:nvPr>
        </p:nvSpPr>
        <p:spPr/>
        <p:txBody>
          <a:bodyPr/>
          <a:lstStyle/>
          <a:p>
            <a:endParaRPr lang="en-US" dirty="0">
              <a:solidFill>
                <a:srgbClr val="43525A">
                  <a:tint val="75000"/>
                </a:srgbClr>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834052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735051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3" name="Footer Placeholder 2"/>
          <p:cNvSpPr>
            <a:spLocks noGrp="1"/>
          </p:cNvSpPr>
          <p:nvPr>
            <p:ph type="ftr" sz="quarter" idx="11"/>
          </p:nvPr>
        </p:nvSpPr>
        <p:spPr/>
        <p:txBody>
          <a:bodyPr/>
          <a:lstStyle/>
          <a:p>
            <a:endParaRPr lang="en-US" dirty="0">
              <a:solidFill>
                <a:srgbClr val="43525A">
                  <a:tint val="75000"/>
                </a:srgbClr>
              </a:solidFill>
            </a:endParaRPr>
          </a:p>
        </p:txBody>
      </p:sp>
      <p:sp>
        <p:nvSpPr>
          <p:cNvPr id="4" name="Slide Number Placeholder 3"/>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12843158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4" y="383963"/>
            <a:ext cx="3302465" cy="1343872"/>
          </a:xfrm>
        </p:spPr>
        <p:txBody>
          <a:bodyPr anchor="b"/>
          <a:lstStyle>
            <a:lvl1pPr>
              <a:defRPr sz="2700"/>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700"/>
            </a:lvl1pPr>
            <a:lvl2pPr>
              <a:defRPr sz="2400"/>
            </a:lvl2pPr>
            <a:lvl3pPr>
              <a:defRPr sz="200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4" y="1727835"/>
            <a:ext cx="3302465" cy="3201028"/>
          </a:xfrm>
        </p:spPr>
        <p:txBody>
          <a:bodyPr/>
          <a:lstStyle>
            <a:lvl1pPr marL="0" indent="0">
              <a:buNone/>
              <a:defRPr sz="1300"/>
            </a:lvl1pPr>
            <a:lvl2pPr marL="383899" indent="0">
              <a:buNone/>
              <a:defRPr sz="1200"/>
            </a:lvl2pPr>
            <a:lvl3pPr marL="767797" indent="0">
              <a:buNone/>
              <a:defRPr sz="1000"/>
            </a:lvl3pPr>
            <a:lvl4pPr marL="1151698" indent="0">
              <a:buNone/>
              <a:defRPr sz="800"/>
            </a:lvl4pPr>
            <a:lvl5pPr marL="1535595" indent="0">
              <a:buNone/>
              <a:defRPr sz="800"/>
            </a:lvl5pPr>
            <a:lvl6pPr marL="1919494" indent="0">
              <a:buNone/>
              <a:defRPr sz="800"/>
            </a:lvl6pPr>
            <a:lvl7pPr marL="2303393" indent="0">
              <a:buNone/>
              <a:defRPr sz="800"/>
            </a:lvl7pPr>
            <a:lvl8pPr marL="2687292" indent="0">
              <a:buNone/>
              <a:defRPr sz="800"/>
            </a:lvl8pPr>
            <a:lvl9pPr marL="3071190" indent="0">
              <a:buNone/>
              <a:defRPr sz="8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43540459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4" y="383963"/>
            <a:ext cx="3302465" cy="1343872"/>
          </a:xfrm>
        </p:spPr>
        <p:txBody>
          <a:bodyPr anchor="b"/>
          <a:lstStyle>
            <a:lvl1pPr>
              <a:defRPr sz="27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700"/>
            </a:lvl1pPr>
            <a:lvl2pPr marL="383899" indent="0">
              <a:buNone/>
              <a:defRPr sz="2400"/>
            </a:lvl2pPr>
            <a:lvl3pPr marL="767797" indent="0">
              <a:buNone/>
              <a:defRPr sz="2000"/>
            </a:lvl3pPr>
            <a:lvl4pPr marL="1151698" indent="0">
              <a:buNone/>
              <a:defRPr sz="1700"/>
            </a:lvl4pPr>
            <a:lvl5pPr marL="1535595" indent="0">
              <a:buNone/>
              <a:defRPr sz="1700"/>
            </a:lvl5pPr>
            <a:lvl6pPr marL="1919494" indent="0">
              <a:buNone/>
              <a:defRPr sz="1700"/>
            </a:lvl6pPr>
            <a:lvl7pPr marL="2303393" indent="0">
              <a:buNone/>
              <a:defRPr sz="1700"/>
            </a:lvl7pPr>
            <a:lvl8pPr marL="2687292" indent="0">
              <a:buNone/>
              <a:defRPr sz="1700"/>
            </a:lvl8pPr>
            <a:lvl9pPr marL="307119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705294" y="1727835"/>
            <a:ext cx="3302465" cy="3201028"/>
          </a:xfrm>
        </p:spPr>
        <p:txBody>
          <a:bodyPr/>
          <a:lstStyle>
            <a:lvl1pPr marL="0" indent="0">
              <a:buNone/>
              <a:defRPr sz="1300"/>
            </a:lvl1pPr>
            <a:lvl2pPr marL="383899" indent="0">
              <a:buNone/>
              <a:defRPr sz="1200"/>
            </a:lvl2pPr>
            <a:lvl3pPr marL="767797" indent="0">
              <a:buNone/>
              <a:defRPr sz="1000"/>
            </a:lvl3pPr>
            <a:lvl4pPr marL="1151698" indent="0">
              <a:buNone/>
              <a:defRPr sz="800"/>
            </a:lvl4pPr>
            <a:lvl5pPr marL="1535595" indent="0">
              <a:buNone/>
              <a:defRPr sz="800"/>
            </a:lvl5pPr>
            <a:lvl6pPr marL="1919494" indent="0">
              <a:buNone/>
              <a:defRPr sz="800"/>
            </a:lvl6pPr>
            <a:lvl7pPr marL="2303393" indent="0">
              <a:buNone/>
              <a:defRPr sz="800"/>
            </a:lvl7pPr>
            <a:lvl8pPr marL="2687292" indent="0">
              <a:buNone/>
              <a:defRPr sz="800"/>
            </a:lvl8pPr>
            <a:lvl9pPr marL="3071190" indent="0">
              <a:buNone/>
              <a:defRPr sz="8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407417661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04971956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5" y="306637"/>
            <a:ext cx="2207865" cy="488086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8" y="306637"/>
            <a:ext cx="6495604" cy="488086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9465803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400"/>
            </a:lvl1pPr>
          </a:lstStyle>
          <a:p>
            <a:r>
              <a:rPr lang="en-US" dirty="0"/>
              <a:t>Click to edit Master title style</a:t>
            </a:r>
            <a:endParaRPr lang="en-GB" dirty="0"/>
          </a:p>
        </p:txBody>
      </p:sp>
      <p:sp>
        <p:nvSpPr>
          <p:cNvPr id="3" name="Content Placeholder 2"/>
          <p:cNvSpPr>
            <a:spLocks noGrp="1"/>
          </p:cNvSpPr>
          <p:nvPr>
            <p:ph idx="1"/>
          </p:nvPr>
        </p:nvSpPr>
        <p:spPr>
          <a:xfrm>
            <a:off x="703957" y="1533186"/>
            <a:ext cx="4347228" cy="4072678"/>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58"/>
            <a:ext cx="4553056" cy="4044947"/>
          </a:xfrm>
        </p:spPr>
        <p:txBody>
          <a:bodyPr/>
          <a:lstStyle/>
          <a:p>
            <a:endParaRPr lang="en-GB" dirty="0"/>
          </a:p>
        </p:txBody>
      </p:sp>
    </p:spTree>
    <p:extLst>
      <p:ext uri="{BB962C8B-B14F-4D97-AF65-F5344CB8AC3E}">
        <p14:creationId xmlns:p14="http://schemas.microsoft.com/office/powerpoint/2010/main" val="83959403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83899" indent="0">
              <a:buNone/>
              <a:defRPr/>
            </a:lvl2pPr>
            <a:lvl3pPr marL="767797" indent="0">
              <a:buNone/>
              <a:defRPr/>
            </a:lvl3pPr>
            <a:lvl4pPr marL="1151698" indent="0">
              <a:buNone/>
              <a:defRPr/>
            </a:lvl4pPr>
            <a:lvl5pPr marL="1535595" indent="0">
              <a:buNone/>
              <a:defRPr/>
            </a:lvl5pPr>
          </a:lstStyle>
          <a:p>
            <a:pPr lvl="0"/>
            <a:r>
              <a:rPr lang="en-US" dirty="0"/>
              <a:t>Click to edit Master text styles</a:t>
            </a:r>
          </a:p>
        </p:txBody>
      </p:sp>
      <p:sp>
        <p:nvSpPr>
          <p:cNvPr id="5" name="TextBox 4"/>
          <p:cNvSpPr txBox="1"/>
          <p:nvPr userDrawn="1"/>
        </p:nvSpPr>
        <p:spPr>
          <a:xfrm>
            <a:off x="703960" y="4946746"/>
            <a:ext cx="770287" cy="467114"/>
          </a:xfrm>
          <a:prstGeom prst="rect">
            <a:avLst/>
          </a:prstGeom>
          <a:noFill/>
        </p:spPr>
        <p:txBody>
          <a:bodyPr wrap="none" lIns="91427" tIns="45713" rIns="91427" bIns="45713" rtlCol="0">
            <a:spAutoFit/>
          </a:bodyPr>
          <a:lstStyle/>
          <a:p>
            <a:r>
              <a:rPr lang="en-GB" sz="2400" dirty="0">
                <a:solidFill>
                  <a:srgbClr val="43525A"/>
                </a:solidFill>
              </a:rPr>
              <a:t>URL:</a:t>
            </a:r>
          </a:p>
        </p:txBody>
      </p:sp>
      <p:sp>
        <p:nvSpPr>
          <p:cNvPr id="8" name="Title 1"/>
          <p:cNvSpPr>
            <a:spLocks noGrp="1"/>
          </p:cNvSpPr>
          <p:nvPr>
            <p:ph type="title"/>
          </p:nvPr>
        </p:nvSpPr>
        <p:spPr>
          <a:xfrm>
            <a:off x="703960" y="306641"/>
            <a:ext cx="8831461" cy="1113227"/>
          </a:xfrm>
        </p:spPr>
        <p:txBody>
          <a:bodyPr>
            <a:normAutofit/>
          </a:bodyPr>
          <a:lstStyle>
            <a:lvl1pPr>
              <a:defRPr sz="3000"/>
            </a:lvl1pPr>
          </a:lstStyle>
          <a:p>
            <a:r>
              <a:rPr lang="en-US" dirty="0"/>
              <a:t>Click to edit Master title style</a:t>
            </a:r>
            <a:endParaRPr lang="en-GB" dirty="0"/>
          </a:p>
        </p:txBody>
      </p:sp>
    </p:spTree>
    <p:extLst>
      <p:ext uri="{BB962C8B-B14F-4D97-AF65-F5344CB8AC3E}">
        <p14:creationId xmlns:p14="http://schemas.microsoft.com/office/powerpoint/2010/main" val="79894049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0"/>
            <a:ext cx="4351734" cy="427540"/>
          </a:xfrm>
        </p:spPr>
        <p:txBody>
          <a:bodyPr anchor="ctr">
            <a:normAutofit/>
          </a:bodyPr>
          <a:lstStyle>
            <a:lvl1pPr marL="0" indent="0">
              <a:buNone/>
              <a:defRPr sz="1300"/>
            </a:lvl1pPr>
            <a:lvl2pPr marL="383899" indent="0">
              <a:buNone/>
              <a:defRPr/>
            </a:lvl2pPr>
            <a:lvl3pPr marL="767797" indent="0">
              <a:buNone/>
              <a:defRPr/>
            </a:lvl3pPr>
            <a:lvl4pPr marL="1151698" indent="0">
              <a:buNone/>
              <a:defRPr/>
            </a:lvl4pPr>
            <a:lvl5pPr marL="1535595"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0"/>
            <a:ext cx="4351734" cy="427540"/>
          </a:xfrm>
        </p:spPr>
        <p:txBody>
          <a:bodyPr anchor="ctr">
            <a:normAutofit/>
          </a:bodyPr>
          <a:lstStyle>
            <a:lvl1pPr marL="0" indent="0">
              <a:buNone/>
              <a:defRPr sz="1300"/>
            </a:lvl1pPr>
            <a:lvl2pPr marL="383899" indent="0">
              <a:buNone/>
              <a:defRPr/>
            </a:lvl2pPr>
            <a:lvl3pPr marL="767797" indent="0">
              <a:buNone/>
              <a:defRPr/>
            </a:lvl3pPr>
            <a:lvl4pPr marL="1151698" indent="0">
              <a:buNone/>
              <a:defRPr/>
            </a:lvl4pPr>
            <a:lvl5pPr marL="1535595"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00"/>
            </a:lvl1pPr>
            <a:lvl2pPr marL="383899" indent="0">
              <a:buNone/>
              <a:defRPr/>
            </a:lvl2pPr>
            <a:lvl3pPr marL="767797" indent="0">
              <a:buNone/>
              <a:defRPr/>
            </a:lvl3pPr>
            <a:lvl4pPr marL="1151698" indent="0">
              <a:buNone/>
              <a:defRPr/>
            </a:lvl4pPr>
            <a:lvl5pPr marL="1535595"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8"/>
            <a:ext cx="4351734" cy="427540"/>
          </a:xfrm>
        </p:spPr>
        <p:txBody>
          <a:bodyPr anchor="ctr">
            <a:normAutofit/>
          </a:bodyPr>
          <a:lstStyle>
            <a:lvl1pPr marL="0" indent="0">
              <a:buNone/>
              <a:defRPr sz="2000"/>
            </a:lvl1pPr>
            <a:lvl2pPr marL="383899" indent="0">
              <a:buNone/>
              <a:defRPr/>
            </a:lvl2pPr>
            <a:lvl3pPr marL="767797" indent="0">
              <a:buNone/>
              <a:defRPr/>
            </a:lvl3pPr>
            <a:lvl4pPr marL="1151698" indent="0">
              <a:buNone/>
              <a:defRPr/>
            </a:lvl4pPr>
            <a:lvl5pPr marL="1535595"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8"/>
            <a:ext cx="4351734" cy="3375678"/>
          </a:xfrm>
        </p:spPr>
        <p:txBody>
          <a:bodyPr/>
          <a:lstStyle/>
          <a:p>
            <a:endParaRPr lang="en-GB"/>
          </a:p>
        </p:txBody>
      </p:sp>
    </p:spTree>
    <p:extLst>
      <p:ext uri="{BB962C8B-B14F-4D97-AF65-F5344CB8AC3E}">
        <p14:creationId xmlns:p14="http://schemas.microsoft.com/office/powerpoint/2010/main" val="122221347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5" y="5237860"/>
            <a:ext cx="8831459" cy="427540"/>
          </a:xfrm>
        </p:spPr>
        <p:txBody>
          <a:bodyPr anchor="ctr">
            <a:normAutofit/>
          </a:bodyPr>
          <a:lstStyle>
            <a:lvl1pPr marL="0" indent="0">
              <a:buNone/>
              <a:defRPr sz="1300"/>
            </a:lvl1pPr>
            <a:lvl2pPr marL="383899" indent="0">
              <a:buNone/>
              <a:defRPr/>
            </a:lvl2pPr>
            <a:lvl3pPr marL="767797" indent="0">
              <a:buNone/>
              <a:defRPr/>
            </a:lvl3pPr>
            <a:lvl4pPr marL="1151698" indent="0">
              <a:buNone/>
              <a:defRPr/>
            </a:lvl4pPr>
            <a:lvl5pPr marL="1535595"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5" y="1434739"/>
            <a:ext cx="8831459" cy="427540"/>
          </a:xfrm>
        </p:spPr>
        <p:txBody>
          <a:bodyPr anchor="ctr">
            <a:normAutofit/>
          </a:bodyPr>
          <a:lstStyle>
            <a:lvl1pPr marL="0" indent="0">
              <a:buNone/>
              <a:defRPr sz="2000"/>
            </a:lvl1pPr>
            <a:lvl2pPr marL="383899" indent="0">
              <a:buNone/>
              <a:defRPr/>
            </a:lvl2pPr>
            <a:lvl3pPr marL="767797" indent="0">
              <a:buNone/>
              <a:defRPr/>
            </a:lvl3pPr>
            <a:lvl4pPr marL="1151698" indent="0">
              <a:buNone/>
              <a:defRPr/>
            </a:lvl4pPr>
            <a:lvl5pPr marL="1535595"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60" y="1862489"/>
            <a:ext cx="8831461" cy="3375678"/>
          </a:xfrm>
        </p:spPr>
        <p:txBody>
          <a:bodyPr/>
          <a:lstStyle/>
          <a:p>
            <a:endParaRPr lang="en-GB"/>
          </a:p>
        </p:txBody>
      </p:sp>
      <p:sp>
        <p:nvSpPr>
          <p:cNvPr id="4" name="TextBox 3">
            <a:extLst>
              <a:ext uri="{FF2B5EF4-FFF2-40B4-BE49-F238E27FC236}">
                <a16:creationId xmlns:a16="http://schemas.microsoft.com/office/drawing/2014/main" id="{3CC66BF8-9F36-274C-974D-1343BDA00F29}"/>
              </a:ext>
            </a:extLst>
          </p:cNvPr>
          <p:cNvSpPr txBox="1"/>
          <p:nvPr userDrawn="1"/>
        </p:nvSpPr>
        <p:spPr>
          <a:xfrm>
            <a:off x="703955" y="592981"/>
            <a:ext cx="8831459" cy="615549"/>
          </a:xfrm>
          <a:prstGeom prst="rect">
            <a:avLst/>
          </a:prstGeom>
          <a:noFill/>
        </p:spPr>
        <p:txBody>
          <a:bodyPr wrap="square" lIns="91427" tIns="45713" rIns="91427" bIns="45713" rtlCol="0" anchor="ctr">
            <a:spAutoFit/>
          </a:bodyPr>
          <a:lstStyle/>
          <a:p>
            <a:r>
              <a:rPr lang="en-GB" sz="3400" b="1" dirty="0">
                <a:solidFill>
                  <a:srgbClr val="43525A"/>
                </a:solidFill>
              </a:rPr>
              <a:t>Unit Objectives</a:t>
            </a:r>
          </a:p>
        </p:txBody>
      </p:sp>
    </p:spTree>
    <p:extLst>
      <p:ext uri="{BB962C8B-B14F-4D97-AF65-F5344CB8AC3E}">
        <p14:creationId xmlns:p14="http://schemas.microsoft.com/office/powerpoint/2010/main" val="391087829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60" y="1547640"/>
            <a:ext cx="8831461" cy="3554404"/>
          </a:xfrm>
        </p:spPr>
        <p:txBody>
          <a:bodyPr/>
          <a:lstStyle>
            <a:lvl1pPr marL="431886" indent="-431886">
              <a:buFont typeface="+mj-lt"/>
              <a:buAutoNum type="arabicPeriod"/>
              <a:defRPr/>
            </a:lvl1pPr>
          </a:lstStyle>
          <a:p>
            <a:pPr lvl="0"/>
            <a:r>
              <a:rPr lang="en-US" dirty="0"/>
              <a:t>Click to edit Master text styles</a:t>
            </a:r>
          </a:p>
        </p:txBody>
      </p:sp>
      <p:sp>
        <p:nvSpPr>
          <p:cNvPr id="7" name="TextBox 6"/>
          <p:cNvSpPr txBox="1"/>
          <p:nvPr userDrawn="1"/>
        </p:nvSpPr>
        <p:spPr>
          <a:xfrm>
            <a:off x="703957" y="1108236"/>
            <a:ext cx="2776125" cy="467114"/>
          </a:xfrm>
          <a:prstGeom prst="rect">
            <a:avLst/>
          </a:prstGeom>
          <a:noFill/>
        </p:spPr>
        <p:txBody>
          <a:bodyPr wrap="none" lIns="91427" tIns="45713" rIns="91427" bIns="45713" rtlCol="0">
            <a:spAutoFit/>
          </a:bodyPr>
          <a:lstStyle/>
          <a:p>
            <a:r>
              <a:rPr lang="en-GB" sz="2400" b="1" dirty="0">
                <a:solidFill>
                  <a:srgbClr val="43525A"/>
                </a:solidFill>
              </a:rPr>
              <a:t>In this topic we will:</a:t>
            </a:r>
          </a:p>
        </p:txBody>
      </p:sp>
      <p:sp>
        <p:nvSpPr>
          <p:cNvPr id="3" name="TextBox 2">
            <a:extLst>
              <a:ext uri="{FF2B5EF4-FFF2-40B4-BE49-F238E27FC236}">
                <a16:creationId xmlns:a16="http://schemas.microsoft.com/office/drawing/2014/main" id="{57618537-F5E9-3749-AC7F-D2C31DFF0143}"/>
              </a:ext>
            </a:extLst>
          </p:cNvPr>
          <p:cNvSpPr txBox="1"/>
          <p:nvPr userDrawn="1"/>
        </p:nvSpPr>
        <p:spPr>
          <a:xfrm>
            <a:off x="703960" y="355311"/>
            <a:ext cx="8831461" cy="615549"/>
          </a:xfrm>
          <a:prstGeom prst="rect">
            <a:avLst/>
          </a:prstGeom>
          <a:noFill/>
        </p:spPr>
        <p:txBody>
          <a:bodyPr wrap="square" lIns="91427" tIns="45713" rIns="91427" bIns="45713" rtlCol="0">
            <a:spAutoFit/>
          </a:bodyPr>
          <a:lstStyle/>
          <a:p>
            <a:r>
              <a:rPr lang="en-GB" sz="3400" b="1" dirty="0">
                <a:solidFill>
                  <a:srgbClr val="43525A"/>
                </a:solidFill>
              </a:rPr>
              <a:t>Unit Objectives</a:t>
            </a:r>
          </a:p>
        </p:txBody>
      </p:sp>
    </p:spTree>
    <p:extLst>
      <p:ext uri="{BB962C8B-B14F-4D97-AF65-F5344CB8AC3E}">
        <p14:creationId xmlns:p14="http://schemas.microsoft.com/office/powerpoint/2010/main" val="783489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3" y="306641"/>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6" y="1411866"/>
            <a:ext cx="4331735" cy="691934"/>
          </a:xfrm>
        </p:spPr>
        <p:txBody>
          <a:bodyPr anchor="b"/>
          <a:lstStyle>
            <a:lvl1pPr marL="0" indent="0">
              <a:buNone/>
              <a:defRPr sz="2000" b="1"/>
            </a:lvl1pPr>
            <a:lvl2pPr marL="383899" indent="0">
              <a:buNone/>
              <a:defRPr sz="1700" b="1"/>
            </a:lvl2pPr>
            <a:lvl3pPr marL="767797" indent="0">
              <a:buNone/>
              <a:defRPr sz="1500" b="1"/>
            </a:lvl3pPr>
            <a:lvl4pPr marL="1151698" indent="0">
              <a:buNone/>
              <a:defRPr sz="1300" b="1"/>
            </a:lvl4pPr>
            <a:lvl5pPr marL="1535595" indent="0">
              <a:buNone/>
              <a:defRPr sz="1300" b="1"/>
            </a:lvl5pPr>
            <a:lvl6pPr marL="1919494" indent="0">
              <a:buNone/>
              <a:defRPr sz="1300" b="1"/>
            </a:lvl6pPr>
            <a:lvl7pPr marL="2303393" indent="0">
              <a:buNone/>
              <a:defRPr sz="1300" b="1"/>
            </a:lvl7pPr>
            <a:lvl8pPr marL="2687292" indent="0">
              <a:buNone/>
              <a:defRPr sz="1300" b="1"/>
            </a:lvl8pPr>
            <a:lvl9pPr marL="3071190" indent="0">
              <a:buNone/>
              <a:defRPr sz="1300" b="1"/>
            </a:lvl9pPr>
          </a:lstStyle>
          <a:p>
            <a:pPr lvl="0"/>
            <a:r>
              <a:rPr lang="en-US"/>
              <a:t>Edit Master text styles</a:t>
            </a:r>
          </a:p>
        </p:txBody>
      </p:sp>
      <p:sp>
        <p:nvSpPr>
          <p:cNvPr id="4" name="Content Placeholder 3"/>
          <p:cNvSpPr>
            <a:spLocks noGrp="1"/>
          </p:cNvSpPr>
          <p:nvPr>
            <p:ph sz="half" idx="2"/>
          </p:nvPr>
        </p:nvSpPr>
        <p:spPr>
          <a:xfrm>
            <a:off x="705296" y="2103800"/>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6"/>
            <a:ext cx="4353068" cy="691934"/>
          </a:xfrm>
        </p:spPr>
        <p:txBody>
          <a:bodyPr anchor="b"/>
          <a:lstStyle>
            <a:lvl1pPr marL="0" indent="0">
              <a:buNone/>
              <a:defRPr sz="2000" b="1"/>
            </a:lvl1pPr>
            <a:lvl2pPr marL="383899" indent="0">
              <a:buNone/>
              <a:defRPr sz="1700" b="1"/>
            </a:lvl2pPr>
            <a:lvl3pPr marL="767797" indent="0">
              <a:buNone/>
              <a:defRPr sz="1500" b="1"/>
            </a:lvl3pPr>
            <a:lvl4pPr marL="1151698" indent="0">
              <a:buNone/>
              <a:defRPr sz="1300" b="1"/>
            </a:lvl4pPr>
            <a:lvl5pPr marL="1535595" indent="0">
              <a:buNone/>
              <a:defRPr sz="1300" b="1"/>
            </a:lvl5pPr>
            <a:lvl6pPr marL="1919494" indent="0">
              <a:buNone/>
              <a:defRPr sz="1300" b="1"/>
            </a:lvl6pPr>
            <a:lvl7pPr marL="2303393" indent="0">
              <a:buNone/>
              <a:defRPr sz="1300" b="1"/>
            </a:lvl7pPr>
            <a:lvl8pPr marL="2687292" indent="0">
              <a:buNone/>
              <a:defRPr sz="1300" b="1"/>
            </a:lvl8pPr>
            <a:lvl9pPr marL="3071190" indent="0">
              <a:buNone/>
              <a:defRPr sz="1300" b="1"/>
            </a:lvl9pPr>
          </a:lstStyle>
          <a:p>
            <a:pPr lvl="0"/>
            <a:r>
              <a:rPr lang="en-US"/>
              <a:t>Edit Master text styles</a:t>
            </a:r>
          </a:p>
        </p:txBody>
      </p:sp>
      <p:sp>
        <p:nvSpPr>
          <p:cNvPr id="6" name="Content Placeholder 5"/>
          <p:cNvSpPr>
            <a:spLocks noGrp="1"/>
          </p:cNvSpPr>
          <p:nvPr>
            <p:ph sz="quarter" idx="4"/>
          </p:nvPr>
        </p:nvSpPr>
        <p:spPr>
          <a:xfrm>
            <a:off x="5183684" y="2103800"/>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5072135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4" y="942577"/>
            <a:ext cx="7679531" cy="2005142"/>
          </a:xfrm>
        </p:spPr>
        <p:txBody>
          <a:bodyPr anchor="b"/>
          <a:lstStyle>
            <a:lvl1pPr algn="ctr">
              <a:defRPr sz="5000"/>
            </a:lvl1pPr>
          </a:lstStyle>
          <a:p>
            <a:r>
              <a:rPr lang="en-US"/>
              <a:t>Click to edit Master title style</a:t>
            </a:r>
            <a:endParaRPr lang="en-GB"/>
          </a:p>
        </p:txBody>
      </p:sp>
      <p:sp>
        <p:nvSpPr>
          <p:cNvPr id="3" name="Subtitle 2"/>
          <p:cNvSpPr>
            <a:spLocks noGrp="1"/>
          </p:cNvSpPr>
          <p:nvPr>
            <p:ph type="subTitle" idx="1"/>
          </p:nvPr>
        </p:nvSpPr>
        <p:spPr>
          <a:xfrm>
            <a:off x="1279924" y="3025047"/>
            <a:ext cx="7679531" cy="1390533"/>
          </a:xfrm>
        </p:spPr>
        <p:txBody>
          <a:bodyPr/>
          <a:lstStyle>
            <a:lvl1pPr marL="0" indent="0" algn="ctr">
              <a:buNone/>
              <a:defRPr sz="2000"/>
            </a:lvl1pPr>
            <a:lvl2pPr marL="383894" indent="0" algn="ctr">
              <a:buNone/>
              <a:defRPr sz="1700"/>
            </a:lvl2pPr>
            <a:lvl3pPr marL="767785" indent="0" algn="ctr">
              <a:buNone/>
              <a:defRPr sz="1400"/>
            </a:lvl3pPr>
            <a:lvl4pPr marL="1151679" indent="0" algn="ctr">
              <a:buNone/>
              <a:defRPr sz="1300"/>
            </a:lvl4pPr>
            <a:lvl5pPr marL="1535573" indent="0" algn="ctr">
              <a:buNone/>
              <a:defRPr sz="1300"/>
            </a:lvl5pPr>
            <a:lvl6pPr marL="1919467" indent="0" algn="ctr">
              <a:buNone/>
              <a:defRPr sz="1300"/>
            </a:lvl6pPr>
            <a:lvl7pPr marL="2303358" indent="0" algn="ctr">
              <a:buNone/>
              <a:defRPr sz="1300"/>
            </a:lvl7pPr>
            <a:lvl8pPr marL="2687253" indent="0" algn="ctr">
              <a:buNone/>
              <a:defRPr sz="1300"/>
            </a:lvl8pPr>
            <a:lvl9pPr marL="3071146" indent="0" algn="ctr">
              <a:buNone/>
              <a:defRPr sz="1300"/>
            </a:lvl9pPr>
          </a:lstStyle>
          <a:p>
            <a:r>
              <a:rPr lang="en-US"/>
              <a:t>Click to edit Master subtitle style</a:t>
            </a:r>
            <a:endParaRPr lang="en-GB"/>
          </a:p>
        </p:txBody>
      </p:sp>
    </p:spTree>
    <p:extLst>
      <p:ext uri="{BB962C8B-B14F-4D97-AF65-F5344CB8AC3E}">
        <p14:creationId xmlns:p14="http://schemas.microsoft.com/office/powerpoint/2010/main" val="194509770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400" b="1">
                <a:latin typeface="+mn-lt"/>
              </a:defRPr>
            </a:lvl1pPr>
          </a:lstStyle>
          <a:p>
            <a:r>
              <a:rPr lang="en-US" dirty="0"/>
              <a:t>Click to edit Master title style</a:t>
            </a:r>
            <a:endParaRPr lang="en-GB" dirty="0"/>
          </a:p>
        </p:txBody>
      </p:sp>
      <p:sp>
        <p:nvSpPr>
          <p:cNvPr id="3" name="Content Placeholder 2"/>
          <p:cNvSpPr>
            <a:spLocks noGrp="1"/>
          </p:cNvSpPr>
          <p:nvPr>
            <p:ph idx="1"/>
          </p:nvPr>
        </p:nvSpPr>
        <p:spPr/>
        <p:txBody>
          <a:bodyPr>
            <a:normAutofit/>
          </a:bodyPr>
          <a:lstStyle>
            <a:lvl1pPr marL="0" indent="0">
              <a:buNone/>
              <a:defRPr sz="2300"/>
            </a:lvl1pPr>
          </a:lstStyle>
          <a:p>
            <a:pPr lvl="0"/>
            <a:r>
              <a:rPr lang="en-US" dirty="0"/>
              <a:t>Click to edit Master text styles</a:t>
            </a:r>
          </a:p>
        </p:txBody>
      </p:sp>
    </p:spTree>
    <p:extLst>
      <p:ext uri="{BB962C8B-B14F-4D97-AF65-F5344CB8AC3E}">
        <p14:creationId xmlns:p14="http://schemas.microsoft.com/office/powerpoint/2010/main" val="181557774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400"/>
            </a:lvl1pPr>
          </a:lstStyle>
          <a:p>
            <a:r>
              <a:rPr lang="en-US" dirty="0"/>
              <a:t>Click to edit Master title style</a:t>
            </a:r>
            <a:endParaRPr lang="en-GB" dirty="0"/>
          </a:p>
        </p:txBody>
      </p:sp>
      <p:sp>
        <p:nvSpPr>
          <p:cNvPr id="3" name="Content Placeholder 2"/>
          <p:cNvSpPr>
            <a:spLocks noGrp="1"/>
          </p:cNvSpPr>
          <p:nvPr>
            <p:ph idx="1"/>
          </p:nvPr>
        </p:nvSpPr>
        <p:spPr>
          <a:xfrm>
            <a:off x="703957" y="1533187"/>
            <a:ext cx="4347228" cy="4072678"/>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1" y="1535856"/>
            <a:ext cx="4553056" cy="4044947"/>
          </a:xfrm>
        </p:spPr>
        <p:txBody>
          <a:bodyPr/>
          <a:lstStyle/>
          <a:p>
            <a:endParaRPr lang="en-GB" dirty="0"/>
          </a:p>
        </p:txBody>
      </p:sp>
    </p:spTree>
    <p:extLst>
      <p:ext uri="{BB962C8B-B14F-4D97-AF65-F5344CB8AC3E}">
        <p14:creationId xmlns:p14="http://schemas.microsoft.com/office/powerpoint/2010/main" val="308414976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Activit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00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0" indent="0">
              <a:buNone/>
              <a:defRPr/>
            </a:lvl1pPr>
          </a:lstStyle>
          <a:p>
            <a:pPr lvl="0"/>
            <a:r>
              <a:rPr lang="en-US" dirty="0"/>
              <a:t>Click to edit Master text styles</a:t>
            </a:r>
          </a:p>
        </p:txBody>
      </p:sp>
    </p:spTree>
    <p:extLst>
      <p:ext uri="{BB962C8B-B14F-4D97-AF65-F5344CB8AC3E}">
        <p14:creationId xmlns:p14="http://schemas.microsoft.com/office/powerpoint/2010/main" val="92174010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 preserve="1">
  <p:cSld name="Assessm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00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0" indent="0">
              <a:buNone/>
              <a:defRPr/>
            </a:lvl1pPr>
          </a:lstStyle>
          <a:p>
            <a:pPr lvl="0"/>
            <a:r>
              <a:rPr lang="en-US" dirty="0"/>
              <a:t>Click to edit Master text styles</a:t>
            </a:r>
          </a:p>
        </p:txBody>
      </p:sp>
    </p:spTree>
    <p:extLst>
      <p:ext uri="{BB962C8B-B14F-4D97-AF65-F5344CB8AC3E}">
        <p14:creationId xmlns:p14="http://schemas.microsoft.com/office/powerpoint/2010/main" val="323159790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2" y="4958609"/>
            <a:ext cx="8110936" cy="427540"/>
          </a:xfrm>
        </p:spPr>
        <p:txBody>
          <a:bodyPr anchor="ctr"/>
          <a:lstStyle>
            <a:lvl1pPr marL="0" indent="0">
              <a:buNone/>
              <a:defRPr/>
            </a:lvl1pPr>
            <a:lvl2pPr marL="383894" indent="0">
              <a:buNone/>
              <a:defRPr/>
            </a:lvl2pPr>
            <a:lvl3pPr marL="767785" indent="0">
              <a:buNone/>
              <a:defRPr/>
            </a:lvl3pPr>
            <a:lvl4pPr marL="1151679" indent="0">
              <a:buNone/>
              <a:defRPr/>
            </a:lvl4pPr>
            <a:lvl5pPr marL="1535573" indent="0">
              <a:buNone/>
              <a:defRPr/>
            </a:lvl5pPr>
          </a:lstStyle>
          <a:p>
            <a:pPr lvl="0"/>
            <a:r>
              <a:rPr lang="en-US" dirty="0"/>
              <a:t>Click to edit Master text styles</a:t>
            </a:r>
          </a:p>
        </p:txBody>
      </p:sp>
      <p:sp>
        <p:nvSpPr>
          <p:cNvPr id="5" name="TextBox 4"/>
          <p:cNvSpPr txBox="1"/>
          <p:nvPr userDrawn="1"/>
        </p:nvSpPr>
        <p:spPr>
          <a:xfrm>
            <a:off x="703958" y="4946743"/>
            <a:ext cx="706497" cy="431475"/>
          </a:xfrm>
          <a:prstGeom prst="rect">
            <a:avLst/>
          </a:prstGeom>
          <a:noFill/>
        </p:spPr>
        <p:txBody>
          <a:bodyPr wrap="none" lIns="76778" tIns="38389" rIns="76778" bIns="38389" rtlCol="0">
            <a:spAutoFit/>
          </a:bodyPr>
          <a:lstStyle/>
          <a:p>
            <a:pPr defTabSz="767785"/>
            <a:r>
              <a:rPr lang="en-GB" sz="2300" dirty="0">
                <a:solidFill>
                  <a:prstClr val="black"/>
                </a:solidFill>
              </a:rPr>
              <a:t>URL:</a:t>
            </a:r>
          </a:p>
        </p:txBody>
      </p:sp>
      <p:sp>
        <p:nvSpPr>
          <p:cNvPr id="8" name="Title 1"/>
          <p:cNvSpPr>
            <a:spLocks noGrp="1"/>
          </p:cNvSpPr>
          <p:nvPr>
            <p:ph type="title"/>
          </p:nvPr>
        </p:nvSpPr>
        <p:spPr>
          <a:xfrm>
            <a:off x="703959" y="306639"/>
            <a:ext cx="8831461" cy="1113227"/>
          </a:xfrm>
        </p:spPr>
        <p:txBody>
          <a:bodyPr>
            <a:normAutofit/>
          </a:bodyPr>
          <a:lstStyle>
            <a:lvl1pPr>
              <a:defRPr sz="3000"/>
            </a:lvl1pPr>
          </a:lstStyle>
          <a:p>
            <a:r>
              <a:rPr lang="en-US" dirty="0"/>
              <a:t>Click to edit Master title style</a:t>
            </a:r>
            <a:endParaRPr lang="en-GB" dirty="0"/>
          </a:p>
        </p:txBody>
      </p:sp>
    </p:spTree>
    <p:extLst>
      <p:ext uri="{BB962C8B-B14F-4D97-AF65-F5344CB8AC3E}">
        <p14:creationId xmlns:p14="http://schemas.microsoft.com/office/powerpoint/2010/main" val="353270312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Created Video">
    <p:spTree>
      <p:nvGrpSpPr>
        <p:cNvPr id="1" name=""/>
        <p:cNvGrpSpPr/>
        <p:nvPr/>
      </p:nvGrpSpPr>
      <p:grpSpPr>
        <a:xfrm>
          <a:off x="0" y="0"/>
          <a:ext cx="0" cy="0"/>
          <a:chOff x="0" y="0"/>
          <a:chExt cx="0" cy="0"/>
        </a:xfrm>
      </p:grpSpPr>
      <p:sp>
        <p:nvSpPr>
          <p:cNvPr id="8" name="Title 1"/>
          <p:cNvSpPr>
            <a:spLocks noGrp="1"/>
          </p:cNvSpPr>
          <p:nvPr>
            <p:ph type="title"/>
          </p:nvPr>
        </p:nvSpPr>
        <p:spPr>
          <a:xfrm>
            <a:off x="703959" y="306639"/>
            <a:ext cx="8831461" cy="1113227"/>
          </a:xfrm>
        </p:spPr>
        <p:txBody>
          <a:bodyPr>
            <a:normAutofit/>
          </a:bodyPr>
          <a:lstStyle>
            <a:lvl1pPr>
              <a:defRPr sz="3000"/>
            </a:lvl1pPr>
          </a:lstStyle>
          <a:p>
            <a:r>
              <a:rPr lang="en-US" dirty="0"/>
              <a:t>Click to edit Master title style</a:t>
            </a:r>
            <a:endParaRPr lang="en-GB" dirty="0"/>
          </a:p>
        </p:txBody>
      </p:sp>
      <p:sp>
        <p:nvSpPr>
          <p:cNvPr id="3" name="Content Placeholder 2"/>
          <p:cNvSpPr>
            <a:spLocks noGrp="1"/>
          </p:cNvSpPr>
          <p:nvPr>
            <p:ph sz="quarter" idx="10"/>
          </p:nvPr>
        </p:nvSpPr>
        <p:spPr>
          <a:xfrm>
            <a:off x="703959" y="1514522"/>
            <a:ext cx="8831461" cy="4087610"/>
          </a:xfrm>
        </p:spPr>
        <p:txBody>
          <a:bodyPr/>
          <a:lstStyle>
            <a:lvl1pPr marL="383894" indent="-383894">
              <a:buFont typeface="+mj-lt"/>
              <a:buAutoNum type="arabicPeriod"/>
              <a:defRPr/>
            </a:lvl1pPr>
            <a:lvl2pPr marL="767785" indent="-383894">
              <a:buFont typeface="+mj-lt"/>
              <a:buAutoNum type="arabicPeriod"/>
              <a:defRPr/>
            </a:lvl2pPr>
          </a:lstStyle>
          <a:p>
            <a:pPr lvl="0"/>
            <a:r>
              <a:rPr lang="en-US" dirty="0"/>
              <a:t>Click to edit Master text styles</a:t>
            </a:r>
          </a:p>
          <a:p>
            <a:pPr lvl="1"/>
            <a:endParaRPr lang="en-US" dirty="0"/>
          </a:p>
        </p:txBody>
      </p:sp>
    </p:spTree>
    <p:extLst>
      <p:ext uri="{BB962C8B-B14F-4D97-AF65-F5344CB8AC3E}">
        <p14:creationId xmlns:p14="http://schemas.microsoft.com/office/powerpoint/2010/main" val="296735687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6" y="5237860"/>
            <a:ext cx="4351734" cy="427540"/>
          </a:xfrm>
        </p:spPr>
        <p:txBody>
          <a:bodyPr anchor="ctr">
            <a:normAutofit/>
          </a:bodyPr>
          <a:lstStyle>
            <a:lvl1pPr marL="0" indent="0">
              <a:buNone/>
              <a:defRPr sz="1300"/>
            </a:lvl1pPr>
            <a:lvl2pPr marL="383894" indent="0">
              <a:buNone/>
              <a:defRPr/>
            </a:lvl2pPr>
            <a:lvl3pPr marL="767785" indent="0">
              <a:buNone/>
              <a:defRPr/>
            </a:lvl3pPr>
            <a:lvl4pPr marL="1151679" indent="0">
              <a:buNone/>
              <a:defRPr/>
            </a:lvl4pPr>
            <a:lvl5pPr marL="1535573"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0"/>
            <a:ext cx="4351734" cy="427540"/>
          </a:xfrm>
        </p:spPr>
        <p:txBody>
          <a:bodyPr anchor="ctr">
            <a:normAutofit/>
          </a:bodyPr>
          <a:lstStyle>
            <a:lvl1pPr marL="0" indent="0">
              <a:buNone/>
              <a:defRPr sz="1300"/>
            </a:lvl1pPr>
            <a:lvl2pPr marL="383894" indent="0">
              <a:buNone/>
              <a:defRPr/>
            </a:lvl2pPr>
            <a:lvl3pPr marL="767785" indent="0">
              <a:buNone/>
              <a:defRPr/>
            </a:lvl3pPr>
            <a:lvl4pPr marL="1151679" indent="0">
              <a:buNone/>
              <a:defRPr/>
            </a:lvl4pPr>
            <a:lvl5pPr marL="1535573"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00"/>
            </a:lvl1pPr>
            <a:lvl2pPr marL="383894" indent="0">
              <a:buNone/>
              <a:defRPr/>
            </a:lvl2pPr>
            <a:lvl3pPr marL="767785" indent="0">
              <a:buNone/>
              <a:defRPr/>
            </a:lvl3pPr>
            <a:lvl4pPr marL="1151679" indent="0">
              <a:buNone/>
              <a:defRPr/>
            </a:lvl4pPr>
            <a:lvl5pPr marL="1535573"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4" y="1438948"/>
            <a:ext cx="4351734" cy="427540"/>
          </a:xfrm>
        </p:spPr>
        <p:txBody>
          <a:bodyPr anchor="ctr">
            <a:normAutofit/>
          </a:bodyPr>
          <a:lstStyle>
            <a:lvl1pPr marL="0" indent="0">
              <a:buNone/>
              <a:defRPr sz="2000"/>
            </a:lvl1pPr>
            <a:lvl2pPr marL="383894" indent="0">
              <a:buNone/>
              <a:defRPr/>
            </a:lvl2pPr>
            <a:lvl3pPr marL="767785" indent="0">
              <a:buNone/>
              <a:defRPr/>
            </a:lvl3pPr>
            <a:lvl4pPr marL="1151679" indent="0">
              <a:buNone/>
              <a:defRPr/>
            </a:lvl4pPr>
            <a:lvl5pPr marL="1535573"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9"/>
            <a:ext cx="4351734" cy="3375678"/>
          </a:xfrm>
        </p:spPr>
        <p:txBody>
          <a:bodyPr/>
          <a:lstStyle/>
          <a:p>
            <a:endParaRPr lang="en-GB"/>
          </a:p>
        </p:txBody>
      </p:sp>
    </p:spTree>
    <p:extLst>
      <p:ext uri="{BB962C8B-B14F-4D97-AF65-F5344CB8AC3E}">
        <p14:creationId xmlns:p14="http://schemas.microsoft.com/office/powerpoint/2010/main" val="364412877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5" y="5237860"/>
            <a:ext cx="8831459" cy="427540"/>
          </a:xfrm>
        </p:spPr>
        <p:txBody>
          <a:bodyPr anchor="ctr">
            <a:normAutofit/>
          </a:bodyPr>
          <a:lstStyle>
            <a:lvl1pPr marL="0" indent="0">
              <a:buNone/>
              <a:defRPr sz="1300"/>
            </a:lvl1pPr>
            <a:lvl2pPr marL="383894" indent="0">
              <a:buNone/>
              <a:defRPr/>
            </a:lvl2pPr>
            <a:lvl3pPr marL="767785" indent="0">
              <a:buNone/>
              <a:defRPr/>
            </a:lvl3pPr>
            <a:lvl4pPr marL="1151679" indent="0">
              <a:buNone/>
              <a:defRPr/>
            </a:lvl4pPr>
            <a:lvl5pPr marL="1535573"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5" y="1434739"/>
            <a:ext cx="8831459" cy="427540"/>
          </a:xfrm>
        </p:spPr>
        <p:txBody>
          <a:bodyPr anchor="ctr">
            <a:normAutofit/>
          </a:bodyPr>
          <a:lstStyle>
            <a:lvl1pPr marL="0" indent="0">
              <a:buNone/>
              <a:defRPr sz="2000"/>
            </a:lvl1pPr>
            <a:lvl2pPr marL="383894" indent="0">
              <a:buNone/>
              <a:defRPr/>
            </a:lvl2pPr>
            <a:lvl3pPr marL="767785" indent="0">
              <a:buNone/>
              <a:defRPr/>
            </a:lvl3pPr>
            <a:lvl4pPr marL="1151679" indent="0">
              <a:buNone/>
              <a:defRPr/>
            </a:lvl4pPr>
            <a:lvl5pPr marL="1535573"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9" y="1862489"/>
            <a:ext cx="8831461" cy="3375678"/>
          </a:xfrm>
        </p:spPr>
        <p:txBody>
          <a:bodyPr/>
          <a:lstStyle/>
          <a:p>
            <a:endParaRPr lang="en-GB"/>
          </a:p>
        </p:txBody>
      </p:sp>
      <p:sp>
        <p:nvSpPr>
          <p:cNvPr id="4" name="TextBox 3">
            <a:extLst>
              <a:ext uri="{FF2B5EF4-FFF2-40B4-BE49-F238E27FC236}">
                <a16:creationId xmlns:a16="http://schemas.microsoft.com/office/drawing/2014/main" id="{3CC66BF8-9F36-274C-974D-1343BDA00F29}"/>
              </a:ext>
            </a:extLst>
          </p:cNvPr>
          <p:cNvSpPr txBox="1"/>
          <p:nvPr userDrawn="1"/>
        </p:nvSpPr>
        <p:spPr>
          <a:xfrm>
            <a:off x="703955" y="600379"/>
            <a:ext cx="8831459" cy="600752"/>
          </a:xfrm>
          <a:prstGeom prst="rect">
            <a:avLst/>
          </a:prstGeom>
          <a:noFill/>
        </p:spPr>
        <p:txBody>
          <a:bodyPr wrap="square" lIns="76778" tIns="38389" rIns="76778" bIns="38389" rtlCol="0" anchor="ctr">
            <a:spAutoFit/>
          </a:bodyPr>
          <a:lstStyle/>
          <a:p>
            <a:pPr defTabSz="767785"/>
            <a:r>
              <a:rPr lang="en-GB" sz="3400" b="1" dirty="0">
                <a:solidFill>
                  <a:prstClr val="black"/>
                </a:solidFill>
              </a:rPr>
              <a:t>Unit Objectives</a:t>
            </a:r>
          </a:p>
        </p:txBody>
      </p:sp>
    </p:spTree>
    <p:extLst>
      <p:ext uri="{BB962C8B-B14F-4D97-AF65-F5344CB8AC3E}">
        <p14:creationId xmlns:p14="http://schemas.microsoft.com/office/powerpoint/2010/main" val="289868157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9" y="1547640"/>
            <a:ext cx="8831461" cy="3554404"/>
          </a:xfrm>
        </p:spPr>
        <p:txBody>
          <a:bodyPr/>
          <a:lstStyle>
            <a:lvl1pPr marL="431880" indent="-431880">
              <a:buFont typeface="+mj-lt"/>
              <a:buAutoNum type="arabicPeriod"/>
              <a:defRPr/>
            </a:lvl1pPr>
          </a:lstStyle>
          <a:p>
            <a:pPr lvl="0"/>
            <a:r>
              <a:rPr lang="en-US" dirty="0"/>
              <a:t>Click to edit Master text styles</a:t>
            </a:r>
          </a:p>
        </p:txBody>
      </p:sp>
      <p:sp>
        <p:nvSpPr>
          <p:cNvPr id="7" name="TextBox 6"/>
          <p:cNvSpPr txBox="1"/>
          <p:nvPr userDrawn="1"/>
        </p:nvSpPr>
        <p:spPr>
          <a:xfrm>
            <a:off x="703957" y="1108232"/>
            <a:ext cx="2608877" cy="431475"/>
          </a:xfrm>
          <a:prstGeom prst="rect">
            <a:avLst/>
          </a:prstGeom>
          <a:noFill/>
        </p:spPr>
        <p:txBody>
          <a:bodyPr wrap="none" lIns="76778" tIns="38389" rIns="76778" bIns="38389" rtlCol="0">
            <a:spAutoFit/>
          </a:bodyPr>
          <a:lstStyle/>
          <a:p>
            <a:pPr defTabSz="767785"/>
            <a:r>
              <a:rPr lang="en-GB" sz="2300" b="1" dirty="0">
                <a:solidFill>
                  <a:prstClr val="black"/>
                </a:solidFill>
              </a:rPr>
              <a:t>In this topic we will:</a:t>
            </a:r>
          </a:p>
        </p:txBody>
      </p:sp>
      <p:sp>
        <p:nvSpPr>
          <p:cNvPr id="3" name="TextBox 2">
            <a:extLst>
              <a:ext uri="{FF2B5EF4-FFF2-40B4-BE49-F238E27FC236}">
                <a16:creationId xmlns:a16="http://schemas.microsoft.com/office/drawing/2014/main" id="{57618537-F5E9-3749-AC7F-D2C31DFF0143}"/>
              </a:ext>
            </a:extLst>
          </p:cNvPr>
          <p:cNvSpPr txBox="1"/>
          <p:nvPr userDrawn="1"/>
        </p:nvSpPr>
        <p:spPr>
          <a:xfrm>
            <a:off x="703959" y="355310"/>
            <a:ext cx="8831461" cy="600752"/>
          </a:xfrm>
          <a:prstGeom prst="rect">
            <a:avLst/>
          </a:prstGeom>
          <a:noFill/>
        </p:spPr>
        <p:txBody>
          <a:bodyPr wrap="square" lIns="76778" tIns="38389" rIns="76778" bIns="38389" rtlCol="0">
            <a:spAutoFit/>
          </a:bodyPr>
          <a:lstStyle/>
          <a:p>
            <a:pPr defTabSz="767785"/>
            <a:r>
              <a:rPr lang="en-GB" sz="3400" b="1" dirty="0">
                <a:solidFill>
                  <a:prstClr val="black"/>
                </a:solidFill>
              </a:rPr>
              <a:t>Unit Objectives</a:t>
            </a:r>
          </a:p>
        </p:txBody>
      </p:sp>
    </p:spTree>
    <p:extLst>
      <p:ext uri="{BB962C8B-B14F-4D97-AF65-F5344CB8AC3E}">
        <p14:creationId xmlns:p14="http://schemas.microsoft.com/office/powerpoint/2010/main" val="3239364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5128319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6" y="1435865"/>
            <a:ext cx="8831461" cy="2395770"/>
          </a:xfrm>
        </p:spPr>
        <p:txBody>
          <a:bodyPr anchor="b"/>
          <a:lstStyle>
            <a:lvl1pPr>
              <a:defRPr sz="5000"/>
            </a:lvl1pPr>
          </a:lstStyle>
          <a:p>
            <a:r>
              <a:rPr lang="en-US"/>
              <a:t>Click to edit Master title style</a:t>
            </a:r>
            <a:endParaRPr lang="en-GB"/>
          </a:p>
        </p:txBody>
      </p:sp>
      <p:sp>
        <p:nvSpPr>
          <p:cNvPr id="3" name="Text Placeholder 2"/>
          <p:cNvSpPr>
            <a:spLocks noGrp="1"/>
          </p:cNvSpPr>
          <p:nvPr>
            <p:ph type="body" idx="1"/>
          </p:nvPr>
        </p:nvSpPr>
        <p:spPr>
          <a:xfrm>
            <a:off x="698626" y="3854301"/>
            <a:ext cx="8831461" cy="1259879"/>
          </a:xfrm>
        </p:spPr>
        <p:txBody>
          <a:bodyPr/>
          <a:lstStyle>
            <a:lvl1pPr marL="0" indent="0">
              <a:buNone/>
              <a:defRPr sz="2000">
                <a:solidFill>
                  <a:schemeClr val="tx1">
                    <a:tint val="75000"/>
                  </a:schemeClr>
                </a:solidFill>
              </a:defRPr>
            </a:lvl1pPr>
            <a:lvl2pPr marL="383894" indent="0">
              <a:buNone/>
              <a:defRPr sz="1700">
                <a:solidFill>
                  <a:schemeClr val="tx1">
                    <a:tint val="75000"/>
                  </a:schemeClr>
                </a:solidFill>
              </a:defRPr>
            </a:lvl2pPr>
            <a:lvl3pPr marL="767785" indent="0">
              <a:buNone/>
              <a:defRPr sz="1400">
                <a:solidFill>
                  <a:schemeClr val="tx1">
                    <a:tint val="75000"/>
                  </a:schemeClr>
                </a:solidFill>
              </a:defRPr>
            </a:lvl3pPr>
            <a:lvl4pPr marL="1151679" indent="0">
              <a:buNone/>
              <a:defRPr sz="1300">
                <a:solidFill>
                  <a:schemeClr val="tx1">
                    <a:tint val="75000"/>
                  </a:schemeClr>
                </a:solidFill>
              </a:defRPr>
            </a:lvl4pPr>
            <a:lvl5pPr marL="1535573" indent="0">
              <a:buNone/>
              <a:defRPr sz="1300">
                <a:solidFill>
                  <a:schemeClr val="tx1">
                    <a:tint val="75000"/>
                  </a:schemeClr>
                </a:solidFill>
              </a:defRPr>
            </a:lvl5pPr>
            <a:lvl6pPr marL="1919467" indent="0">
              <a:buNone/>
              <a:defRPr sz="1300">
                <a:solidFill>
                  <a:schemeClr val="tx1">
                    <a:tint val="75000"/>
                  </a:schemeClr>
                </a:solidFill>
              </a:defRPr>
            </a:lvl6pPr>
            <a:lvl7pPr marL="2303358" indent="0">
              <a:buNone/>
              <a:defRPr sz="1300">
                <a:solidFill>
                  <a:schemeClr val="tx1">
                    <a:tint val="75000"/>
                  </a:schemeClr>
                </a:solidFill>
              </a:defRPr>
            </a:lvl7pPr>
            <a:lvl8pPr marL="2687253" indent="0">
              <a:buNone/>
              <a:defRPr sz="1300">
                <a:solidFill>
                  <a:schemeClr val="tx1">
                    <a:tint val="75000"/>
                  </a:schemeClr>
                </a:solidFill>
              </a:defRPr>
            </a:lvl8pPr>
            <a:lvl9pPr marL="3071146" indent="0">
              <a:buNone/>
              <a:defRPr sz="13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97134346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2" y="306639"/>
            <a:ext cx="8831461" cy="1113227"/>
          </a:xfrm>
        </p:spPr>
        <p:txBody>
          <a:bodyPr/>
          <a:lstStyle/>
          <a:p>
            <a:r>
              <a:rPr lang="en-US"/>
              <a:t>Click to edit Master title style</a:t>
            </a:r>
            <a:endParaRPr lang="en-GB"/>
          </a:p>
        </p:txBody>
      </p:sp>
      <p:sp>
        <p:nvSpPr>
          <p:cNvPr id="3" name="Text Placeholder 2"/>
          <p:cNvSpPr>
            <a:spLocks noGrp="1"/>
          </p:cNvSpPr>
          <p:nvPr>
            <p:ph type="body" idx="1"/>
          </p:nvPr>
        </p:nvSpPr>
        <p:spPr>
          <a:xfrm>
            <a:off x="705293" y="1411866"/>
            <a:ext cx="4331735" cy="691934"/>
          </a:xfrm>
        </p:spPr>
        <p:txBody>
          <a:bodyPr anchor="b"/>
          <a:lstStyle>
            <a:lvl1pPr marL="0" indent="0">
              <a:buNone/>
              <a:defRPr sz="2000" b="1"/>
            </a:lvl1pPr>
            <a:lvl2pPr marL="383894" indent="0">
              <a:buNone/>
              <a:defRPr sz="1700" b="1"/>
            </a:lvl2pPr>
            <a:lvl3pPr marL="767785" indent="0">
              <a:buNone/>
              <a:defRPr sz="1400" b="1"/>
            </a:lvl3pPr>
            <a:lvl4pPr marL="1151679" indent="0">
              <a:buNone/>
              <a:defRPr sz="1300" b="1"/>
            </a:lvl4pPr>
            <a:lvl5pPr marL="1535573" indent="0">
              <a:buNone/>
              <a:defRPr sz="1300" b="1"/>
            </a:lvl5pPr>
            <a:lvl6pPr marL="1919467" indent="0">
              <a:buNone/>
              <a:defRPr sz="1300" b="1"/>
            </a:lvl6pPr>
            <a:lvl7pPr marL="2303358" indent="0">
              <a:buNone/>
              <a:defRPr sz="1300" b="1"/>
            </a:lvl7pPr>
            <a:lvl8pPr marL="2687253" indent="0">
              <a:buNone/>
              <a:defRPr sz="1300" b="1"/>
            </a:lvl8pPr>
            <a:lvl9pPr marL="3071146" indent="0">
              <a:buNone/>
              <a:defRPr sz="1300" b="1"/>
            </a:lvl9pPr>
          </a:lstStyle>
          <a:p>
            <a:pPr lvl="0"/>
            <a:r>
              <a:rPr lang="en-US"/>
              <a:t>Click to edit Master text styles</a:t>
            </a:r>
          </a:p>
        </p:txBody>
      </p:sp>
      <p:sp>
        <p:nvSpPr>
          <p:cNvPr id="4" name="Content Placeholder 3"/>
          <p:cNvSpPr>
            <a:spLocks noGrp="1"/>
          </p:cNvSpPr>
          <p:nvPr>
            <p:ph sz="half" idx="2"/>
          </p:nvPr>
        </p:nvSpPr>
        <p:spPr>
          <a:xfrm>
            <a:off x="705293" y="2103801"/>
            <a:ext cx="4331735" cy="309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183684" y="1411866"/>
            <a:ext cx="4353068" cy="691934"/>
          </a:xfrm>
        </p:spPr>
        <p:txBody>
          <a:bodyPr anchor="b"/>
          <a:lstStyle>
            <a:lvl1pPr marL="0" indent="0">
              <a:buNone/>
              <a:defRPr sz="2000" b="1"/>
            </a:lvl1pPr>
            <a:lvl2pPr marL="383894" indent="0">
              <a:buNone/>
              <a:defRPr sz="1700" b="1"/>
            </a:lvl2pPr>
            <a:lvl3pPr marL="767785" indent="0">
              <a:buNone/>
              <a:defRPr sz="1400" b="1"/>
            </a:lvl3pPr>
            <a:lvl4pPr marL="1151679" indent="0">
              <a:buNone/>
              <a:defRPr sz="1300" b="1"/>
            </a:lvl4pPr>
            <a:lvl5pPr marL="1535573" indent="0">
              <a:buNone/>
              <a:defRPr sz="1300" b="1"/>
            </a:lvl5pPr>
            <a:lvl6pPr marL="1919467" indent="0">
              <a:buNone/>
              <a:defRPr sz="1300" b="1"/>
            </a:lvl6pPr>
            <a:lvl7pPr marL="2303358" indent="0">
              <a:buNone/>
              <a:defRPr sz="1300" b="1"/>
            </a:lvl7pPr>
            <a:lvl8pPr marL="2687253" indent="0">
              <a:buNone/>
              <a:defRPr sz="1300" b="1"/>
            </a:lvl8pPr>
            <a:lvl9pPr marL="3071146" indent="0">
              <a:buNone/>
              <a:defRPr sz="1300" b="1"/>
            </a:lvl9pPr>
          </a:lstStyle>
          <a:p>
            <a:pPr lvl="0"/>
            <a:r>
              <a:rPr lang="en-US"/>
              <a:t>Click to edit Master text styles</a:t>
            </a:r>
          </a:p>
        </p:txBody>
      </p:sp>
      <p:sp>
        <p:nvSpPr>
          <p:cNvPr id="6" name="Content Placeholder 5"/>
          <p:cNvSpPr>
            <a:spLocks noGrp="1"/>
          </p:cNvSpPr>
          <p:nvPr>
            <p:ph sz="quarter" idx="4"/>
          </p:nvPr>
        </p:nvSpPr>
        <p:spPr>
          <a:xfrm>
            <a:off x="5183684" y="2103801"/>
            <a:ext cx="4353068" cy="309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63011207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9247038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755958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3" y="383964"/>
            <a:ext cx="3302465" cy="1343872"/>
          </a:xfrm>
        </p:spPr>
        <p:txBody>
          <a:bodyPr anchor="b"/>
          <a:lstStyle>
            <a:lvl1pPr>
              <a:defRPr sz="2700"/>
            </a:lvl1pPr>
          </a:lstStyle>
          <a:p>
            <a:r>
              <a:rPr lang="en-US"/>
              <a:t>Click to edit Master title style</a:t>
            </a:r>
            <a:endParaRPr lang="en-GB"/>
          </a:p>
        </p:txBody>
      </p:sp>
      <p:sp>
        <p:nvSpPr>
          <p:cNvPr id="3" name="Content Placeholder 2"/>
          <p:cNvSpPr>
            <a:spLocks noGrp="1"/>
          </p:cNvSpPr>
          <p:nvPr>
            <p:ph idx="1"/>
          </p:nvPr>
        </p:nvSpPr>
        <p:spPr>
          <a:xfrm>
            <a:off x="4353068" y="829256"/>
            <a:ext cx="5183684" cy="4092942"/>
          </a:xfrm>
        </p:spPr>
        <p:txBody>
          <a:bodyPr/>
          <a:lstStyle>
            <a:lvl1pPr>
              <a:defRPr sz="2700"/>
            </a:lvl1pPr>
            <a:lvl2pPr>
              <a:defRPr sz="2300"/>
            </a:lvl2pPr>
            <a:lvl3pPr>
              <a:defRPr sz="20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705293" y="1727836"/>
            <a:ext cx="3302465" cy="3201029"/>
          </a:xfrm>
        </p:spPr>
        <p:txBody>
          <a:bodyPr/>
          <a:lstStyle>
            <a:lvl1pPr marL="0" indent="0">
              <a:buNone/>
              <a:defRPr sz="1300"/>
            </a:lvl1pPr>
            <a:lvl2pPr marL="383894" indent="0">
              <a:buNone/>
              <a:defRPr sz="1200"/>
            </a:lvl2pPr>
            <a:lvl3pPr marL="767785" indent="0">
              <a:buNone/>
              <a:defRPr sz="1000"/>
            </a:lvl3pPr>
            <a:lvl4pPr marL="1151679" indent="0">
              <a:buNone/>
              <a:defRPr sz="800"/>
            </a:lvl4pPr>
            <a:lvl5pPr marL="1535573" indent="0">
              <a:buNone/>
              <a:defRPr sz="800"/>
            </a:lvl5pPr>
            <a:lvl6pPr marL="1919467" indent="0">
              <a:buNone/>
              <a:defRPr sz="800"/>
            </a:lvl6pPr>
            <a:lvl7pPr marL="2303358" indent="0">
              <a:buNone/>
              <a:defRPr sz="800"/>
            </a:lvl7pPr>
            <a:lvl8pPr marL="2687253" indent="0">
              <a:buNone/>
              <a:defRPr sz="800"/>
            </a:lvl8pPr>
            <a:lvl9pPr marL="3071146" indent="0">
              <a:buNone/>
              <a:defRPr sz="800"/>
            </a:lvl9pPr>
          </a:lstStyle>
          <a:p>
            <a:pPr lvl="0"/>
            <a:r>
              <a:rPr lang="en-US"/>
              <a:t>Click to edit Master text styles</a:t>
            </a:r>
          </a:p>
        </p:txBody>
      </p:sp>
    </p:spTree>
    <p:extLst>
      <p:ext uri="{BB962C8B-B14F-4D97-AF65-F5344CB8AC3E}">
        <p14:creationId xmlns:p14="http://schemas.microsoft.com/office/powerpoint/2010/main" val="70849826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3" y="383964"/>
            <a:ext cx="3302465" cy="1343872"/>
          </a:xfrm>
        </p:spPr>
        <p:txBody>
          <a:bodyPr anchor="b"/>
          <a:lstStyle>
            <a:lvl1pPr>
              <a:defRPr sz="2700"/>
            </a:lvl1pPr>
          </a:lstStyle>
          <a:p>
            <a:r>
              <a:rPr lang="en-US"/>
              <a:t>Click to edit Master title style</a:t>
            </a:r>
            <a:endParaRPr lang="en-GB"/>
          </a:p>
        </p:txBody>
      </p:sp>
      <p:sp>
        <p:nvSpPr>
          <p:cNvPr id="3" name="Picture Placeholder 2"/>
          <p:cNvSpPr>
            <a:spLocks noGrp="1"/>
          </p:cNvSpPr>
          <p:nvPr>
            <p:ph type="pic" idx="1"/>
          </p:nvPr>
        </p:nvSpPr>
        <p:spPr>
          <a:xfrm>
            <a:off x="4353068" y="829256"/>
            <a:ext cx="5183684" cy="4092942"/>
          </a:xfrm>
        </p:spPr>
        <p:txBody>
          <a:bodyPr/>
          <a:lstStyle>
            <a:lvl1pPr marL="0" indent="0">
              <a:buNone/>
              <a:defRPr sz="2700"/>
            </a:lvl1pPr>
            <a:lvl2pPr marL="383894" indent="0">
              <a:buNone/>
              <a:defRPr sz="2300"/>
            </a:lvl2pPr>
            <a:lvl3pPr marL="767785" indent="0">
              <a:buNone/>
              <a:defRPr sz="2000"/>
            </a:lvl3pPr>
            <a:lvl4pPr marL="1151679" indent="0">
              <a:buNone/>
              <a:defRPr sz="1700"/>
            </a:lvl4pPr>
            <a:lvl5pPr marL="1535573" indent="0">
              <a:buNone/>
              <a:defRPr sz="1700"/>
            </a:lvl5pPr>
            <a:lvl6pPr marL="1919467" indent="0">
              <a:buNone/>
              <a:defRPr sz="1700"/>
            </a:lvl6pPr>
            <a:lvl7pPr marL="2303358" indent="0">
              <a:buNone/>
              <a:defRPr sz="1700"/>
            </a:lvl7pPr>
            <a:lvl8pPr marL="2687253" indent="0">
              <a:buNone/>
              <a:defRPr sz="1700"/>
            </a:lvl8pPr>
            <a:lvl9pPr marL="3071146" indent="0">
              <a:buNone/>
              <a:defRPr sz="1700"/>
            </a:lvl9pPr>
          </a:lstStyle>
          <a:p>
            <a:endParaRPr lang="en-GB"/>
          </a:p>
        </p:txBody>
      </p:sp>
      <p:sp>
        <p:nvSpPr>
          <p:cNvPr id="4" name="Text Placeholder 3"/>
          <p:cNvSpPr>
            <a:spLocks noGrp="1"/>
          </p:cNvSpPr>
          <p:nvPr>
            <p:ph type="body" sz="half" idx="2"/>
          </p:nvPr>
        </p:nvSpPr>
        <p:spPr>
          <a:xfrm>
            <a:off x="705293" y="1727836"/>
            <a:ext cx="3302465" cy="3201029"/>
          </a:xfrm>
        </p:spPr>
        <p:txBody>
          <a:bodyPr/>
          <a:lstStyle>
            <a:lvl1pPr marL="0" indent="0">
              <a:buNone/>
              <a:defRPr sz="1300"/>
            </a:lvl1pPr>
            <a:lvl2pPr marL="383894" indent="0">
              <a:buNone/>
              <a:defRPr sz="1200"/>
            </a:lvl2pPr>
            <a:lvl3pPr marL="767785" indent="0">
              <a:buNone/>
              <a:defRPr sz="1000"/>
            </a:lvl3pPr>
            <a:lvl4pPr marL="1151679" indent="0">
              <a:buNone/>
              <a:defRPr sz="800"/>
            </a:lvl4pPr>
            <a:lvl5pPr marL="1535573" indent="0">
              <a:buNone/>
              <a:defRPr sz="800"/>
            </a:lvl5pPr>
            <a:lvl6pPr marL="1919467" indent="0">
              <a:buNone/>
              <a:defRPr sz="800"/>
            </a:lvl6pPr>
            <a:lvl7pPr marL="2303358" indent="0">
              <a:buNone/>
              <a:defRPr sz="800"/>
            </a:lvl7pPr>
            <a:lvl8pPr marL="2687253" indent="0">
              <a:buNone/>
              <a:defRPr sz="800"/>
            </a:lvl8pPr>
            <a:lvl9pPr marL="3071146" indent="0">
              <a:buNone/>
              <a:defRPr sz="800"/>
            </a:lvl9pPr>
          </a:lstStyle>
          <a:p>
            <a:pPr lvl="0"/>
            <a:r>
              <a:rPr lang="en-US"/>
              <a:t>Click to edit Master text styles</a:t>
            </a:r>
          </a:p>
        </p:txBody>
      </p:sp>
    </p:spTree>
    <p:extLst>
      <p:ext uri="{BB962C8B-B14F-4D97-AF65-F5344CB8AC3E}">
        <p14:creationId xmlns:p14="http://schemas.microsoft.com/office/powerpoint/2010/main" val="147256892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9391959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5" y="306638"/>
            <a:ext cx="2207865" cy="488086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703958" y="306638"/>
            <a:ext cx="6495604" cy="488086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81259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40741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6" y="383963"/>
            <a:ext cx="3302465" cy="1343872"/>
          </a:xfrm>
        </p:spPr>
        <p:txBody>
          <a:bodyPr anchor="b"/>
          <a:lstStyle>
            <a:lvl1pPr>
              <a:defRPr sz="2700"/>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700"/>
            </a:lvl1pPr>
            <a:lvl2pPr>
              <a:defRPr sz="2400"/>
            </a:lvl2pPr>
            <a:lvl3pPr>
              <a:defRPr sz="200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6" y="1727839"/>
            <a:ext cx="3302465" cy="3201027"/>
          </a:xfrm>
        </p:spPr>
        <p:txBody>
          <a:bodyPr/>
          <a:lstStyle>
            <a:lvl1pPr marL="0" indent="0">
              <a:buNone/>
              <a:defRPr sz="1300"/>
            </a:lvl1pPr>
            <a:lvl2pPr marL="383899" indent="0">
              <a:buNone/>
              <a:defRPr sz="1200"/>
            </a:lvl2pPr>
            <a:lvl3pPr marL="767797" indent="0">
              <a:buNone/>
              <a:defRPr sz="1000"/>
            </a:lvl3pPr>
            <a:lvl4pPr marL="1151698" indent="0">
              <a:buNone/>
              <a:defRPr sz="800"/>
            </a:lvl4pPr>
            <a:lvl5pPr marL="1535595" indent="0">
              <a:buNone/>
              <a:defRPr sz="800"/>
            </a:lvl5pPr>
            <a:lvl6pPr marL="1919494" indent="0">
              <a:buNone/>
              <a:defRPr sz="800"/>
            </a:lvl6pPr>
            <a:lvl7pPr marL="2303393" indent="0">
              <a:buNone/>
              <a:defRPr sz="800"/>
            </a:lvl7pPr>
            <a:lvl8pPr marL="2687292" indent="0">
              <a:buNone/>
              <a:defRPr sz="800"/>
            </a:lvl8pPr>
            <a:lvl9pPr marL="3071190" indent="0">
              <a:buNone/>
              <a:defRPr sz="8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430923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6" y="383963"/>
            <a:ext cx="3302465" cy="1343872"/>
          </a:xfrm>
        </p:spPr>
        <p:txBody>
          <a:bodyPr anchor="b"/>
          <a:lstStyle>
            <a:lvl1pPr>
              <a:defRPr sz="27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700"/>
            </a:lvl1pPr>
            <a:lvl2pPr marL="383899" indent="0">
              <a:buNone/>
              <a:defRPr sz="2400"/>
            </a:lvl2pPr>
            <a:lvl3pPr marL="767797" indent="0">
              <a:buNone/>
              <a:defRPr sz="2000"/>
            </a:lvl3pPr>
            <a:lvl4pPr marL="1151698" indent="0">
              <a:buNone/>
              <a:defRPr sz="1700"/>
            </a:lvl4pPr>
            <a:lvl5pPr marL="1535595" indent="0">
              <a:buNone/>
              <a:defRPr sz="1700"/>
            </a:lvl5pPr>
            <a:lvl6pPr marL="1919494" indent="0">
              <a:buNone/>
              <a:defRPr sz="1700"/>
            </a:lvl6pPr>
            <a:lvl7pPr marL="2303393" indent="0">
              <a:buNone/>
              <a:defRPr sz="1700"/>
            </a:lvl7pPr>
            <a:lvl8pPr marL="2687292" indent="0">
              <a:buNone/>
              <a:defRPr sz="1700"/>
            </a:lvl8pPr>
            <a:lvl9pPr marL="307119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705296" y="1727839"/>
            <a:ext cx="3302465" cy="3201027"/>
          </a:xfrm>
        </p:spPr>
        <p:txBody>
          <a:bodyPr/>
          <a:lstStyle>
            <a:lvl1pPr marL="0" indent="0">
              <a:buNone/>
              <a:defRPr sz="1300"/>
            </a:lvl1pPr>
            <a:lvl2pPr marL="383899" indent="0">
              <a:buNone/>
              <a:defRPr sz="1200"/>
            </a:lvl2pPr>
            <a:lvl3pPr marL="767797" indent="0">
              <a:buNone/>
              <a:defRPr sz="1000"/>
            </a:lvl3pPr>
            <a:lvl4pPr marL="1151698" indent="0">
              <a:buNone/>
              <a:defRPr sz="800"/>
            </a:lvl4pPr>
            <a:lvl5pPr marL="1535595" indent="0">
              <a:buNone/>
              <a:defRPr sz="800"/>
            </a:lvl5pPr>
            <a:lvl6pPr marL="1919494" indent="0">
              <a:buNone/>
              <a:defRPr sz="800"/>
            </a:lvl6pPr>
            <a:lvl7pPr marL="2303393" indent="0">
              <a:buNone/>
              <a:defRPr sz="800"/>
            </a:lvl7pPr>
            <a:lvl8pPr marL="2687292" indent="0">
              <a:buNone/>
              <a:defRPr sz="800"/>
            </a:lvl8pPr>
            <a:lvl9pPr marL="3071190" indent="0">
              <a:buNone/>
              <a:defRPr sz="8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236466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theme" Target="../theme/theme2.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slideLayout" Target="../slideLayouts/slideLayout33.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17" Type="http://schemas.openxmlformats.org/officeDocument/2006/relationships/theme" Target="../theme/theme3.xml"/><Relationship Id="rId2" Type="http://schemas.openxmlformats.org/officeDocument/2006/relationships/slideLayout" Target="../slideLayouts/slideLayout35.xml"/><Relationship Id="rId16" Type="http://schemas.openxmlformats.org/officeDocument/2006/relationships/slideLayout" Target="../slideLayouts/slideLayout49.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slideLayout" Target="../slideLayouts/slideLayout4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Layout" Target="../slideLayouts/slideLayout4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slideLayout" Target="../slideLayouts/slideLayout62.xml"/><Relationship Id="rId18" Type="http://schemas.openxmlformats.org/officeDocument/2006/relationships/slideLayout" Target="../slideLayouts/slideLayout67.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17" Type="http://schemas.openxmlformats.org/officeDocument/2006/relationships/slideLayout" Target="../slideLayouts/slideLayout66.xml"/><Relationship Id="rId2" Type="http://schemas.openxmlformats.org/officeDocument/2006/relationships/slideLayout" Target="../slideLayouts/slideLayout51.xml"/><Relationship Id="rId16" Type="http://schemas.openxmlformats.org/officeDocument/2006/relationships/slideLayout" Target="../slideLayouts/slideLayout65.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5" Type="http://schemas.openxmlformats.org/officeDocument/2006/relationships/slideLayout" Target="../slideLayouts/slideLayout64.xml"/><Relationship Id="rId10" Type="http://schemas.openxmlformats.org/officeDocument/2006/relationships/slideLayout" Target="../slideLayouts/slideLayout59.xml"/><Relationship Id="rId19" Type="http://schemas.openxmlformats.org/officeDocument/2006/relationships/theme" Target="../theme/theme4.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slideLayout" Target="../slideLayouts/slideLayout6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60" y="306641"/>
            <a:ext cx="8831461" cy="1113227"/>
          </a:xfrm>
          <a:prstGeom prst="rect">
            <a:avLst/>
          </a:prstGeom>
        </p:spPr>
        <p:txBody>
          <a:bodyPr vert="horz" lIns="91427" tIns="45713" rIns="91427" bIns="45713"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60" y="1533187"/>
            <a:ext cx="8831461" cy="3654318"/>
          </a:xfrm>
          <a:prstGeom prst="rect">
            <a:avLst/>
          </a:prstGeom>
        </p:spPr>
        <p:txBody>
          <a:bodyPr vert="horz" lIns="91427" tIns="45713" rIns="91427" bIns="45713"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61" y="5338162"/>
            <a:ext cx="2303859" cy="306637"/>
          </a:xfrm>
          <a:prstGeom prst="rect">
            <a:avLst/>
          </a:prstGeom>
        </p:spPr>
        <p:txBody>
          <a:bodyPr vert="horz" lIns="91427" tIns="45713" rIns="91427" bIns="45713" rtlCol="0" anchor="ctr"/>
          <a:lstStyle>
            <a:lvl1pPr algn="l">
              <a:defRPr sz="1000">
                <a:solidFill>
                  <a:schemeClr val="tx1">
                    <a:tint val="75000"/>
                  </a:schemeClr>
                </a:solidFill>
              </a:defRPr>
            </a:lvl1pPr>
          </a:lstStyle>
          <a:p>
            <a:fld id="{C764DE79-268F-4C1A-8933-263129D2AF90}" type="datetimeFigureOut">
              <a:rPr lang="en-US" smtClean="0"/>
              <a:t>9/20/2018</a:t>
            </a:fld>
            <a:endParaRPr lang="en-US" dirty="0"/>
          </a:p>
        </p:txBody>
      </p:sp>
      <p:sp>
        <p:nvSpPr>
          <p:cNvPr id="5" name="Footer Placeholder 4"/>
          <p:cNvSpPr>
            <a:spLocks noGrp="1"/>
          </p:cNvSpPr>
          <p:nvPr>
            <p:ph type="ftr" sz="quarter" idx="3"/>
          </p:nvPr>
        </p:nvSpPr>
        <p:spPr>
          <a:xfrm>
            <a:off x="3391796" y="5338162"/>
            <a:ext cx="3455789" cy="306637"/>
          </a:xfrm>
          <a:prstGeom prst="rect">
            <a:avLst/>
          </a:prstGeom>
        </p:spPr>
        <p:txBody>
          <a:bodyPr vert="horz" lIns="91427" tIns="45713" rIns="91427" bIns="45713" rtlCol="0" anchor="ctr"/>
          <a:lstStyle>
            <a:lvl1pPr algn="ct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231561" y="5338162"/>
            <a:ext cx="2303859" cy="306637"/>
          </a:xfrm>
          <a:prstGeom prst="rect">
            <a:avLst/>
          </a:prstGeom>
        </p:spPr>
        <p:txBody>
          <a:bodyPr vert="horz" lIns="91427" tIns="45713" rIns="91427" bIns="45713" rtlCol="0" anchor="ctr"/>
          <a:lstStyle>
            <a:lvl1pPr algn="r">
              <a:defRPr sz="1000">
                <a:solidFill>
                  <a:schemeClr val="tx1">
                    <a:tint val="75000"/>
                  </a:schemeClr>
                </a:solidFill>
              </a:defRPr>
            </a:lvl1pPr>
          </a:lstStyle>
          <a:p>
            <a:fld id="{48F63A3B-78C7-47BE-AE5E-E10140E04643}" type="slidenum">
              <a:rPr lang="en-US" smtClean="0"/>
              <a:t>‹#›</a:t>
            </a:fld>
            <a:endParaRPr lang="en-US" dirty="0"/>
          </a:p>
        </p:txBody>
      </p:sp>
    </p:spTree>
    <p:custDataLst>
      <p:tags r:id="rId18"/>
    </p:custDataLst>
    <p:extLst>
      <p:ext uri="{BB962C8B-B14F-4D97-AF65-F5344CB8AC3E}">
        <p14:creationId xmlns:p14="http://schemas.microsoft.com/office/powerpoint/2010/main" val="26555721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65" r:id="rId12"/>
    <p:sldLayoutId id="2147483661" r:id="rId13"/>
    <p:sldLayoutId id="2147483652" r:id="rId14"/>
    <p:sldLayoutId id="2147483664" r:id="rId15"/>
    <p:sldLayoutId id="2147483660" r:id="rId16"/>
  </p:sldLayoutIdLst>
  <p:txStyles>
    <p:titleStyle>
      <a:lvl1pPr algn="l" defTabSz="767797" rtl="0" eaLnBrk="1" latinLnBrk="0" hangingPunct="1">
        <a:lnSpc>
          <a:spcPct val="90000"/>
        </a:lnSpc>
        <a:spcBef>
          <a:spcPct val="0"/>
        </a:spcBef>
        <a:buNone/>
        <a:defRPr sz="3700" kern="1200">
          <a:solidFill>
            <a:schemeClr val="tx1"/>
          </a:solidFill>
          <a:latin typeface="+mj-lt"/>
          <a:ea typeface="+mj-ea"/>
          <a:cs typeface="+mj-cs"/>
        </a:defRPr>
      </a:lvl1pPr>
    </p:titleStyle>
    <p:bodyStyle>
      <a:lvl1pPr marL="191948" indent="-191948" algn="l" defTabSz="767797" rtl="0" eaLnBrk="1" latinLnBrk="0" hangingPunct="1">
        <a:lnSpc>
          <a:spcPct val="90000"/>
        </a:lnSpc>
        <a:spcBef>
          <a:spcPts val="840"/>
        </a:spcBef>
        <a:buFont typeface="Arial" panose="020B0604020202020204" pitchFamily="34" charset="0"/>
        <a:buChar char="•"/>
        <a:defRPr sz="2400" kern="1200">
          <a:solidFill>
            <a:schemeClr val="tx1"/>
          </a:solidFill>
          <a:latin typeface="+mn-lt"/>
          <a:ea typeface="+mn-ea"/>
          <a:cs typeface="+mn-cs"/>
        </a:defRPr>
      </a:lvl1pPr>
      <a:lvl2pPr marL="575848" indent="-191948" algn="l" defTabSz="767797" rtl="0" eaLnBrk="1" latinLnBrk="0" hangingPunct="1">
        <a:lnSpc>
          <a:spcPct val="90000"/>
        </a:lnSpc>
        <a:spcBef>
          <a:spcPts val="420"/>
        </a:spcBef>
        <a:buFont typeface="Arial" panose="020B0604020202020204" pitchFamily="34" charset="0"/>
        <a:buChar char="•"/>
        <a:defRPr sz="2000" kern="1200">
          <a:solidFill>
            <a:schemeClr val="tx1"/>
          </a:solidFill>
          <a:latin typeface="+mn-lt"/>
          <a:ea typeface="+mn-ea"/>
          <a:cs typeface="+mn-cs"/>
        </a:defRPr>
      </a:lvl2pPr>
      <a:lvl3pPr marL="959747" indent="-191948" algn="l" defTabSz="767797" rtl="0" eaLnBrk="1" latinLnBrk="0" hangingPunct="1">
        <a:lnSpc>
          <a:spcPct val="90000"/>
        </a:lnSpc>
        <a:spcBef>
          <a:spcPts val="420"/>
        </a:spcBef>
        <a:buFont typeface="Arial" panose="020B0604020202020204" pitchFamily="34" charset="0"/>
        <a:buChar char="•"/>
        <a:defRPr sz="1700" kern="1200">
          <a:solidFill>
            <a:schemeClr val="tx1"/>
          </a:solidFill>
          <a:latin typeface="+mn-lt"/>
          <a:ea typeface="+mn-ea"/>
          <a:cs typeface="+mn-cs"/>
        </a:defRPr>
      </a:lvl3pPr>
      <a:lvl4pPr marL="1343646" indent="-191948" algn="l" defTabSz="767797" rtl="0" eaLnBrk="1" latinLnBrk="0" hangingPunct="1">
        <a:lnSpc>
          <a:spcPct val="90000"/>
        </a:lnSpc>
        <a:spcBef>
          <a:spcPts val="420"/>
        </a:spcBef>
        <a:buFont typeface="Arial" panose="020B0604020202020204" pitchFamily="34" charset="0"/>
        <a:buChar char="•"/>
        <a:defRPr sz="1500" kern="1200">
          <a:solidFill>
            <a:schemeClr val="tx1"/>
          </a:solidFill>
          <a:latin typeface="+mn-lt"/>
          <a:ea typeface="+mn-ea"/>
          <a:cs typeface="+mn-cs"/>
        </a:defRPr>
      </a:lvl4pPr>
      <a:lvl5pPr marL="1727545" indent="-191948" algn="l" defTabSz="767797" rtl="0" eaLnBrk="1" latinLnBrk="0" hangingPunct="1">
        <a:lnSpc>
          <a:spcPct val="90000"/>
        </a:lnSpc>
        <a:spcBef>
          <a:spcPts val="420"/>
        </a:spcBef>
        <a:buFont typeface="Arial" panose="020B0604020202020204" pitchFamily="34" charset="0"/>
        <a:buChar char="•"/>
        <a:defRPr sz="1500" kern="1200">
          <a:solidFill>
            <a:schemeClr val="tx1"/>
          </a:solidFill>
          <a:latin typeface="+mn-lt"/>
          <a:ea typeface="+mn-ea"/>
          <a:cs typeface="+mn-cs"/>
        </a:defRPr>
      </a:lvl5pPr>
      <a:lvl6pPr marL="2111443" indent="-191948" algn="l" defTabSz="767797" rtl="0" eaLnBrk="1" latinLnBrk="0" hangingPunct="1">
        <a:lnSpc>
          <a:spcPct val="90000"/>
        </a:lnSpc>
        <a:spcBef>
          <a:spcPts val="420"/>
        </a:spcBef>
        <a:buFont typeface="Arial" panose="020B0604020202020204" pitchFamily="34" charset="0"/>
        <a:buChar char="•"/>
        <a:defRPr sz="1500" kern="1200">
          <a:solidFill>
            <a:schemeClr val="tx1"/>
          </a:solidFill>
          <a:latin typeface="+mn-lt"/>
          <a:ea typeface="+mn-ea"/>
          <a:cs typeface="+mn-cs"/>
        </a:defRPr>
      </a:lvl6pPr>
      <a:lvl7pPr marL="2495343" indent="-191948" algn="l" defTabSz="767797" rtl="0" eaLnBrk="1" latinLnBrk="0" hangingPunct="1">
        <a:lnSpc>
          <a:spcPct val="90000"/>
        </a:lnSpc>
        <a:spcBef>
          <a:spcPts val="420"/>
        </a:spcBef>
        <a:buFont typeface="Arial" panose="020B0604020202020204" pitchFamily="34" charset="0"/>
        <a:buChar char="•"/>
        <a:defRPr sz="1500" kern="1200">
          <a:solidFill>
            <a:schemeClr val="tx1"/>
          </a:solidFill>
          <a:latin typeface="+mn-lt"/>
          <a:ea typeface="+mn-ea"/>
          <a:cs typeface="+mn-cs"/>
        </a:defRPr>
      </a:lvl7pPr>
      <a:lvl8pPr marL="2879241" indent="-191948" algn="l" defTabSz="767797" rtl="0" eaLnBrk="1" latinLnBrk="0" hangingPunct="1">
        <a:lnSpc>
          <a:spcPct val="90000"/>
        </a:lnSpc>
        <a:spcBef>
          <a:spcPts val="420"/>
        </a:spcBef>
        <a:buFont typeface="Arial" panose="020B0604020202020204" pitchFamily="34" charset="0"/>
        <a:buChar char="•"/>
        <a:defRPr sz="1500" kern="1200">
          <a:solidFill>
            <a:schemeClr val="tx1"/>
          </a:solidFill>
          <a:latin typeface="+mn-lt"/>
          <a:ea typeface="+mn-ea"/>
          <a:cs typeface="+mn-cs"/>
        </a:defRPr>
      </a:lvl8pPr>
      <a:lvl9pPr marL="3263139" indent="-191948" algn="l" defTabSz="767797" rtl="0" eaLnBrk="1" latinLnBrk="0" hangingPunct="1">
        <a:lnSpc>
          <a:spcPct val="90000"/>
        </a:lnSpc>
        <a:spcBef>
          <a:spcPts val="42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767797" rtl="0" eaLnBrk="1" latinLnBrk="0" hangingPunct="1">
        <a:defRPr sz="1500" kern="1200">
          <a:solidFill>
            <a:schemeClr val="tx1"/>
          </a:solidFill>
          <a:latin typeface="+mn-lt"/>
          <a:ea typeface="+mn-ea"/>
          <a:cs typeface="+mn-cs"/>
        </a:defRPr>
      </a:lvl1pPr>
      <a:lvl2pPr marL="383899" algn="l" defTabSz="767797" rtl="0" eaLnBrk="1" latinLnBrk="0" hangingPunct="1">
        <a:defRPr sz="1500" kern="1200">
          <a:solidFill>
            <a:schemeClr val="tx1"/>
          </a:solidFill>
          <a:latin typeface="+mn-lt"/>
          <a:ea typeface="+mn-ea"/>
          <a:cs typeface="+mn-cs"/>
        </a:defRPr>
      </a:lvl2pPr>
      <a:lvl3pPr marL="767797" algn="l" defTabSz="767797" rtl="0" eaLnBrk="1" latinLnBrk="0" hangingPunct="1">
        <a:defRPr sz="1500" kern="1200">
          <a:solidFill>
            <a:schemeClr val="tx1"/>
          </a:solidFill>
          <a:latin typeface="+mn-lt"/>
          <a:ea typeface="+mn-ea"/>
          <a:cs typeface="+mn-cs"/>
        </a:defRPr>
      </a:lvl3pPr>
      <a:lvl4pPr marL="1151698" algn="l" defTabSz="767797" rtl="0" eaLnBrk="1" latinLnBrk="0" hangingPunct="1">
        <a:defRPr sz="1500" kern="1200">
          <a:solidFill>
            <a:schemeClr val="tx1"/>
          </a:solidFill>
          <a:latin typeface="+mn-lt"/>
          <a:ea typeface="+mn-ea"/>
          <a:cs typeface="+mn-cs"/>
        </a:defRPr>
      </a:lvl4pPr>
      <a:lvl5pPr marL="1535595" algn="l" defTabSz="767797" rtl="0" eaLnBrk="1" latinLnBrk="0" hangingPunct="1">
        <a:defRPr sz="1500" kern="1200">
          <a:solidFill>
            <a:schemeClr val="tx1"/>
          </a:solidFill>
          <a:latin typeface="+mn-lt"/>
          <a:ea typeface="+mn-ea"/>
          <a:cs typeface="+mn-cs"/>
        </a:defRPr>
      </a:lvl5pPr>
      <a:lvl6pPr marL="1919494" algn="l" defTabSz="767797" rtl="0" eaLnBrk="1" latinLnBrk="0" hangingPunct="1">
        <a:defRPr sz="1500" kern="1200">
          <a:solidFill>
            <a:schemeClr val="tx1"/>
          </a:solidFill>
          <a:latin typeface="+mn-lt"/>
          <a:ea typeface="+mn-ea"/>
          <a:cs typeface="+mn-cs"/>
        </a:defRPr>
      </a:lvl6pPr>
      <a:lvl7pPr marL="2303393" algn="l" defTabSz="767797" rtl="0" eaLnBrk="1" latinLnBrk="0" hangingPunct="1">
        <a:defRPr sz="1500" kern="1200">
          <a:solidFill>
            <a:schemeClr val="tx1"/>
          </a:solidFill>
          <a:latin typeface="+mn-lt"/>
          <a:ea typeface="+mn-ea"/>
          <a:cs typeface="+mn-cs"/>
        </a:defRPr>
      </a:lvl7pPr>
      <a:lvl8pPr marL="2687292" algn="l" defTabSz="767797" rtl="0" eaLnBrk="1" latinLnBrk="0" hangingPunct="1">
        <a:defRPr sz="1500" kern="1200">
          <a:solidFill>
            <a:schemeClr val="tx1"/>
          </a:solidFill>
          <a:latin typeface="+mn-lt"/>
          <a:ea typeface="+mn-ea"/>
          <a:cs typeface="+mn-cs"/>
        </a:defRPr>
      </a:lvl8pPr>
      <a:lvl9pPr marL="3071190" algn="l" defTabSz="767797" rtl="0" eaLnBrk="1" latinLnBrk="0" hangingPunct="1">
        <a:defRPr sz="1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60" y="306641"/>
            <a:ext cx="8831461" cy="1113227"/>
          </a:xfrm>
          <a:prstGeom prst="rect">
            <a:avLst/>
          </a:prstGeom>
        </p:spPr>
        <p:txBody>
          <a:bodyPr vert="horz" lIns="91427" tIns="45713" rIns="91427" bIns="45713"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60" y="1533187"/>
            <a:ext cx="8831461" cy="3654318"/>
          </a:xfrm>
          <a:prstGeom prst="rect">
            <a:avLst/>
          </a:prstGeom>
        </p:spPr>
        <p:txBody>
          <a:bodyPr vert="horz" lIns="91427" tIns="45713" rIns="91427" bIns="45713"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67" y="5338162"/>
            <a:ext cx="2303859" cy="306637"/>
          </a:xfrm>
          <a:prstGeom prst="rect">
            <a:avLst/>
          </a:prstGeom>
        </p:spPr>
        <p:txBody>
          <a:bodyPr vert="horz" lIns="91427" tIns="45713" rIns="91427" bIns="45713" rtlCol="0" anchor="ctr"/>
          <a:lstStyle>
            <a:lvl1pPr algn="l">
              <a:defRPr sz="800">
                <a:solidFill>
                  <a:schemeClr val="tx1">
                    <a:tint val="75000"/>
                  </a:schemeClr>
                </a:solidFill>
              </a:defRPr>
            </a:lvl1p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5" name="Footer Placeholder 4"/>
          <p:cNvSpPr>
            <a:spLocks noGrp="1"/>
          </p:cNvSpPr>
          <p:nvPr>
            <p:ph type="ftr" sz="quarter" idx="3"/>
          </p:nvPr>
        </p:nvSpPr>
        <p:spPr>
          <a:xfrm>
            <a:off x="3391796" y="5338162"/>
            <a:ext cx="3455789" cy="306637"/>
          </a:xfrm>
          <a:prstGeom prst="rect">
            <a:avLst/>
          </a:prstGeom>
        </p:spPr>
        <p:txBody>
          <a:bodyPr vert="horz" lIns="91427" tIns="45713" rIns="91427" bIns="45713" rtlCol="0" anchor="ctr"/>
          <a:lstStyle>
            <a:lvl1pPr algn="ctr">
              <a:defRPr sz="800">
                <a:solidFill>
                  <a:schemeClr val="tx1">
                    <a:tint val="75000"/>
                  </a:schemeClr>
                </a:solidFill>
              </a:defRPr>
            </a:lvl1pPr>
          </a:lstStyle>
          <a:p>
            <a:endParaRPr lang="en-US" dirty="0">
              <a:solidFill>
                <a:srgbClr val="43525A">
                  <a:tint val="75000"/>
                </a:srgbClr>
              </a:solidFill>
            </a:endParaRPr>
          </a:p>
        </p:txBody>
      </p:sp>
      <p:sp>
        <p:nvSpPr>
          <p:cNvPr id="6" name="Slide Number Placeholder 5"/>
          <p:cNvSpPr>
            <a:spLocks noGrp="1"/>
          </p:cNvSpPr>
          <p:nvPr>
            <p:ph type="sldNum" sz="quarter" idx="4"/>
          </p:nvPr>
        </p:nvSpPr>
        <p:spPr>
          <a:xfrm>
            <a:off x="7231566" y="5338162"/>
            <a:ext cx="2303859" cy="306637"/>
          </a:xfrm>
          <a:prstGeom prst="rect">
            <a:avLst/>
          </a:prstGeom>
        </p:spPr>
        <p:txBody>
          <a:bodyPr vert="horz" lIns="91427" tIns="45713" rIns="91427" bIns="45713" rtlCol="0" anchor="ctr"/>
          <a:lstStyle>
            <a:lvl1pPr algn="r">
              <a:defRPr sz="800">
                <a:solidFill>
                  <a:schemeClr val="tx1">
                    <a:tint val="75000"/>
                  </a:schemeClr>
                </a:solidFill>
              </a:defRPr>
            </a:lvl1p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837862276"/>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 id="2147483707" r:id="rId15"/>
    <p:sldLayoutId id="2147483708" r:id="rId16"/>
    <p:sldLayoutId id="2147483709" r:id="rId17"/>
  </p:sldLayoutIdLst>
  <p:txStyles>
    <p:titleStyle>
      <a:lvl1pPr algn="l" defTabSz="667046"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166762" indent="-166762" algn="l" defTabSz="667046" rtl="0" eaLnBrk="1" latinLnBrk="0" hangingPunct="1">
        <a:lnSpc>
          <a:spcPct val="90000"/>
        </a:lnSpc>
        <a:spcBef>
          <a:spcPts val="730"/>
        </a:spcBef>
        <a:buFont typeface="Arial" panose="020B0604020202020204" pitchFamily="34" charset="0"/>
        <a:buChar char="•"/>
        <a:defRPr sz="2000" kern="1200">
          <a:solidFill>
            <a:schemeClr val="tx1"/>
          </a:solidFill>
          <a:latin typeface="+mn-lt"/>
          <a:ea typeface="+mn-ea"/>
          <a:cs typeface="+mn-cs"/>
        </a:defRPr>
      </a:lvl1pPr>
      <a:lvl2pPr marL="500285" indent="-166762" algn="l" defTabSz="667046" rtl="0" eaLnBrk="1" latinLnBrk="0" hangingPunct="1">
        <a:lnSpc>
          <a:spcPct val="90000"/>
        </a:lnSpc>
        <a:spcBef>
          <a:spcPts val="365"/>
        </a:spcBef>
        <a:buFont typeface="Arial" panose="020B0604020202020204" pitchFamily="34" charset="0"/>
        <a:buChar char="•"/>
        <a:defRPr sz="1800" kern="1200">
          <a:solidFill>
            <a:schemeClr val="tx1"/>
          </a:solidFill>
          <a:latin typeface="+mn-lt"/>
          <a:ea typeface="+mn-ea"/>
          <a:cs typeface="+mn-cs"/>
        </a:defRPr>
      </a:lvl2pPr>
      <a:lvl3pPr marL="833807" indent="-166762" algn="l" defTabSz="667046" rtl="0" eaLnBrk="1" latinLnBrk="0" hangingPunct="1">
        <a:lnSpc>
          <a:spcPct val="90000"/>
        </a:lnSpc>
        <a:spcBef>
          <a:spcPts val="365"/>
        </a:spcBef>
        <a:buFont typeface="Arial" panose="020B0604020202020204" pitchFamily="34" charset="0"/>
        <a:buChar char="•"/>
        <a:defRPr sz="1400" kern="1200">
          <a:solidFill>
            <a:schemeClr val="tx1"/>
          </a:solidFill>
          <a:latin typeface="+mn-lt"/>
          <a:ea typeface="+mn-ea"/>
          <a:cs typeface="+mn-cs"/>
        </a:defRPr>
      </a:lvl3pPr>
      <a:lvl4pPr marL="1167330" indent="-166762" algn="l" defTabSz="667046" rtl="0" eaLnBrk="1" latinLnBrk="0" hangingPunct="1">
        <a:lnSpc>
          <a:spcPct val="90000"/>
        </a:lnSpc>
        <a:spcBef>
          <a:spcPts val="365"/>
        </a:spcBef>
        <a:buFont typeface="Arial" panose="020B0604020202020204" pitchFamily="34" charset="0"/>
        <a:buChar char="•"/>
        <a:defRPr sz="1300" kern="1200">
          <a:solidFill>
            <a:schemeClr val="tx1"/>
          </a:solidFill>
          <a:latin typeface="+mn-lt"/>
          <a:ea typeface="+mn-ea"/>
          <a:cs typeface="+mn-cs"/>
        </a:defRPr>
      </a:lvl4pPr>
      <a:lvl5pPr marL="1500853" indent="-166762" algn="l" defTabSz="667046" rtl="0" eaLnBrk="1" latinLnBrk="0" hangingPunct="1">
        <a:lnSpc>
          <a:spcPct val="90000"/>
        </a:lnSpc>
        <a:spcBef>
          <a:spcPts val="365"/>
        </a:spcBef>
        <a:buFont typeface="Arial" panose="020B0604020202020204" pitchFamily="34" charset="0"/>
        <a:buChar char="•"/>
        <a:defRPr sz="1300" kern="1200">
          <a:solidFill>
            <a:schemeClr val="tx1"/>
          </a:solidFill>
          <a:latin typeface="+mn-lt"/>
          <a:ea typeface="+mn-ea"/>
          <a:cs typeface="+mn-cs"/>
        </a:defRPr>
      </a:lvl5pPr>
      <a:lvl6pPr marL="1834376" indent="-166762" algn="l" defTabSz="667046" rtl="0" eaLnBrk="1" latinLnBrk="0" hangingPunct="1">
        <a:lnSpc>
          <a:spcPct val="90000"/>
        </a:lnSpc>
        <a:spcBef>
          <a:spcPts val="365"/>
        </a:spcBef>
        <a:buFont typeface="Arial" panose="020B0604020202020204" pitchFamily="34" charset="0"/>
        <a:buChar char="•"/>
        <a:defRPr sz="1300" kern="1200">
          <a:solidFill>
            <a:schemeClr val="tx1"/>
          </a:solidFill>
          <a:latin typeface="+mn-lt"/>
          <a:ea typeface="+mn-ea"/>
          <a:cs typeface="+mn-cs"/>
        </a:defRPr>
      </a:lvl6pPr>
      <a:lvl7pPr marL="2167899" indent="-166762" algn="l" defTabSz="667046" rtl="0" eaLnBrk="1" latinLnBrk="0" hangingPunct="1">
        <a:lnSpc>
          <a:spcPct val="90000"/>
        </a:lnSpc>
        <a:spcBef>
          <a:spcPts val="365"/>
        </a:spcBef>
        <a:buFont typeface="Arial" panose="020B0604020202020204" pitchFamily="34" charset="0"/>
        <a:buChar char="•"/>
        <a:defRPr sz="1300" kern="1200">
          <a:solidFill>
            <a:schemeClr val="tx1"/>
          </a:solidFill>
          <a:latin typeface="+mn-lt"/>
          <a:ea typeface="+mn-ea"/>
          <a:cs typeface="+mn-cs"/>
        </a:defRPr>
      </a:lvl7pPr>
      <a:lvl8pPr marL="2501422" indent="-166762" algn="l" defTabSz="667046" rtl="0" eaLnBrk="1" latinLnBrk="0" hangingPunct="1">
        <a:lnSpc>
          <a:spcPct val="90000"/>
        </a:lnSpc>
        <a:spcBef>
          <a:spcPts val="365"/>
        </a:spcBef>
        <a:buFont typeface="Arial" panose="020B0604020202020204" pitchFamily="34" charset="0"/>
        <a:buChar char="•"/>
        <a:defRPr sz="1300" kern="1200">
          <a:solidFill>
            <a:schemeClr val="tx1"/>
          </a:solidFill>
          <a:latin typeface="+mn-lt"/>
          <a:ea typeface="+mn-ea"/>
          <a:cs typeface="+mn-cs"/>
        </a:defRPr>
      </a:lvl8pPr>
      <a:lvl9pPr marL="2834945" indent="-166762" algn="l" defTabSz="667046" rtl="0" eaLnBrk="1" latinLnBrk="0" hangingPunct="1">
        <a:lnSpc>
          <a:spcPct val="90000"/>
        </a:lnSpc>
        <a:spcBef>
          <a:spcPts val="365"/>
        </a:spcBef>
        <a:buFont typeface="Arial" panose="020B0604020202020204" pitchFamily="34" charset="0"/>
        <a:buChar char="•"/>
        <a:defRPr sz="1300" kern="1200">
          <a:solidFill>
            <a:schemeClr val="tx1"/>
          </a:solidFill>
          <a:latin typeface="+mn-lt"/>
          <a:ea typeface="+mn-ea"/>
          <a:cs typeface="+mn-cs"/>
        </a:defRPr>
      </a:lvl9pPr>
    </p:bodyStyle>
    <p:otherStyle>
      <a:defPPr>
        <a:defRPr lang="en-US"/>
      </a:defPPr>
      <a:lvl1pPr marL="0" algn="l" defTabSz="667046" rtl="0" eaLnBrk="1" latinLnBrk="0" hangingPunct="1">
        <a:defRPr sz="1300" kern="1200">
          <a:solidFill>
            <a:schemeClr val="tx1"/>
          </a:solidFill>
          <a:latin typeface="+mn-lt"/>
          <a:ea typeface="+mn-ea"/>
          <a:cs typeface="+mn-cs"/>
        </a:defRPr>
      </a:lvl1pPr>
      <a:lvl2pPr marL="333522" algn="l" defTabSz="667046" rtl="0" eaLnBrk="1" latinLnBrk="0" hangingPunct="1">
        <a:defRPr sz="1300" kern="1200">
          <a:solidFill>
            <a:schemeClr val="tx1"/>
          </a:solidFill>
          <a:latin typeface="+mn-lt"/>
          <a:ea typeface="+mn-ea"/>
          <a:cs typeface="+mn-cs"/>
        </a:defRPr>
      </a:lvl2pPr>
      <a:lvl3pPr marL="667046" algn="l" defTabSz="667046" rtl="0" eaLnBrk="1" latinLnBrk="0" hangingPunct="1">
        <a:defRPr sz="1300" kern="1200">
          <a:solidFill>
            <a:schemeClr val="tx1"/>
          </a:solidFill>
          <a:latin typeface="+mn-lt"/>
          <a:ea typeface="+mn-ea"/>
          <a:cs typeface="+mn-cs"/>
        </a:defRPr>
      </a:lvl3pPr>
      <a:lvl4pPr marL="1000569" algn="l" defTabSz="667046" rtl="0" eaLnBrk="1" latinLnBrk="0" hangingPunct="1">
        <a:defRPr sz="1300" kern="1200">
          <a:solidFill>
            <a:schemeClr val="tx1"/>
          </a:solidFill>
          <a:latin typeface="+mn-lt"/>
          <a:ea typeface="+mn-ea"/>
          <a:cs typeface="+mn-cs"/>
        </a:defRPr>
      </a:lvl4pPr>
      <a:lvl5pPr marL="1334091" algn="l" defTabSz="667046" rtl="0" eaLnBrk="1" latinLnBrk="0" hangingPunct="1">
        <a:defRPr sz="1300" kern="1200">
          <a:solidFill>
            <a:schemeClr val="tx1"/>
          </a:solidFill>
          <a:latin typeface="+mn-lt"/>
          <a:ea typeface="+mn-ea"/>
          <a:cs typeface="+mn-cs"/>
        </a:defRPr>
      </a:lvl5pPr>
      <a:lvl6pPr marL="1667614" algn="l" defTabSz="667046" rtl="0" eaLnBrk="1" latinLnBrk="0" hangingPunct="1">
        <a:defRPr sz="1300" kern="1200">
          <a:solidFill>
            <a:schemeClr val="tx1"/>
          </a:solidFill>
          <a:latin typeface="+mn-lt"/>
          <a:ea typeface="+mn-ea"/>
          <a:cs typeface="+mn-cs"/>
        </a:defRPr>
      </a:lvl6pPr>
      <a:lvl7pPr marL="2001138" algn="l" defTabSz="667046" rtl="0" eaLnBrk="1" latinLnBrk="0" hangingPunct="1">
        <a:defRPr sz="1300" kern="1200">
          <a:solidFill>
            <a:schemeClr val="tx1"/>
          </a:solidFill>
          <a:latin typeface="+mn-lt"/>
          <a:ea typeface="+mn-ea"/>
          <a:cs typeface="+mn-cs"/>
        </a:defRPr>
      </a:lvl7pPr>
      <a:lvl8pPr marL="2334661" algn="l" defTabSz="667046" rtl="0" eaLnBrk="1" latinLnBrk="0" hangingPunct="1">
        <a:defRPr sz="1300" kern="1200">
          <a:solidFill>
            <a:schemeClr val="tx1"/>
          </a:solidFill>
          <a:latin typeface="+mn-lt"/>
          <a:ea typeface="+mn-ea"/>
          <a:cs typeface="+mn-cs"/>
        </a:defRPr>
      </a:lvl8pPr>
      <a:lvl9pPr marL="2668184" algn="l" defTabSz="667046" rtl="0" eaLnBrk="1" latinLnBrk="0" hangingPunct="1">
        <a:defRPr sz="13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60" y="306641"/>
            <a:ext cx="8831461" cy="1113227"/>
          </a:xfrm>
          <a:prstGeom prst="rect">
            <a:avLst/>
          </a:prstGeom>
        </p:spPr>
        <p:txBody>
          <a:bodyPr vert="horz" lIns="91427" tIns="45713" rIns="91427" bIns="45713"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60" y="1533187"/>
            <a:ext cx="8831461" cy="3654318"/>
          </a:xfrm>
          <a:prstGeom prst="rect">
            <a:avLst/>
          </a:prstGeom>
        </p:spPr>
        <p:txBody>
          <a:bodyPr vert="horz" lIns="91427" tIns="45713" rIns="91427" bIns="45713"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7" y="5338161"/>
            <a:ext cx="2303859" cy="306637"/>
          </a:xfrm>
          <a:prstGeom prst="rect">
            <a:avLst/>
          </a:prstGeom>
        </p:spPr>
        <p:txBody>
          <a:bodyPr vert="horz" lIns="91427" tIns="45713" rIns="91427" bIns="45713" rtlCol="0" anchor="ctr"/>
          <a:lstStyle>
            <a:lvl1pPr algn="l">
              <a:defRPr sz="1000">
                <a:solidFill>
                  <a:schemeClr val="tx1">
                    <a:tint val="75000"/>
                  </a:schemeClr>
                </a:solidFill>
              </a:defRPr>
            </a:lvl1pPr>
          </a:lstStyle>
          <a:p>
            <a:fld id="{C764DE79-268F-4C1A-8933-263129D2AF90}" type="datetimeFigureOut">
              <a:rPr lang="en-US" smtClean="0">
                <a:solidFill>
                  <a:srgbClr val="43525A">
                    <a:tint val="75000"/>
                  </a:srgbClr>
                </a:solidFill>
              </a:rPr>
              <a:pPr/>
              <a:t>9/20/2018</a:t>
            </a:fld>
            <a:endParaRPr lang="en-US" dirty="0">
              <a:solidFill>
                <a:srgbClr val="43525A">
                  <a:tint val="75000"/>
                </a:srgbClr>
              </a:solidFill>
            </a:endParaRPr>
          </a:p>
        </p:txBody>
      </p:sp>
      <p:sp>
        <p:nvSpPr>
          <p:cNvPr id="5" name="Footer Placeholder 4"/>
          <p:cNvSpPr>
            <a:spLocks noGrp="1"/>
          </p:cNvSpPr>
          <p:nvPr>
            <p:ph type="ftr" sz="quarter" idx="3"/>
          </p:nvPr>
        </p:nvSpPr>
        <p:spPr>
          <a:xfrm>
            <a:off x="3391796" y="5338161"/>
            <a:ext cx="3455789" cy="306637"/>
          </a:xfrm>
          <a:prstGeom prst="rect">
            <a:avLst/>
          </a:prstGeom>
        </p:spPr>
        <p:txBody>
          <a:bodyPr vert="horz" lIns="91427" tIns="45713" rIns="91427" bIns="45713" rtlCol="0" anchor="ctr"/>
          <a:lstStyle>
            <a:lvl1pPr algn="ctr">
              <a:defRPr sz="1000">
                <a:solidFill>
                  <a:schemeClr val="tx1">
                    <a:tint val="75000"/>
                  </a:schemeClr>
                </a:solidFill>
              </a:defRPr>
            </a:lvl1pPr>
          </a:lstStyle>
          <a:p>
            <a:endParaRPr lang="en-US" dirty="0">
              <a:solidFill>
                <a:srgbClr val="43525A">
                  <a:tint val="75000"/>
                </a:srgbClr>
              </a:solidFill>
            </a:endParaRPr>
          </a:p>
        </p:txBody>
      </p:sp>
      <p:sp>
        <p:nvSpPr>
          <p:cNvPr id="6" name="Slide Number Placeholder 5"/>
          <p:cNvSpPr>
            <a:spLocks noGrp="1"/>
          </p:cNvSpPr>
          <p:nvPr>
            <p:ph type="sldNum" sz="quarter" idx="4"/>
          </p:nvPr>
        </p:nvSpPr>
        <p:spPr>
          <a:xfrm>
            <a:off x="7231560" y="5338161"/>
            <a:ext cx="2303859" cy="306637"/>
          </a:xfrm>
          <a:prstGeom prst="rect">
            <a:avLst/>
          </a:prstGeom>
        </p:spPr>
        <p:txBody>
          <a:bodyPr vert="horz" lIns="91427" tIns="45713" rIns="91427" bIns="45713" rtlCol="0" anchor="ctr"/>
          <a:lstStyle>
            <a:lvl1pPr algn="r">
              <a:defRPr sz="1000">
                <a:solidFill>
                  <a:schemeClr val="tx1">
                    <a:tint val="75000"/>
                  </a:schemeClr>
                </a:solidFill>
              </a:defRPr>
            </a:lvl1p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387364215"/>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Lst>
  <p:txStyles>
    <p:titleStyle>
      <a:lvl1pPr algn="l" defTabSz="767797" rtl="0" eaLnBrk="1" latinLnBrk="0" hangingPunct="1">
        <a:lnSpc>
          <a:spcPct val="90000"/>
        </a:lnSpc>
        <a:spcBef>
          <a:spcPct val="0"/>
        </a:spcBef>
        <a:buNone/>
        <a:defRPr sz="3700" kern="1200">
          <a:solidFill>
            <a:schemeClr val="tx1"/>
          </a:solidFill>
          <a:latin typeface="+mj-lt"/>
          <a:ea typeface="+mj-ea"/>
          <a:cs typeface="+mj-cs"/>
        </a:defRPr>
      </a:lvl1pPr>
    </p:titleStyle>
    <p:bodyStyle>
      <a:lvl1pPr marL="191948" indent="-191948" algn="l" defTabSz="767797" rtl="0" eaLnBrk="1" latinLnBrk="0" hangingPunct="1">
        <a:lnSpc>
          <a:spcPct val="90000"/>
        </a:lnSpc>
        <a:spcBef>
          <a:spcPts val="840"/>
        </a:spcBef>
        <a:buFont typeface="Arial" panose="020B0604020202020204" pitchFamily="34" charset="0"/>
        <a:buChar char="•"/>
        <a:defRPr sz="2400" kern="1200">
          <a:solidFill>
            <a:schemeClr val="tx1"/>
          </a:solidFill>
          <a:latin typeface="+mn-lt"/>
          <a:ea typeface="+mn-ea"/>
          <a:cs typeface="+mn-cs"/>
        </a:defRPr>
      </a:lvl1pPr>
      <a:lvl2pPr marL="575848" indent="-191948" algn="l" defTabSz="767797" rtl="0" eaLnBrk="1" latinLnBrk="0" hangingPunct="1">
        <a:lnSpc>
          <a:spcPct val="90000"/>
        </a:lnSpc>
        <a:spcBef>
          <a:spcPts val="420"/>
        </a:spcBef>
        <a:buFont typeface="Arial" panose="020B0604020202020204" pitchFamily="34" charset="0"/>
        <a:buChar char="•"/>
        <a:defRPr sz="2000" kern="1200">
          <a:solidFill>
            <a:schemeClr val="tx1"/>
          </a:solidFill>
          <a:latin typeface="+mn-lt"/>
          <a:ea typeface="+mn-ea"/>
          <a:cs typeface="+mn-cs"/>
        </a:defRPr>
      </a:lvl2pPr>
      <a:lvl3pPr marL="959747" indent="-191948" algn="l" defTabSz="767797" rtl="0" eaLnBrk="1" latinLnBrk="0" hangingPunct="1">
        <a:lnSpc>
          <a:spcPct val="90000"/>
        </a:lnSpc>
        <a:spcBef>
          <a:spcPts val="420"/>
        </a:spcBef>
        <a:buFont typeface="Arial" panose="020B0604020202020204" pitchFamily="34" charset="0"/>
        <a:buChar char="•"/>
        <a:defRPr sz="1700" kern="1200">
          <a:solidFill>
            <a:schemeClr val="tx1"/>
          </a:solidFill>
          <a:latin typeface="+mn-lt"/>
          <a:ea typeface="+mn-ea"/>
          <a:cs typeface="+mn-cs"/>
        </a:defRPr>
      </a:lvl3pPr>
      <a:lvl4pPr marL="1343646" indent="-191948" algn="l" defTabSz="767797" rtl="0" eaLnBrk="1" latinLnBrk="0" hangingPunct="1">
        <a:lnSpc>
          <a:spcPct val="90000"/>
        </a:lnSpc>
        <a:spcBef>
          <a:spcPts val="420"/>
        </a:spcBef>
        <a:buFont typeface="Arial" panose="020B0604020202020204" pitchFamily="34" charset="0"/>
        <a:buChar char="•"/>
        <a:defRPr sz="1500" kern="1200">
          <a:solidFill>
            <a:schemeClr val="tx1"/>
          </a:solidFill>
          <a:latin typeface="+mn-lt"/>
          <a:ea typeface="+mn-ea"/>
          <a:cs typeface="+mn-cs"/>
        </a:defRPr>
      </a:lvl4pPr>
      <a:lvl5pPr marL="1727545" indent="-191948" algn="l" defTabSz="767797" rtl="0" eaLnBrk="1" latinLnBrk="0" hangingPunct="1">
        <a:lnSpc>
          <a:spcPct val="90000"/>
        </a:lnSpc>
        <a:spcBef>
          <a:spcPts val="420"/>
        </a:spcBef>
        <a:buFont typeface="Arial" panose="020B0604020202020204" pitchFamily="34" charset="0"/>
        <a:buChar char="•"/>
        <a:defRPr sz="1500" kern="1200">
          <a:solidFill>
            <a:schemeClr val="tx1"/>
          </a:solidFill>
          <a:latin typeface="+mn-lt"/>
          <a:ea typeface="+mn-ea"/>
          <a:cs typeface="+mn-cs"/>
        </a:defRPr>
      </a:lvl5pPr>
      <a:lvl6pPr marL="2111443" indent="-191948" algn="l" defTabSz="767797" rtl="0" eaLnBrk="1" latinLnBrk="0" hangingPunct="1">
        <a:lnSpc>
          <a:spcPct val="90000"/>
        </a:lnSpc>
        <a:spcBef>
          <a:spcPts val="420"/>
        </a:spcBef>
        <a:buFont typeface="Arial" panose="020B0604020202020204" pitchFamily="34" charset="0"/>
        <a:buChar char="•"/>
        <a:defRPr sz="1500" kern="1200">
          <a:solidFill>
            <a:schemeClr val="tx1"/>
          </a:solidFill>
          <a:latin typeface="+mn-lt"/>
          <a:ea typeface="+mn-ea"/>
          <a:cs typeface="+mn-cs"/>
        </a:defRPr>
      </a:lvl6pPr>
      <a:lvl7pPr marL="2495343" indent="-191948" algn="l" defTabSz="767797" rtl="0" eaLnBrk="1" latinLnBrk="0" hangingPunct="1">
        <a:lnSpc>
          <a:spcPct val="90000"/>
        </a:lnSpc>
        <a:spcBef>
          <a:spcPts val="420"/>
        </a:spcBef>
        <a:buFont typeface="Arial" panose="020B0604020202020204" pitchFamily="34" charset="0"/>
        <a:buChar char="•"/>
        <a:defRPr sz="1500" kern="1200">
          <a:solidFill>
            <a:schemeClr val="tx1"/>
          </a:solidFill>
          <a:latin typeface="+mn-lt"/>
          <a:ea typeface="+mn-ea"/>
          <a:cs typeface="+mn-cs"/>
        </a:defRPr>
      </a:lvl7pPr>
      <a:lvl8pPr marL="2879241" indent="-191948" algn="l" defTabSz="767797" rtl="0" eaLnBrk="1" latinLnBrk="0" hangingPunct="1">
        <a:lnSpc>
          <a:spcPct val="90000"/>
        </a:lnSpc>
        <a:spcBef>
          <a:spcPts val="420"/>
        </a:spcBef>
        <a:buFont typeface="Arial" panose="020B0604020202020204" pitchFamily="34" charset="0"/>
        <a:buChar char="•"/>
        <a:defRPr sz="1500" kern="1200">
          <a:solidFill>
            <a:schemeClr val="tx1"/>
          </a:solidFill>
          <a:latin typeface="+mn-lt"/>
          <a:ea typeface="+mn-ea"/>
          <a:cs typeface="+mn-cs"/>
        </a:defRPr>
      </a:lvl8pPr>
      <a:lvl9pPr marL="3263139" indent="-191948" algn="l" defTabSz="767797" rtl="0" eaLnBrk="1" latinLnBrk="0" hangingPunct="1">
        <a:lnSpc>
          <a:spcPct val="90000"/>
        </a:lnSpc>
        <a:spcBef>
          <a:spcPts val="42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767797" rtl="0" eaLnBrk="1" latinLnBrk="0" hangingPunct="1">
        <a:defRPr sz="1500" kern="1200">
          <a:solidFill>
            <a:schemeClr val="tx1"/>
          </a:solidFill>
          <a:latin typeface="+mn-lt"/>
          <a:ea typeface="+mn-ea"/>
          <a:cs typeface="+mn-cs"/>
        </a:defRPr>
      </a:lvl1pPr>
      <a:lvl2pPr marL="383899" algn="l" defTabSz="767797" rtl="0" eaLnBrk="1" latinLnBrk="0" hangingPunct="1">
        <a:defRPr sz="1500" kern="1200">
          <a:solidFill>
            <a:schemeClr val="tx1"/>
          </a:solidFill>
          <a:latin typeface="+mn-lt"/>
          <a:ea typeface="+mn-ea"/>
          <a:cs typeface="+mn-cs"/>
        </a:defRPr>
      </a:lvl2pPr>
      <a:lvl3pPr marL="767797" algn="l" defTabSz="767797" rtl="0" eaLnBrk="1" latinLnBrk="0" hangingPunct="1">
        <a:defRPr sz="1500" kern="1200">
          <a:solidFill>
            <a:schemeClr val="tx1"/>
          </a:solidFill>
          <a:latin typeface="+mn-lt"/>
          <a:ea typeface="+mn-ea"/>
          <a:cs typeface="+mn-cs"/>
        </a:defRPr>
      </a:lvl3pPr>
      <a:lvl4pPr marL="1151698" algn="l" defTabSz="767797" rtl="0" eaLnBrk="1" latinLnBrk="0" hangingPunct="1">
        <a:defRPr sz="1500" kern="1200">
          <a:solidFill>
            <a:schemeClr val="tx1"/>
          </a:solidFill>
          <a:latin typeface="+mn-lt"/>
          <a:ea typeface="+mn-ea"/>
          <a:cs typeface="+mn-cs"/>
        </a:defRPr>
      </a:lvl4pPr>
      <a:lvl5pPr marL="1535595" algn="l" defTabSz="767797" rtl="0" eaLnBrk="1" latinLnBrk="0" hangingPunct="1">
        <a:defRPr sz="1500" kern="1200">
          <a:solidFill>
            <a:schemeClr val="tx1"/>
          </a:solidFill>
          <a:latin typeface="+mn-lt"/>
          <a:ea typeface="+mn-ea"/>
          <a:cs typeface="+mn-cs"/>
        </a:defRPr>
      </a:lvl5pPr>
      <a:lvl6pPr marL="1919494" algn="l" defTabSz="767797" rtl="0" eaLnBrk="1" latinLnBrk="0" hangingPunct="1">
        <a:defRPr sz="1500" kern="1200">
          <a:solidFill>
            <a:schemeClr val="tx1"/>
          </a:solidFill>
          <a:latin typeface="+mn-lt"/>
          <a:ea typeface="+mn-ea"/>
          <a:cs typeface="+mn-cs"/>
        </a:defRPr>
      </a:lvl6pPr>
      <a:lvl7pPr marL="2303393" algn="l" defTabSz="767797" rtl="0" eaLnBrk="1" latinLnBrk="0" hangingPunct="1">
        <a:defRPr sz="1500" kern="1200">
          <a:solidFill>
            <a:schemeClr val="tx1"/>
          </a:solidFill>
          <a:latin typeface="+mn-lt"/>
          <a:ea typeface="+mn-ea"/>
          <a:cs typeface="+mn-cs"/>
        </a:defRPr>
      </a:lvl7pPr>
      <a:lvl8pPr marL="2687292" algn="l" defTabSz="767797" rtl="0" eaLnBrk="1" latinLnBrk="0" hangingPunct="1">
        <a:defRPr sz="1500" kern="1200">
          <a:solidFill>
            <a:schemeClr val="tx1"/>
          </a:solidFill>
          <a:latin typeface="+mn-lt"/>
          <a:ea typeface="+mn-ea"/>
          <a:cs typeface="+mn-cs"/>
        </a:defRPr>
      </a:lvl8pPr>
      <a:lvl9pPr marL="3071190" algn="l" defTabSz="767797" rtl="0" eaLnBrk="1" latinLnBrk="0" hangingPunct="1">
        <a:defRPr sz="15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9" y="306639"/>
            <a:ext cx="8831461" cy="1113227"/>
          </a:xfrm>
          <a:prstGeom prst="rect">
            <a:avLst/>
          </a:prstGeom>
        </p:spPr>
        <p:txBody>
          <a:bodyPr vert="horz" lIns="76778" tIns="38389" rIns="76778" bIns="38389"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703959" y="1533187"/>
            <a:ext cx="8831461" cy="4072678"/>
          </a:xfrm>
          <a:prstGeom prst="rect">
            <a:avLst/>
          </a:prstGeom>
        </p:spPr>
        <p:txBody>
          <a:bodyPr vert="horz" lIns="76778" tIns="38389" rIns="76778" bIns="38389"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987203757"/>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 id="2147483744" r:id="rId17"/>
    <p:sldLayoutId id="2147483745" r:id="rId18"/>
  </p:sldLayoutIdLst>
  <p:txStyles>
    <p:titleStyle>
      <a:lvl1pPr algn="l" defTabSz="767785" rtl="0" eaLnBrk="1" latinLnBrk="0" hangingPunct="1">
        <a:lnSpc>
          <a:spcPct val="90000"/>
        </a:lnSpc>
        <a:spcBef>
          <a:spcPct val="0"/>
        </a:spcBef>
        <a:buNone/>
        <a:defRPr sz="3400" b="1" kern="1200">
          <a:solidFill>
            <a:schemeClr val="tx1"/>
          </a:solidFill>
          <a:latin typeface="+mn-lt"/>
          <a:ea typeface="+mj-ea"/>
          <a:cs typeface="+mj-cs"/>
        </a:defRPr>
      </a:lvl1pPr>
    </p:titleStyle>
    <p:bodyStyle>
      <a:lvl1pPr marL="191946" indent="-191946" algn="l" defTabSz="767785" rtl="0" eaLnBrk="1" latinLnBrk="0" hangingPunct="1">
        <a:lnSpc>
          <a:spcPct val="90000"/>
        </a:lnSpc>
        <a:spcBef>
          <a:spcPts val="840"/>
        </a:spcBef>
        <a:buFont typeface="Arial"/>
        <a:buChar char="•"/>
        <a:defRPr sz="2300" kern="1200">
          <a:solidFill>
            <a:schemeClr val="tx1"/>
          </a:solidFill>
          <a:latin typeface="+mn-lt"/>
          <a:ea typeface="+mn-ea"/>
          <a:cs typeface="+mn-cs"/>
        </a:defRPr>
      </a:lvl1pPr>
      <a:lvl2pPr marL="575840" indent="-191946" algn="l" defTabSz="767785" rtl="0" eaLnBrk="1" latinLnBrk="0" hangingPunct="1">
        <a:lnSpc>
          <a:spcPct val="90000"/>
        </a:lnSpc>
        <a:spcBef>
          <a:spcPts val="420"/>
        </a:spcBef>
        <a:buFont typeface="Arial"/>
        <a:buChar char="•"/>
        <a:defRPr sz="2300" kern="1200">
          <a:solidFill>
            <a:schemeClr val="tx1"/>
          </a:solidFill>
          <a:latin typeface="+mn-lt"/>
          <a:ea typeface="+mn-ea"/>
          <a:cs typeface="+mn-cs"/>
        </a:defRPr>
      </a:lvl2pPr>
      <a:lvl3pPr marL="959733" indent="-191946" algn="l" defTabSz="767785" rtl="0" eaLnBrk="1" latinLnBrk="0" hangingPunct="1">
        <a:lnSpc>
          <a:spcPct val="90000"/>
        </a:lnSpc>
        <a:spcBef>
          <a:spcPts val="420"/>
        </a:spcBef>
        <a:buFont typeface="Arial"/>
        <a:buChar char="•"/>
        <a:defRPr sz="2300" kern="1200">
          <a:solidFill>
            <a:schemeClr val="tx1"/>
          </a:solidFill>
          <a:latin typeface="+mn-lt"/>
          <a:ea typeface="+mn-ea"/>
          <a:cs typeface="+mn-cs"/>
        </a:defRPr>
      </a:lvl3pPr>
      <a:lvl4pPr marL="1343625" indent="-191946" algn="l" defTabSz="767785" rtl="0" eaLnBrk="1" latinLnBrk="0" hangingPunct="1">
        <a:lnSpc>
          <a:spcPct val="90000"/>
        </a:lnSpc>
        <a:spcBef>
          <a:spcPts val="420"/>
        </a:spcBef>
        <a:buFont typeface="Arial"/>
        <a:buChar char="•"/>
        <a:defRPr sz="2300" kern="1200">
          <a:solidFill>
            <a:schemeClr val="tx1"/>
          </a:solidFill>
          <a:latin typeface="+mn-lt"/>
          <a:ea typeface="+mn-ea"/>
          <a:cs typeface="+mn-cs"/>
        </a:defRPr>
      </a:lvl4pPr>
      <a:lvl5pPr marL="1727519" indent="-191946" algn="l" defTabSz="767785" rtl="0" eaLnBrk="1" latinLnBrk="0" hangingPunct="1">
        <a:lnSpc>
          <a:spcPct val="90000"/>
        </a:lnSpc>
        <a:spcBef>
          <a:spcPts val="420"/>
        </a:spcBef>
        <a:buFont typeface="Arial"/>
        <a:buChar char="•"/>
        <a:defRPr sz="2300" kern="1200">
          <a:solidFill>
            <a:schemeClr val="tx1"/>
          </a:solidFill>
          <a:latin typeface="+mn-lt"/>
          <a:ea typeface="+mn-ea"/>
          <a:cs typeface="+mn-cs"/>
        </a:defRPr>
      </a:lvl5pPr>
      <a:lvl6pPr marL="2111412" indent="-191946" algn="l" defTabSz="767785" rtl="0" eaLnBrk="1" latinLnBrk="0" hangingPunct="1">
        <a:lnSpc>
          <a:spcPct val="90000"/>
        </a:lnSpc>
        <a:spcBef>
          <a:spcPts val="420"/>
        </a:spcBef>
        <a:buFont typeface="Arial"/>
        <a:buChar char="•"/>
        <a:defRPr sz="1400" kern="1200">
          <a:solidFill>
            <a:schemeClr val="tx1"/>
          </a:solidFill>
          <a:latin typeface="+mn-lt"/>
          <a:ea typeface="+mn-ea"/>
          <a:cs typeface="+mn-cs"/>
        </a:defRPr>
      </a:lvl6pPr>
      <a:lvl7pPr marL="2495305" indent="-191946" algn="l" defTabSz="767785" rtl="0" eaLnBrk="1" latinLnBrk="0" hangingPunct="1">
        <a:lnSpc>
          <a:spcPct val="90000"/>
        </a:lnSpc>
        <a:spcBef>
          <a:spcPts val="420"/>
        </a:spcBef>
        <a:buFont typeface="Arial"/>
        <a:buChar char="•"/>
        <a:defRPr sz="1400" kern="1200">
          <a:solidFill>
            <a:schemeClr val="tx1"/>
          </a:solidFill>
          <a:latin typeface="+mn-lt"/>
          <a:ea typeface="+mn-ea"/>
          <a:cs typeface="+mn-cs"/>
        </a:defRPr>
      </a:lvl7pPr>
      <a:lvl8pPr marL="2879199" indent="-191946" algn="l" defTabSz="767785" rtl="0" eaLnBrk="1" latinLnBrk="0" hangingPunct="1">
        <a:lnSpc>
          <a:spcPct val="90000"/>
        </a:lnSpc>
        <a:spcBef>
          <a:spcPts val="420"/>
        </a:spcBef>
        <a:buFont typeface="Arial"/>
        <a:buChar char="•"/>
        <a:defRPr sz="1400" kern="1200">
          <a:solidFill>
            <a:schemeClr val="tx1"/>
          </a:solidFill>
          <a:latin typeface="+mn-lt"/>
          <a:ea typeface="+mn-ea"/>
          <a:cs typeface="+mn-cs"/>
        </a:defRPr>
      </a:lvl8pPr>
      <a:lvl9pPr marL="3263092" indent="-191946" algn="l" defTabSz="767785" rtl="0" eaLnBrk="1" latinLnBrk="0" hangingPunct="1">
        <a:lnSpc>
          <a:spcPct val="90000"/>
        </a:lnSpc>
        <a:spcBef>
          <a:spcPts val="420"/>
        </a:spcBef>
        <a:buFont typeface="Arial"/>
        <a:buChar char="•"/>
        <a:defRPr sz="1400" kern="1200">
          <a:solidFill>
            <a:schemeClr val="tx1"/>
          </a:solidFill>
          <a:latin typeface="+mn-lt"/>
          <a:ea typeface="+mn-ea"/>
          <a:cs typeface="+mn-cs"/>
        </a:defRPr>
      </a:lvl9pPr>
    </p:bodyStyle>
    <p:otherStyle>
      <a:defPPr>
        <a:defRPr lang="en-US"/>
      </a:defPPr>
      <a:lvl1pPr marL="0" algn="l" defTabSz="767785" rtl="0" eaLnBrk="1" latinLnBrk="0" hangingPunct="1">
        <a:defRPr sz="1400" kern="1200">
          <a:solidFill>
            <a:schemeClr val="tx1"/>
          </a:solidFill>
          <a:latin typeface="+mn-lt"/>
          <a:ea typeface="+mn-ea"/>
          <a:cs typeface="+mn-cs"/>
        </a:defRPr>
      </a:lvl1pPr>
      <a:lvl2pPr marL="383894" algn="l" defTabSz="767785" rtl="0" eaLnBrk="1" latinLnBrk="0" hangingPunct="1">
        <a:defRPr sz="1400" kern="1200">
          <a:solidFill>
            <a:schemeClr val="tx1"/>
          </a:solidFill>
          <a:latin typeface="+mn-lt"/>
          <a:ea typeface="+mn-ea"/>
          <a:cs typeface="+mn-cs"/>
        </a:defRPr>
      </a:lvl2pPr>
      <a:lvl3pPr marL="767785" algn="l" defTabSz="767785" rtl="0" eaLnBrk="1" latinLnBrk="0" hangingPunct="1">
        <a:defRPr sz="1400" kern="1200">
          <a:solidFill>
            <a:schemeClr val="tx1"/>
          </a:solidFill>
          <a:latin typeface="+mn-lt"/>
          <a:ea typeface="+mn-ea"/>
          <a:cs typeface="+mn-cs"/>
        </a:defRPr>
      </a:lvl3pPr>
      <a:lvl4pPr marL="1151679" algn="l" defTabSz="767785" rtl="0" eaLnBrk="1" latinLnBrk="0" hangingPunct="1">
        <a:defRPr sz="1400" kern="1200">
          <a:solidFill>
            <a:schemeClr val="tx1"/>
          </a:solidFill>
          <a:latin typeface="+mn-lt"/>
          <a:ea typeface="+mn-ea"/>
          <a:cs typeface="+mn-cs"/>
        </a:defRPr>
      </a:lvl4pPr>
      <a:lvl5pPr marL="1535573" algn="l" defTabSz="767785" rtl="0" eaLnBrk="1" latinLnBrk="0" hangingPunct="1">
        <a:defRPr sz="1400" kern="1200">
          <a:solidFill>
            <a:schemeClr val="tx1"/>
          </a:solidFill>
          <a:latin typeface="+mn-lt"/>
          <a:ea typeface="+mn-ea"/>
          <a:cs typeface="+mn-cs"/>
        </a:defRPr>
      </a:lvl5pPr>
      <a:lvl6pPr marL="1919467" algn="l" defTabSz="767785" rtl="0" eaLnBrk="1" latinLnBrk="0" hangingPunct="1">
        <a:defRPr sz="1400" kern="1200">
          <a:solidFill>
            <a:schemeClr val="tx1"/>
          </a:solidFill>
          <a:latin typeface="+mn-lt"/>
          <a:ea typeface="+mn-ea"/>
          <a:cs typeface="+mn-cs"/>
        </a:defRPr>
      </a:lvl6pPr>
      <a:lvl7pPr marL="2303358" algn="l" defTabSz="767785" rtl="0" eaLnBrk="1" latinLnBrk="0" hangingPunct="1">
        <a:defRPr sz="1400" kern="1200">
          <a:solidFill>
            <a:schemeClr val="tx1"/>
          </a:solidFill>
          <a:latin typeface="+mn-lt"/>
          <a:ea typeface="+mn-ea"/>
          <a:cs typeface="+mn-cs"/>
        </a:defRPr>
      </a:lvl7pPr>
      <a:lvl8pPr marL="2687253" algn="l" defTabSz="767785" rtl="0" eaLnBrk="1" latinLnBrk="0" hangingPunct="1">
        <a:defRPr sz="1400" kern="1200">
          <a:solidFill>
            <a:schemeClr val="tx1"/>
          </a:solidFill>
          <a:latin typeface="+mn-lt"/>
          <a:ea typeface="+mn-ea"/>
          <a:cs typeface="+mn-cs"/>
        </a:defRPr>
      </a:lvl8pPr>
      <a:lvl9pPr marL="3071146" algn="l" defTabSz="767785"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5.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5.xml"/><Relationship Id="rId1" Type="http://schemas.openxmlformats.org/officeDocument/2006/relationships/tags" Target="../tags/tag1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5.xml"/><Relationship Id="rId1" Type="http://schemas.openxmlformats.org/officeDocument/2006/relationships/tags" Target="../tags/tag1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35.xml"/><Relationship Id="rId1" Type="http://schemas.openxmlformats.org/officeDocument/2006/relationships/tags" Target="../tags/tag15.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5.xml"/><Relationship Id="rId1" Type="http://schemas.openxmlformats.org/officeDocument/2006/relationships/tags" Target="../tags/tag16.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8.xml"/><Relationship Id="rId5" Type="http://schemas.openxmlformats.org/officeDocument/2006/relationships/image" Target="../media/image9.png"/><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9.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0.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0.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8.xml"/><Relationship Id="rId1" Type="http://schemas.openxmlformats.org/officeDocument/2006/relationships/tags" Target="../tags/tag5.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comments" Target="../comments/comment1.xml"/><Relationship Id="rId2" Type="http://schemas.openxmlformats.org/officeDocument/2006/relationships/slideLayout" Target="../slideLayouts/slideLayout2.xml"/><Relationship Id="rId1" Type="http://schemas.openxmlformats.org/officeDocument/2006/relationships/tags" Target="../tags/tag7.xml"/><Relationship Id="rId6" Type="http://schemas.openxmlformats.org/officeDocument/2006/relationships/image" Target="../media/image3.png"/><Relationship Id="rId5" Type="http://schemas.openxmlformats.org/officeDocument/2006/relationships/image" Target="../media/image2.sv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image" Target="../media/image2.sv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51.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Electrical components and systems</a:t>
            </a:r>
          </a:p>
        </p:txBody>
      </p:sp>
      <p:sp>
        <p:nvSpPr>
          <p:cNvPr id="3" name="Subtitle 2"/>
          <p:cNvSpPr>
            <a:spLocks noGrp="1"/>
          </p:cNvSpPr>
          <p:nvPr>
            <p:ph type="subTitle" idx="1"/>
          </p:nvPr>
        </p:nvSpPr>
        <p:spPr>
          <a:xfrm>
            <a:off x="1279925" y="2947723"/>
            <a:ext cx="7679531" cy="1390533"/>
          </a:xfrm>
        </p:spPr>
        <p:txBody>
          <a:bodyPr/>
          <a:lstStyle/>
          <a:p>
            <a:r>
              <a:rPr lang="en-GB" dirty="0"/>
              <a:t>Topic 1 – Cables and conductors</a:t>
            </a:r>
          </a:p>
        </p:txBody>
      </p:sp>
    </p:spTree>
    <p:custDataLst>
      <p:tags r:id="rId1"/>
    </p:custDataLst>
    <p:extLst>
      <p:ext uri="{BB962C8B-B14F-4D97-AF65-F5344CB8AC3E}">
        <p14:creationId xmlns:p14="http://schemas.microsoft.com/office/powerpoint/2010/main" val="2085012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644233"/>
            <a:ext cx="7672758" cy="967170"/>
          </a:xfrm>
        </p:spPr>
        <p:txBody>
          <a:bodyPr>
            <a:normAutofit/>
          </a:bodyPr>
          <a:lstStyle/>
          <a:p>
            <a:r>
              <a:rPr lang="en-GB" sz="3000" dirty="0"/>
              <a:t>Quiz time</a:t>
            </a:r>
          </a:p>
        </p:txBody>
      </p:sp>
      <p:sp>
        <p:nvSpPr>
          <p:cNvPr id="3" name="Content Placeholder 2"/>
          <p:cNvSpPr>
            <a:spLocks noGrp="1"/>
          </p:cNvSpPr>
          <p:nvPr>
            <p:ph idx="1"/>
          </p:nvPr>
        </p:nvSpPr>
        <p:spPr>
          <a:xfrm>
            <a:off x="1122532" y="1469695"/>
            <a:ext cx="7607557" cy="3821508"/>
          </a:xfrm>
        </p:spPr>
        <p:txBody>
          <a:bodyPr>
            <a:noAutofit/>
          </a:bodyPr>
          <a:lstStyle/>
          <a:p>
            <a:pPr marL="0" indent="0" algn="just">
              <a:buNone/>
            </a:pPr>
            <a:r>
              <a:rPr lang="en-GB" dirty="0"/>
              <a:t>We have come to the end of this unit. Check your knowledge on cable joints by answering the following questions.</a:t>
            </a:r>
          </a:p>
        </p:txBody>
      </p:sp>
    </p:spTree>
    <p:custDataLst>
      <p:tags r:id="rId1"/>
    </p:custDataLst>
    <p:extLst>
      <p:ext uri="{BB962C8B-B14F-4D97-AF65-F5344CB8AC3E}">
        <p14:creationId xmlns:p14="http://schemas.microsoft.com/office/powerpoint/2010/main" val="3911129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41"/>
            <a:ext cx="8831461" cy="1113227"/>
          </a:xfrm>
        </p:spPr>
        <p:txBody>
          <a:bodyPr/>
          <a:lstStyle/>
          <a:p>
            <a:r>
              <a:rPr lang="en-GB" dirty="0"/>
              <a:t>Question 1</a:t>
            </a:r>
          </a:p>
        </p:txBody>
      </p:sp>
      <p:sp>
        <p:nvSpPr>
          <p:cNvPr id="4" name="TextBox 3">
            <a:extLst>
              <a:ext uri="{FF2B5EF4-FFF2-40B4-BE49-F238E27FC236}">
                <a16:creationId xmlns:a16="http://schemas.microsoft.com/office/drawing/2014/main" id="{44C2429B-50E3-784E-A6C9-ACAB8D7143A4}"/>
              </a:ext>
            </a:extLst>
          </p:cNvPr>
          <p:cNvSpPr txBox="1"/>
          <p:nvPr/>
        </p:nvSpPr>
        <p:spPr>
          <a:xfrm>
            <a:off x="443852" y="1419865"/>
            <a:ext cx="8831461" cy="3090644"/>
          </a:xfrm>
          <a:prstGeom prst="rect">
            <a:avLst/>
          </a:prstGeom>
          <a:noFill/>
        </p:spPr>
        <p:txBody>
          <a:bodyPr wrap="square" lIns="91427" tIns="45713" rIns="91427" bIns="45713" rtlCol="0">
            <a:spAutoFit/>
          </a:bodyPr>
          <a:lstStyle/>
          <a:p>
            <a:r>
              <a:rPr lang="en-GB" sz="2400" dirty="0"/>
              <a:t>When you prepare a cable for jointing what do you do if the cable ends are damaged?</a:t>
            </a:r>
          </a:p>
          <a:p>
            <a:endParaRPr lang="en-GB" sz="2400" dirty="0"/>
          </a:p>
          <a:p>
            <a:pPr marL="457131" indent="-457131">
              <a:buFont typeface="+mj-lt"/>
              <a:buAutoNum type="alphaLcParenR"/>
            </a:pPr>
            <a:r>
              <a:rPr lang="en-GB" sz="2400" dirty="0"/>
              <a:t>Use a different cable.</a:t>
            </a:r>
          </a:p>
          <a:p>
            <a:pPr marL="457131" indent="-457131">
              <a:buFont typeface="+mj-lt"/>
              <a:buAutoNum type="alphaLcParenR"/>
            </a:pPr>
            <a:r>
              <a:rPr lang="en-ZA" sz="2400" dirty="0"/>
              <a:t>If damage is found it must be cut off square so that the cable ends are clean.</a:t>
            </a:r>
          </a:p>
          <a:p>
            <a:pPr marL="457131" indent="-457131">
              <a:buFont typeface="+mj-lt"/>
              <a:buAutoNum type="alphaLcParenR"/>
            </a:pPr>
            <a:r>
              <a:rPr lang="en-ZA" sz="2400" dirty="0"/>
              <a:t>Lay the cables end to end and fit the mould over it.</a:t>
            </a:r>
          </a:p>
          <a:p>
            <a:pPr marL="457131" indent="-457131">
              <a:buFont typeface="+mj-lt"/>
              <a:buAutoNum type="alphaLcParenR"/>
            </a:pPr>
            <a:r>
              <a:rPr lang="en-ZA" sz="2400" dirty="0"/>
              <a:t>Use a stronger jointing.</a:t>
            </a:r>
            <a:endParaRPr lang="en-GB" sz="2400" dirty="0"/>
          </a:p>
        </p:txBody>
      </p:sp>
    </p:spTree>
    <p:custDataLst>
      <p:tags r:id="rId1"/>
    </p:custDataLst>
    <p:extLst>
      <p:ext uri="{BB962C8B-B14F-4D97-AF65-F5344CB8AC3E}">
        <p14:creationId xmlns:p14="http://schemas.microsoft.com/office/powerpoint/2010/main" val="59890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41"/>
            <a:ext cx="8831461" cy="1113227"/>
          </a:xfrm>
        </p:spPr>
        <p:txBody>
          <a:bodyPr/>
          <a:lstStyle/>
          <a:p>
            <a:r>
              <a:rPr lang="en-GB" dirty="0"/>
              <a:t>Question 2</a:t>
            </a:r>
          </a:p>
        </p:txBody>
      </p:sp>
      <p:sp>
        <p:nvSpPr>
          <p:cNvPr id="4" name="TextBox 3">
            <a:extLst>
              <a:ext uri="{FF2B5EF4-FFF2-40B4-BE49-F238E27FC236}">
                <a16:creationId xmlns:a16="http://schemas.microsoft.com/office/drawing/2014/main" id="{44C2429B-50E3-784E-A6C9-ACAB8D7143A4}"/>
              </a:ext>
            </a:extLst>
          </p:cNvPr>
          <p:cNvSpPr txBox="1"/>
          <p:nvPr/>
        </p:nvSpPr>
        <p:spPr>
          <a:xfrm>
            <a:off x="443852" y="1419865"/>
            <a:ext cx="8831461" cy="3840222"/>
          </a:xfrm>
          <a:prstGeom prst="rect">
            <a:avLst/>
          </a:prstGeom>
          <a:noFill/>
        </p:spPr>
        <p:txBody>
          <a:bodyPr wrap="square" lIns="91427" tIns="45713" rIns="91427" bIns="45713" rtlCol="0">
            <a:spAutoFit/>
          </a:bodyPr>
          <a:lstStyle/>
          <a:p>
            <a:r>
              <a:rPr lang="en-GB" sz="2400" dirty="0"/>
              <a:t>What is a ferrule?</a:t>
            </a:r>
          </a:p>
          <a:p>
            <a:endParaRPr lang="en-GB" sz="2400" dirty="0"/>
          </a:p>
          <a:p>
            <a:pPr marL="457131" indent="-457131">
              <a:buFont typeface="+mj-lt"/>
              <a:buAutoNum type="alphaLcParenR"/>
            </a:pPr>
            <a:r>
              <a:rPr lang="en-ZA" sz="2400" dirty="0"/>
              <a:t>A cylindrical piece of tinned copper tubing used to join two conductor ends together.</a:t>
            </a:r>
          </a:p>
          <a:p>
            <a:pPr marL="457131" indent="-457131">
              <a:buFont typeface="+mj-lt"/>
              <a:buAutoNum type="alphaLcParenR"/>
            </a:pPr>
            <a:r>
              <a:rPr lang="en-ZA" sz="2400" dirty="0"/>
              <a:t>A cylindrical piece of tinned copper tubing used to join two insulator ends together.</a:t>
            </a:r>
          </a:p>
          <a:p>
            <a:pPr marL="457131" indent="-457131">
              <a:buFont typeface="+mj-lt"/>
              <a:buAutoNum type="alphaLcParenR"/>
            </a:pPr>
            <a:r>
              <a:rPr lang="en-ZA" sz="2400" dirty="0"/>
              <a:t>A cylindrical piece of plastic tubing used to join two conductor ends together.</a:t>
            </a:r>
          </a:p>
          <a:p>
            <a:pPr marL="457131" indent="-457131">
              <a:buFont typeface="+mj-lt"/>
              <a:buAutoNum type="alphaLcParenR"/>
            </a:pPr>
            <a:r>
              <a:rPr lang="en-ZA" sz="2400" dirty="0"/>
              <a:t>A cylindrical piece of plastic tubing used to join two insulator ends together.</a:t>
            </a:r>
            <a:endParaRPr lang="en-GB" sz="2400" dirty="0"/>
          </a:p>
        </p:txBody>
      </p:sp>
    </p:spTree>
    <p:custDataLst>
      <p:tags r:id="rId1"/>
    </p:custDataLst>
    <p:extLst>
      <p:ext uri="{BB962C8B-B14F-4D97-AF65-F5344CB8AC3E}">
        <p14:creationId xmlns:p14="http://schemas.microsoft.com/office/powerpoint/2010/main" val="10578596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41"/>
            <a:ext cx="8831461" cy="1113227"/>
          </a:xfrm>
        </p:spPr>
        <p:txBody>
          <a:bodyPr/>
          <a:lstStyle/>
          <a:p>
            <a:r>
              <a:rPr lang="en-GB" dirty="0"/>
              <a:t>Question 3</a:t>
            </a:r>
          </a:p>
        </p:txBody>
      </p:sp>
      <p:sp>
        <p:nvSpPr>
          <p:cNvPr id="4" name="TextBox 3">
            <a:extLst>
              <a:ext uri="{FF2B5EF4-FFF2-40B4-BE49-F238E27FC236}">
                <a16:creationId xmlns:a16="http://schemas.microsoft.com/office/drawing/2014/main" id="{44C2429B-50E3-784E-A6C9-ACAB8D7143A4}"/>
              </a:ext>
            </a:extLst>
          </p:cNvPr>
          <p:cNvSpPr txBox="1"/>
          <p:nvPr/>
        </p:nvSpPr>
        <p:spPr>
          <a:xfrm>
            <a:off x="443852" y="1419865"/>
            <a:ext cx="8831461" cy="1966276"/>
          </a:xfrm>
          <a:prstGeom prst="rect">
            <a:avLst/>
          </a:prstGeom>
          <a:noFill/>
        </p:spPr>
        <p:txBody>
          <a:bodyPr wrap="square" lIns="91427" tIns="45713" rIns="91427" bIns="45713" rtlCol="0">
            <a:spAutoFit/>
          </a:bodyPr>
          <a:lstStyle/>
          <a:p>
            <a:r>
              <a:rPr lang="en-GB" sz="2400" dirty="0"/>
              <a:t>The image shows a step in the process of joining a cable. Based on the image, is the following statement TRUE or FALSE: </a:t>
            </a:r>
            <a:r>
              <a:rPr lang="en-ZA" sz="2400" dirty="0"/>
              <a:t>The joint is now ready to have the mould fitted around it</a:t>
            </a:r>
            <a:endParaRPr lang="en-GB" sz="2400" dirty="0"/>
          </a:p>
          <a:p>
            <a:endParaRPr lang="en-GB" sz="2400" dirty="0"/>
          </a:p>
          <a:p>
            <a:endParaRPr lang="en-GB" sz="2400" dirty="0"/>
          </a:p>
        </p:txBody>
      </p:sp>
      <p:pic>
        <p:nvPicPr>
          <p:cNvPr id="717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0400" y="2566789"/>
            <a:ext cx="3778365" cy="13750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3013022" y="3941827"/>
            <a:ext cx="1019332" cy="555222"/>
          </a:xfrm>
          <a:prstGeom prst="rect">
            <a:avLst/>
          </a:prstGeom>
          <a:solidFill>
            <a:schemeClr val="tx1">
              <a:lumMod val="75000"/>
              <a:alpha val="3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nchorCtr="1"/>
          <a:lstStyle/>
          <a:p>
            <a:pPr algn="ctr"/>
            <a:r>
              <a:rPr lang="en-ZA" b="1" dirty="0"/>
              <a:t>TRUE</a:t>
            </a:r>
          </a:p>
        </p:txBody>
      </p:sp>
      <p:sp>
        <p:nvSpPr>
          <p:cNvPr id="8" name="Rectangle 7"/>
          <p:cNvSpPr/>
          <p:nvPr/>
        </p:nvSpPr>
        <p:spPr>
          <a:xfrm>
            <a:off x="5324007" y="3941827"/>
            <a:ext cx="986852" cy="555222"/>
          </a:xfrm>
          <a:prstGeom prst="rect">
            <a:avLst/>
          </a:prstGeom>
          <a:solidFill>
            <a:schemeClr val="tx1">
              <a:lumMod val="75000"/>
              <a:alpha val="3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nchorCtr="1"/>
          <a:lstStyle/>
          <a:p>
            <a:pPr algn="r"/>
            <a:r>
              <a:rPr lang="en-ZA" b="1" dirty="0"/>
              <a:t>FALSE</a:t>
            </a:r>
          </a:p>
        </p:txBody>
      </p:sp>
    </p:spTree>
    <p:custDataLst>
      <p:tags r:id="rId1"/>
    </p:custDataLst>
    <p:extLst>
      <p:ext uri="{BB962C8B-B14F-4D97-AF65-F5344CB8AC3E}">
        <p14:creationId xmlns:p14="http://schemas.microsoft.com/office/powerpoint/2010/main" val="1782552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2" y="306641"/>
            <a:ext cx="8831461" cy="1113227"/>
          </a:xfrm>
        </p:spPr>
        <p:txBody>
          <a:bodyPr/>
          <a:lstStyle/>
          <a:p>
            <a:r>
              <a:rPr lang="en-GB" dirty="0"/>
              <a:t>Question 4</a:t>
            </a:r>
          </a:p>
        </p:txBody>
      </p:sp>
      <p:sp>
        <p:nvSpPr>
          <p:cNvPr id="4" name="TextBox 3">
            <a:extLst>
              <a:ext uri="{FF2B5EF4-FFF2-40B4-BE49-F238E27FC236}">
                <a16:creationId xmlns:a16="http://schemas.microsoft.com/office/drawing/2014/main" id="{44C2429B-50E3-784E-A6C9-ACAB8D7143A4}"/>
              </a:ext>
            </a:extLst>
          </p:cNvPr>
          <p:cNvSpPr txBox="1"/>
          <p:nvPr/>
        </p:nvSpPr>
        <p:spPr>
          <a:xfrm>
            <a:off x="443852" y="1419865"/>
            <a:ext cx="8831461" cy="3840222"/>
          </a:xfrm>
          <a:prstGeom prst="rect">
            <a:avLst/>
          </a:prstGeom>
          <a:noFill/>
        </p:spPr>
        <p:txBody>
          <a:bodyPr wrap="square" lIns="91427" tIns="45713" rIns="91427" bIns="45713" rtlCol="0">
            <a:spAutoFit/>
          </a:bodyPr>
          <a:lstStyle/>
          <a:p>
            <a:r>
              <a:rPr lang="en-GB" sz="2400" dirty="0"/>
              <a:t>Study the image and choose the correct step in the process of cable jointing it corresponds to.</a:t>
            </a:r>
          </a:p>
          <a:p>
            <a:endParaRPr lang="en-GB" sz="2400" dirty="0"/>
          </a:p>
          <a:p>
            <a:endParaRPr lang="en-GB" sz="2400" dirty="0"/>
          </a:p>
          <a:p>
            <a:endParaRPr lang="en-GB" sz="2400" dirty="0"/>
          </a:p>
          <a:p>
            <a:endParaRPr lang="en-GB" sz="2400" dirty="0"/>
          </a:p>
          <a:p>
            <a:pPr marL="457131" indent="-457131">
              <a:buFont typeface="+mj-lt"/>
              <a:buAutoNum type="alphaLcParenR"/>
            </a:pPr>
            <a:r>
              <a:rPr lang="en-ZA" sz="2400" dirty="0"/>
              <a:t>The joint is now ready to have the mould fitted around it.</a:t>
            </a:r>
          </a:p>
          <a:p>
            <a:pPr marL="457131" indent="-457131">
              <a:buFont typeface="+mj-lt"/>
              <a:buAutoNum type="alphaLcParenR"/>
            </a:pPr>
            <a:r>
              <a:rPr lang="en-ZA" sz="2400" dirty="0"/>
              <a:t>This image shows what the complete joint should look like.</a:t>
            </a:r>
          </a:p>
          <a:p>
            <a:pPr marL="457131" indent="-457131">
              <a:buFont typeface="+mj-lt"/>
              <a:buAutoNum type="alphaLcParenR"/>
            </a:pPr>
            <a:r>
              <a:rPr lang="en-ZA" sz="2400" dirty="0"/>
              <a:t>The two cables are now ready to be joint by means of the correct size ferrules.</a:t>
            </a:r>
          </a:p>
        </p:txBody>
      </p:sp>
      <p:pic>
        <p:nvPicPr>
          <p:cNvPr id="819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22972" y="1840614"/>
            <a:ext cx="3222416" cy="17364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1870225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92C05-8DD4-4005-AA63-7A57617E295A}"/>
              </a:ext>
            </a:extLst>
          </p:cNvPr>
          <p:cNvSpPr>
            <a:spLocks noGrp="1"/>
          </p:cNvSpPr>
          <p:nvPr>
            <p:ph type="title"/>
          </p:nvPr>
        </p:nvSpPr>
        <p:spPr>
          <a:xfrm>
            <a:off x="682507" y="1"/>
            <a:ext cx="8831461" cy="1113227"/>
          </a:xfrm>
        </p:spPr>
        <p:txBody>
          <a:bodyPr>
            <a:normAutofit/>
          </a:bodyPr>
          <a:lstStyle/>
          <a:p>
            <a:r>
              <a:rPr lang="en-ZA" sz="2400" dirty="0"/>
              <a:t>Video brief- Vid01 Video with presenter explaining how to joint a low tension cable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59220184"/>
              </p:ext>
            </p:extLst>
          </p:nvPr>
        </p:nvGraphicFramePr>
        <p:xfrm>
          <a:off x="717672" y="1100874"/>
          <a:ext cx="8832850" cy="4966839"/>
        </p:xfrm>
        <a:graphic>
          <a:graphicData uri="http://schemas.openxmlformats.org/drawingml/2006/table">
            <a:tbl>
              <a:tblPr firstRow="1" bandRow="1">
                <a:tableStyleId>{5940675A-B579-460E-94D1-54222C63F5DA}</a:tableStyleId>
              </a:tblPr>
              <a:tblGrid>
                <a:gridCol w="4416425">
                  <a:extLst>
                    <a:ext uri="{9D8B030D-6E8A-4147-A177-3AD203B41FA5}">
                      <a16:colId xmlns:a16="http://schemas.microsoft.com/office/drawing/2014/main" val="20000"/>
                    </a:ext>
                  </a:extLst>
                </a:gridCol>
                <a:gridCol w="4416425">
                  <a:extLst>
                    <a:ext uri="{9D8B030D-6E8A-4147-A177-3AD203B41FA5}">
                      <a16:colId xmlns:a16="http://schemas.microsoft.com/office/drawing/2014/main" val="20001"/>
                    </a:ext>
                  </a:extLst>
                </a:gridCol>
              </a:tblGrid>
              <a:tr h="445179">
                <a:tc>
                  <a:txBody>
                    <a:bodyPr/>
                    <a:lstStyle/>
                    <a:p>
                      <a:r>
                        <a:rPr lang="en-ZA" sz="1600" dirty="0"/>
                        <a:t>Voice over </a:t>
                      </a:r>
                      <a:endParaRPr lang="en-ZA" sz="1600" dirty="0">
                        <a:solidFill>
                          <a:schemeClr val="tx1"/>
                        </a:solidFill>
                      </a:endParaRPr>
                    </a:p>
                  </a:txBody>
                  <a:tcPr marT="45719" marB="45719"/>
                </a:tc>
                <a:tc>
                  <a:txBody>
                    <a:bodyPr/>
                    <a:lstStyle/>
                    <a:p>
                      <a:r>
                        <a:rPr lang="en-ZA" sz="1600" dirty="0"/>
                        <a:t>Image/</a:t>
                      </a:r>
                      <a:r>
                        <a:rPr lang="en-ZA" sz="1600" dirty="0" err="1"/>
                        <a:t>Gfx</a:t>
                      </a:r>
                      <a:endParaRPr lang="en-ZA" sz="1600" dirty="0">
                        <a:solidFill>
                          <a:schemeClr val="tx1"/>
                        </a:solidFill>
                      </a:endParaRPr>
                    </a:p>
                  </a:txBody>
                  <a:tcPr marT="45719" marB="45719"/>
                </a:tc>
                <a:extLst>
                  <a:ext uri="{0D108BD9-81ED-4DB2-BD59-A6C34878D82A}">
                    <a16:rowId xmlns:a16="http://schemas.microsoft.com/office/drawing/2014/main" val="10000"/>
                  </a:ext>
                </a:extLst>
              </a:tr>
              <a:tr h="1896065">
                <a:tc>
                  <a:txBody>
                    <a:bodyPr/>
                    <a:lstStyle/>
                    <a:p>
                      <a:pPr marL="0" marR="0" lvl="0" indent="0" algn="l" defTabSz="767913" rtl="0" eaLnBrk="1" fontAlgn="auto" latinLnBrk="0" hangingPunct="1">
                        <a:lnSpc>
                          <a:spcPct val="100000"/>
                        </a:lnSpc>
                        <a:spcBef>
                          <a:spcPts val="0"/>
                        </a:spcBef>
                        <a:spcAft>
                          <a:spcPts val="0"/>
                        </a:spcAft>
                        <a:buClrTx/>
                        <a:buSzTx/>
                        <a:buFontTx/>
                        <a:buNone/>
                        <a:tabLst/>
                        <a:defRPr/>
                      </a:pPr>
                      <a:r>
                        <a:rPr lang="en-ZA" sz="1400" b="0" baseline="0" dirty="0"/>
                        <a:t>There are several standard type s of cable joints and terminations, however, manufactures can make tailor made joints to suit different technical requirements.</a:t>
                      </a:r>
                      <a:endParaRPr lang="en-US" sz="1400" b="0" baseline="0" dirty="0"/>
                    </a:p>
                    <a:p>
                      <a:r>
                        <a:rPr lang="en-ZA" sz="1500" dirty="0">
                          <a:solidFill>
                            <a:schemeClr val="tx1"/>
                          </a:solidFill>
                        </a:rPr>
                        <a:t>It must further be ensured that cable joints comply with Regulations 6.12.1.1(c), 6.3.7.2(a) and 6.3.7.2(c) of the SANS Wiring Code.</a:t>
                      </a:r>
                      <a:endParaRPr lang="en-ZA" sz="1500" b="0" i="0" u="none" strike="noStrike" kern="1200" baseline="0" dirty="0">
                        <a:solidFill>
                          <a:schemeClr val="tx1"/>
                        </a:solidFill>
                        <a:latin typeface="+mn-lt"/>
                        <a:ea typeface="+mn-ea"/>
                        <a:cs typeface="+mn-cs"/>
                      </a:endParaRPr>
                    </a:p>
                    <a:p>
                      <a:r>
                        <a:rPr lang="en-ZA" sz="1500" b="0" i="0" u="none" strike="noStrike" kern="1200" baseline="0" dirty="0">
                          <a:solidFill>
                            <a:schemeClr val="tx1"/>
                          </a:solidFill>
                          <a:latin typeface="+mn-lt"/>
                          <a:ea typeface="+mn-ea"/>
                          <a:cs typeface="+mn-cs"/>
                        </a:rPr>
                        <a:t>Let’s go over the steps to join a cable according to manufacturer’s instructions. </a:t>
                      </a:r>
                    </a:p>
                  </a:txBody>
                  <a:tcPr marT="45719" marB="45719"/>
                </a:tc>
                <a:tc>
                  <a:txBody>
                    <a:bodyPr/>
                    <a:lstStyle/>
                    <a:p>
                      <a:endParaRPr lang="en-ZA" sz="1500" dirty="0"/>
                    </a:p>
                  </a:txBody>
                  <a:tcPr marT="45719" marB="45719"/>
                </a:tc>
                <a:extLst>
                  <a:ext uri="{0D108BD9-81ED-4DB2-BD59-A6C34878D82A}">
                    <a16:rowId xmlns:a16="http://schemas.microsoft.com/office/drawing/2014/main" val="10001"/>
                  </a:ext>
                </a:extLst>
              </a:tr>
              <a:tr h="2625595">
                <a:tc>
                  <a:txBody>
                    <a:bodyPr/>
                    <a:lstStyle/>
                    <a:p>
                      <a:r>
                        <a:rPr lang="en-ZA" sz="1500" b="1" i="0" u="none" strike="noStrike" kern="1200" baseline="0" dirty="0">
                          <a:solidFill>
                            <a:schemeClr val="tx1"/>
                          </a:solidFill>
                          <a:latin typeface="+mn-lt"/>
                          <a:ea typeface="+mn-ea"/>
                          <a:cs typeface="+mn-cs"/>
                        </a:rPr>
                        <a:t>Prepare cable for jointing </a:t>
                      </a:r>
                      <a:r>
                        <a:rPr lang="en-ZA" sz="1500" b="0" i="0" u="none" strike="noStrike" kern="1200" baseline="0" dirty="0">
                          <a:solidFill>
                            <a:schemeClr val="tx1"/>
                          </a:solidFill>
                          <a:latin typeface="+mn-lt"/>
                          <a:ea typeface="+mn-ea"/>
                          <a:cs typeface="+mn-cs"/>
                        </a:rPr>
                        <a:t>	</a:t>
                      </a:r>
                    </a:p>
                    <a:p>
                      <a:r>
                        <a:rPr lang="en-ZA" sz="1500" dirty="0">
                          <a:solidFill>
                            <a:schemeClr val="tx1"/>
                          </a:solidFill>
                        </a:rPr>
                        <a:t>1) Examine the cable ends to be joined for damage. If damage is found it must be cut off square so that the cable ends are clean.</a:t>
                      </a:r>
                    </a:p>
                    <a:p>
                      <a:r>
                        <a:rPr lang="en-ZA" sz="1500" dirty="0">
                          <a:solidFill>
                            <a:schemeClr val="tx1"/>
                          </a:solidFill>
                        </a:rPr>
                        <a:t>2) Cut off the stepped ends of the mould halves with a junior hacksaw until the assembled mould body fits snugly over the outside diameter of the cable (FIG. 1).</a:t>
                      </a:r>
                    </a:p>
                    <a:p>
                      <a:r>
                        <a:rPr lang="en-ZA" sz="1500" b="0" i="0" u="none" strike="noStrike" kern="1200" baseline="0" dirty="0">
                          <a:solidFill>
                            <a:schemeClr val="tx1"/>
                          </a:solidFill>
                          <a:latin typeface="+mn-lt"/>
                          <a:ea typeface="+mn-ea"/>
                          <a:cs typeface="+mn-cs"/>
                        </a:rPr>
                        <a:t>3) Lay the cables end to end, fit the mould over it and mark the position of the ends of the mould with adhesive tape on the two cable ends. </a:t>
                      </a:r>
                    </a:p>
                    <a:p>
                      <a:endParaRPr lang="en-ZA" sz="1500" b="0" i="0" u="none" strike="noStrike" kern="1200" baseline="0" dirty="0">
                        <a:solidFill>
                          <a:schemeClr val="tx1"/>
                        </a:solidFill>
                        <a:latin typeface="+mn-lt"/>
                        <a:ea typeface="+mn-ea"/>
                        <a:cs typeface="+mn-cs"/>
                      </a:endParaRPr>
                    </a:p>
                  </a:txBody>
                  <a:tcPr marT="45719" marB="45719"/>
                </a:tc>
                <a:tc>
                  <a:txBody>
                    <a:bodyPr/>
                    <a:lstStyle/>
                    <a:p>
                      <a:endParaRPr lang="en-ZA" sz="1500" dirty="0"/>
                    </a:p>
                    <a:p>
                      <a:endParaRPr lang="en-ZA" sz="1500" dirty="0"/>
                    </a:p>
                    <a:p>
                      <a:endParaRPr lang="en-ZA" sz="1500" dirty="0"/>
                    </a:p>
                    <a:p>
                      <a:endParaRPr lang="en-ZA" sz="1500" dirty="0"/>
                    </a:p>
                    <a:p>
                      <a:endParaRPr lang="en-ZA" sz="1500" dirty="0"/>
                    </a:p>
                    <a:p>
                      <a:endParaRPr lang="en-ZA" sz="1500" dirty="0"/>
                    </a:p>
                    <a:p>
                      <a:endParaRPr lang="en-ZA" sz="1500" dirty="0"/>
                    </a:p>
                    <a:p>
                      <a:endParaRPr lang="en-ZA" sz="1500" dirty="0"/>
                    </a:p>
                    <a:p>
                      <a:endParaRPr lang="en-ZA" sz="1500" dirty="0"/>
                    </a:p>
                  </a:txBody>
                  <a:tcPr marT="45719" marB="45719"/>
                </a:tc>
                <a:extLst>
                  <a:ext uri="{0D108BD9-81ED-4DB2-BD59-A6C34878D82A}">
                    <a16:rowId xmlns:a16="http://schemas.microsoft.com/office/drawing/2014/main" val="10002"/>
                  </a:ext>
                </a:extLst>
              </a:tr>
            </a:tbl>
          </a:graphicData>
        </a:graphic>
      </p:graphicFrame>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19385" y="3488707"/>
            <a:ext cx="2647950" cy="1657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28742759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92C05-8DD4-4005-AA63-7A57617E295A}"/>
              </a:ext>
            </a:extLst>
          </p:cNvPr>
          <p:cNvSpPr>
            <a:spLocks noGrp="1"/>
          </p:cNvSpPr>
          <p:nvPr>
            <p:ph type="title"/>
          </p:nvPr>
        </p:nvSpPr>
        <p:spPr>
          <a:xfrm>
            <a:off x="682507" y="1"/>
            <a:ext cx="8831461" cy="1113227"/>
          </a:xfrm>
        </p:spPr>
        <p:txBody>
          <a:bodyPr>
            <a:normAutofit/>
          </a:bodyPr>
          <a:lstStyle/>
          <a:p>
            <a:r>
              <a:rPr lang="en-ZA" sz="2400" dirty="0"/>
              <a:t>Video brief- Vid01 </a:t>
            </a:r>
            <a:r>
              <a:rPr lang="en-ZA" sz="2400" dirty="0" err="1"/>
              <a:t>contin</a:t>
            </a:r>
            <a:r>
              <a:rPr lang="en-ZA" sz="2400" dirty="0"/>
              <a:t>..Video with presenter explaining how to joint a low tension cable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32563321"/>
              </p:ext>
            </p:extLst>
          </p:nvPr>
        </p:nvGraphicFramePr>
        <p:xfrm>
          <a:off x="717672" y="1100877"/>
          <a:ext cx="8832850" cy="5236122"/>
        </p:xfrm>
        <a:graphic>
          <a:graphicData uri="http://schemas.openxmlformats.org/drawingml/2006/table">
            <a:tbl>
              <a:tblPr firstRow="1" bandRow="1">
                <a:tableStyleId>{5940675A-B579-460E-94D1-54222C63F5DA}</a:tableStyleId>
              </a:tblPr>
              <a:tblGrid>
                <a:gridCol w="4416425">
                  <a:extLst>
                    <a:ext uri="{9D8B030D-6E8A-4147-A177-3AD203B41FA5}">
                      <a16:colId xmlns:a16="http://schemas.microsoft.com/office/drawing/2014/main" val="20000"/>
                    </a:ext>
                  </a:extLst>
                </a:gridCol>
                <a:gridCol w="4416425">
                  <a:extLst>
                    <a:ext uri="{9D8B030D-6E8A-4147-A177-3AD203B41FA5}">
                      <a16:colId xmlns:a16="http://schemas.microsoft.com/office/drawing/2014/main" val="20001"/>
                    </a:ext>
                  </a:extLst>
                </a:gridCol>
              </a:tblGrid>
              <a:tr h="445179">
                <a:tc>
                  <a:txBody>
                    <a:bodyPr/>
                    <a:lstStyle/>
                    <a:p>
                      <a:r>
                        <a:rPr lang="en-ZA" sz="1600" dirty="0"/>
                        <a:t>Voice over </a:t>
                      </a:r>
                      <a:endParaRPr lang="en-ZA" sz="1600" dirty="0">
                        <a:solidFill>
                          <a:schemeClr val="tx1"/>
                        </a:solidFill>
                      </a:endParaRPr>
                    </a:p>
                  </a:txBody>
                  <a:tcPr marT="45719" marB="45719"/>
                </a:tc>
                <a:tc>
                  <a:txBody>
                    <a:bodyPr/>
                    <a:lstStyle/>
                    <a:p>
                      <a:r>
                        <a:rPr lang="en-ZA" sz="1600" dirty="0"/>
                        <a:t>Image/</a:t>
                      </a:r>
                      <a:r>
                        <a:rPr lang="en-ZA" sz="1600" dirty="0" err="1"/>
                        <a:t>Gfx</a:t>
                      </a:r>
                      <a:endParaRPr lang="en-ZA" sz="1600" dirty="0">
                        <a:solidFill>
                          <a:schemeClr val="tx1"/>
                        </a:solidFill>
                      </a:endParaRPr>
                    </a:p>
                  </a:txBody>
                  <a:tcPr marT="45719" marB="45719"/>
                </a:tc>
                <a:extLst>
                  <a:ext uri="{0D108BD9-81ED-4DB2-BD59-A6C34878D82A}">
                    <a16:rowId xmlns:a16="http://schemas.microsoft.com/office/drawing/2014/main" val="10000"/>
                  </a:ext>
                </a:extLst>
              </a:tr>
              <a:tr h="1934970">
                <a:tc>
                  <a:txBody>
                    <a:bodyPr/>
                    <a:lstStyle/>
                    <a:p>
                      <a:pPr marL="0" marR="0" lvl="0" indent="0" algn="l" defTabSz="767913" rtl="0" eaLnBrk="1" fontAlgn="auto" latinLnBrk="0" hangingPunct="1">
                        <a:lnSpc>
                          <a:spcPct val="100000"/>
                        </a:lnSpc>
                        <a:spcBef>
                          <a:spcPts val="0"/>
                        </a:spcBef>
                        <a:spcAft>
                          <a:spcPts val="0"/>
                        </a:spcAft>
                        <a:buClrTx/>
                        <a:buSzTx/>
                        <a:buFontTx/>
                        <a:buNone/>
                        <a:tabLst/>
                        <a:defRPr/>
                      </a:pPr>
                      <a:r>
                        <a:rPr lang="en-ZA" sz="1500" b="0" i="0" u="none" strike="noStrike" kern="1200" baseline="0" dirty="0">
                          <a:solidFill>
                            <a:schemeClr val="tx1"/>
                          </a:solidFill>
                          <a:latin typeface="+mn-lt"/>
                          <a:ea typeface="+mn-ea"/>
                          <a:cs typeface="+mn-cs"/>
                        </a:rPr>
                        <a:t>4) Note the dimensions A, B and C in FIG. 2.</a:t>
                      </a:r>
                    </a:p>
                    <a:p>
                      <a:pPr marL="0" marR="0" lvl="0" indent="0" algn="l" defTabSz="767913" rtl="0" eaLnBrk="1" fontAlgn="auto" latinLnBrk="0" hangingPunct="1">
                        <a:lnSpc>
                          <a:spcPct val="100000"/>
                        </a:lnSpc>
                        <a:spcBef>
                          <a:spcPts val="0"/>
                        </a:spcBef>
                        <a:spcAft>
                          <a:spcPts val="0"/>
                        </a:spcAft>
                        <a:buClrTx/>
                        <a:buSzTx/>
                        <a:buFontTx/>
                        <a:buNone/>
                        <a:tabLst/>
                        <a:defRPr/>
                      </a:pPr>
                      <a:r>
                        <a:rPr lang="en-ZA" sz="1500" b="0" i="0" u="none" strike="noStrike" kern="1200" baseline="0" dirty="0">
                          <a:solidFill>
                            <a:schemeClr val="tx1"/>
                          </a:solidFill>
                          <a:latin typeface="+mn-lt"/>
                          <a:ea typeface="+mn-ea"/>
                          <a:cs typeface="+mn-cs"/>
                        </a:rPr>
                        <a:t>They will be specified by the manufacturer of the jointing kit. In this module A = B = outside diameter of the cable being joined and C = ½ length of the ferrule used to join the cores of the cable.</a:t>
                      </a:r>
                    </a:p>
                    <a:p>
                      <a:r>
                        <a:rPr lang="en-ZA" sz="1500" b="0" i="0" u="none" strike="noStrike" kern="1200" baseline="0" dirty="0">
                          <a:solidFill>
                            <a:schemeClr val="tx1"/>
                          </a:solidFill>
                          <a:latin typeface="+mn-lt"/>
                          <a:ea typeface="+mn-ea"/>
                          <a:cs typeface="+mn-cs"/>
                        </a:rPr>
                        <a:t>5) Measure the equivalent of the cable diameter towards the cable ends from this point (distance A in FIG. 2). </a:t>
                      </a:r>
                    </a:p>
                  </a:txBody>
                  <a:tcPr marT="45719" marB="45719"/>
                </a:tc>
                <a:tc>
                  <a:txBody>
                    <a:bodyPr/>
                    <a:lstStyle/>
                    <a:p>
                      <a:endParaRPr lang="en-ZA" sz="1500" dirty="0"/>
                    </a:p>
                  </a:txBody>
                  <a:tcPr marT="45719" marB="45719"/>
                </a:tc>
                <a:extLst>
                  <a:ext uri="{0D108BD9-81ED-4DB2-BD59-A6C34878D82A}">
                    <a16:rowId xmlns:a16="http://schemas.microsoft.com/office/drawing/2014/main" val="10001"/>
                  </a:ext>
                </a:extLst>
              </a:tr>
              <a:tr h="2855973">
                <a:tc>
                  <a:txBody>
                    <a:bodyPr/>
                    <a:lstStyle/>
                    <a:p>
                      <a:r>
                        <a:rPr lang="en-ZA" sz="1500" dirty="0">
                          <a:solidFill>
                            <a:schemeClr val="tx1"/>
                          </a:solidFill>
                        </a:rPr>
                        <a:t>6) Ring cut the cable at this point and strip off the outer PVC sheath (FIG. 3).</a:t>
                      </a:r>
                    </a:p>
                    <a:p>
                      <a:r>
                        <a:rPr lang="en-ZA" sz="1500" dirty="0">
                          <a:solidFill>
                            <a:schemeClr val="tx1"/>
                          </a:solidFill>
                        </a:rPr>
                        <a:t>7) Twist the wires of the armouring together for purposes of </a:t>
                      </a:r>
                      <a:r>
                        <a:rPr lang="en-ZA" sz="1500" dirty="0" err="1">
                          <a:solidFill>
                            <a:schemeClr val="tx1"/>
                          </a:solidFill>
                        </a:rPr>
                        <a:t>earthing</a:t>
                      </a:r>
                      <a:r>
                        <a:rPr lang="en-ZA" sz="1500" dirty="0">
                          <a:solidFill>
                            <a:schemeClr val="tx1"/>
                          </a:solidFill>
                        </a:rPr>
                        <a:t>. From the ends of the cable sheath measure the equivalent of the cable diameter on the cable (distance B in FIG. 2), and strip the bedding off. Care must be taken not to damage the conductors during this process. Do the same to the other cable end.</a:t>
                      </a:r>
                    </a:p>
                    <a:p>
                      <a:r>
                        <a:rPr lang="en-ZA" sz="1500" dirty="0">
                          <a:solidFill>
                            <a:schemeClr val="tx1"/>
                          </a:solidFill>
                        </a:rPr>
                        <a:t>8)</a:t>
                      </a:r>
                      <a:r>
                        <a:rPr lang="en-ZA" sz="1500" baseline="0" dirty="0">
                          <a:solidFill>
                            <a:schemeClr val="tx1"/>
                          </a:solidFill>
                        </a:rPr>
                        <a:t> </a:t>
                      </a:r>
                      <a:r>
                        <a:rPr lang="en-ZA" sz="1500" dirty="0">
                          <a:solidFill>
                            <a:schemeClr val="tx1"/>
                          </a:solidFill>
                        </a:rPr>
                        <a:t>Remove the insulation at the end of each core to a distance equal to half the length of the ferrule (distance C in FIG. 2).</a:t>
                      </a:r>
                    </a:p>
                  </a:txBody>
                  <a:tcPr marT="45719" marB="45719"/>
                </a:tc>
                <a:tc>
                  <a:txBody>
                    <a:bodyPr/>
                    <a:lstStyle/>
                    <a:p>
                      <a:endParaRPr lang="en-ZA" sz="1500" dirty="0"/>
                    </a:p>
                    <a:p>
                      <a:endParaRPr lang="en-ZA" sz="1500" dirty="0"/>
                    </a:p>
                    <a:p>
                      <a:endParaRPr lang="en-ZA" sz="1500" dirty="0"/>
                    </a:p>
                    <a:p>
                      <a:endParaRPr lang="en-ZA" sz="1500" dirty="0"/>
                    </a:p>
                    <a:p>
                      <a:endParaRPr lang="en-ZA" sz="1500" dirty="0"/>
                    </a:p>
                    <a:p>
                      <a:endParaRPr lang="en-ZA" sz="1500" dirty="0"/>
                    </a:p>
                    <a:p>
                      <a:endParaRPr lang="en-ZA" sz="1500" dirty="0"/>
                    </a:p>
                    <a:p>
                      <a:endParaRPr lang="en-ZA" sz="1500" dirty="0"/>
                    </a:p>
                    <a:p>
                      <a:endParaRPr lang="en-ZA" sz="1500" dirty="0"/>
                    </a:p>
                  </a:txBody>
                  <a:tcPr marT="45719" marB="45719"/>
                </a:tc>
                <a:extLst>
                  <a:ext uri="{0D108BD9-81ED-4DB2-BD59-A6C34878D82A}">
                    <a16:rowId xmlns:a16="http://schemas.microsoft.com/office/drawing/2014/main" val="10002"/>
                  </a:ext>
                </a:extLst>
              </a:tr>
            </a:tbl>
          </a:graphicData>
        </a:graphic>
      </p:graphicFrame>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5476" y="1617741"/>
            <a:ext cx="3295650" cy="1714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08510" y="3756025"/>
            <a:ext cx="2981325"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19731889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92C05-8DD4-4005-AA63-7A57617E295A}"/>
              </a:ext>
            </a:extLst>
          </p:cNvPr>
          <p:cNvSpPr>
            <a:spLocks noGrp="1"/>
          </p:cNvSpPr>
          <p:nvPr>
            <p:ph type="title"/>
          </p:nvPr>
        </p:nvSpPr>
        <p:spPr>
          <a:xfrm>
            <a:off x="682507" y="1"/>
            <a:ext cx="8831461" cy="1113227"/>
          </a:xfrm>
        </p:spPr>
        <p:txBody>
          <a:bodyPr>
            <a:normAutofit/>
          </a:bodyPr>
          <a:lstStyle/>
          <a:p>
            <a:r>
              <a:rPr lang="en-ZA" sz="2400" dirty="0"/>
              <a:t>Video brief- Vid01 </a:t>
            </a:r>
            <a:r>
              <a:rPr lang="en-ZA" sz="2400" dirty="0" err="1"/>
              <a:t>contin</a:t>
            </a:r>
            <a:r>
              <a:rPr lang="en-ZA" sz="2400" dirty="0"/>
              <a:t>..Video with presenter explaining how to joint a low tension cable </a:t>
            </a:r>
          </a:p>
        </p:txBody>
      </p:sp>
      <mc:AlternateContent xmlns:mc="http://schemas.openxmlformats.org/markup-compatibility/2006" xmlns:a14="http://schemas.microsoft.com/office/drawing/2010/main">
        <mc:Choice Requires="a14">
          <p:graphicFrame>
            <p:nvGraphicFramePr>
              <p:cNvPr id="5" name="Content Placeholder 4"/>
              <p:cNvGraphicFramePr>
                <a:graphicFrameLocks noGrp="1"/>
              </p:cNvGraphicFramePr>
              <p:nvPr>
                <p:ph idx="1"/>
                <p:extLst>
                  <p:ext uri="{D42A27DB-BD31-4B8C-83A1-F6EECF244321}">
                    <p14:modId xmlns:p14="http://schemas.microsoft.com/office/powerpoint/2010/main" val="1340764247"/>
                  </p:ext>
                </p:extLst>
              </p:nvPr>
            </p:nvGraphicFramePr>
            <p:xfrm>
              <a:off x="717672" y="1100876"/>
              <a:ext cx="8832850" cy="8383158"/>
            </p:xfrm>
            <a:graphic>
              <a:graphicData uri="http://schemas.openxmlformats.org/drawingml/2006/table">
                <a:tbl>
                  <a:tblPr firstRow="1" bandRow="1">
                    <a:tableStyleId>{5940675A-B579-460E-94D1-54222C63F5DA}</a:tableStyleId>
                  </a:tblPr>
                  <a:tblGrid>
                    <a:gridCol w="4416425">
                      <a:extLst>
                        <a:ext uri="{9D8B030D-6E8A-4147-A177-3AD203B41FA5}">
                          <a16:colId xmlns:a16="http://schemas.microsoft.com/office/drawing/2014/main" val="20000"/>
                        </a:ext>
                      </a:extLst>
                    </a:gridCol>
                    <a:gridCol w="4416425">
                      <a:extLst>
                        <a:ext uri="{9D8B030D-6E8A-4147-A177-3AD203B41FA5}">
                          <a16:colId xmlns:a16="http://schemas.microsoft.com/office/drawing/2014/main" val="20001"/>
                        </a:ext>
                      </a:extLst>
                    </a:gridCol>
                  </a:tblGrid>
                  <a:tr h="445179">
                    <a:tc>
                      <a:txBody>
                        <a:bodyPr/>
                        <a:lstStyle/>
                        <a:p>
                          <a:r>
                            <a:rPr lang="en-ZA" sz="1600" dirty="0"/>
                            <a:t>Voice over </a:t>
                          </a:r>
                          <a:endParaRPr lang="en-ZA" sz="1600" dirty="0">
                            <a:solidFill>
                              <a:schemeClr val="tx1"/>
                            </a:solidFill>
                          </a:endParaRPr>
                        </a:p>
                      </a:txBody>
                      <a:tcPr marT="45719" marB="45719"/>
                    </a:tc>
                    <a:tc>
                      <a:txBody>
                        <a:bodyPr/>
                        <a:lstStyle/>
                        <a:p>
                          <a:r>
                            <a:rPr lang="en-ZA" sz="1600" dirty="0"/>
                            <a:t>Image/</a:t>
                          </a:r>
                          <a:r>
                            <a:rPr lang="en-ZA" sz="1600" dirty="0" err="1"/>
                            <a:t>Gfx</a:t>
                          </a:r>
                          <a:endParaRPr lang="en-ZA" sz="1600" dirty="0">
                            <a:solidFill>
                              <a:schemeClr val="tx1"/>
                            </a:solidFill>
                          </a:endParaRPr>
                        </a:p>
                      </a:txBody>
                      <a:tcPr marT="45719" marB="45719"/>
                    </a:tc>
                    <a:extLst>
                      <a:ext uri="{0D108BD9-81ED-4DB2-BD59-A6C34878D82A}">
                        <a16:rowId xmlns:a16="http://schemas.microsoft.com/office/drawing/2014/main" val="10000"/>
                      </a:ext>
                    </a:extLst>
                  </a:tr>
                  <a:tr h="1856714">
                    <a:tc>
                      <a:txBody>
                        <a:bodyPr/>
                        <a:lstStyle/>
                        <a:p>
                          <a:pPr marL="0" marR="0" lvl="0" indent="0" algn="l" defTabSz="767913" rtl="0" eaLnBrk="1" fontAlgn="auto" latinLnBrk="0" hangingPunct="1">
                            <a:lnSpc>
                              <a:spcPct val="100000"/>
                            </a:lnSpc>
                            <a:spcBef>
                              <a:spcPts val="0"/>
                            </a:spcBef>
                            <a:spcAft>
                              <a:spcPts val="0"/>
                            </a:spcAft>
                            <a:buClrTx/>
                            <a:buSzTx/>
                            <a:buFontTx/>
                            <a:buNone/>
                            <a:tabLst/>
                            <a:defRPr/>
                          </a:pPr>
                          <a:r>
                            <a:rPr lang="en-ZA" sz="1500" b="0" i="0" u="none" strike="noStrike" kern="1200" baseline="0" dirty="0">
                              <a:solidFill>
                                <a:schemeClr val="tx1"/>
                              </a:solidFill>
                              <a:latin typeface="+mn-lt"/>
                              <a:ea typeface="+mn-ea"/>
                              <a:cs typeface="+mn-cs"/>
                            </a:rPr>
                            <a:t>9) Both the cable ends should look like the cable end shown in FIG. 4.</a:t>
                          </a:r>
                        </a:p>
                      </a:txBody>
                      <a:tcPr marT="45719" marB="45719"/>
                    </a:tc>
                    <a:tc>
                      <a:txBody>
                        <a:bodyPr/>
                        <a:lstStyle/>
                        <a:p>
                          <a:endParaRPr lang="en-ZA" sz="1500" dirty="0"/>
                        </a:p>
                      </a:txBody>
                      <a:tcPr marT="45719" marB="45719"/>
                    </a:tc>
                    <a:extLst>
                      <a:ext uri="{0D108BD9-81ED-4DB2-BD59-A6C34878D82A}">
                        <a16:rowId xmlns:a16="http://schemas.microsoft.com/office/drawing/2014/main" val="10001"/>
                      </a:ext>
                    </a:extLst>
                  </a:tr>
                  <a:tr h="6081265">
                    <a:tc>
                      <a:txBody>
                        <a:bodyPr/>
                        <a:lstStyle/>
                        <a:p>
                          <a:r>
                            <a:rPr lang="en-ZA" sz="1500" dirty="0">
                              <a:solidFill>
                                <a:schemeClr val="tx1"/>
                              </a:solidFill>
                            </a:rPr>
                            <a:t>We are now</a:t>
                          </a:r>
                          <a:r>
                            <a:rPr lang="en-ZA" sz="1500" baseline="0" dirty="0">
                              <a:solidFill>
                                <a:schemeClr val="tx1"/>
                              </a:solidFill>
                            </a:rPr>
                            <a:t> </a:t>
                          </a:r>
                          <a:r>
                            <a:rPr lang="en-ZA" sz="1500" dirty="0">
                              <a:solidFill>
                                <a:schemeClr val="tx1"/>
                              </a:solidFill>
                            </a:rPr>
                            <a:t>ready to </a:t>
                          </a:r>
                          <a:r>
                            <a:rPr lang="en-ZA" sz="1500" b="1" dirty="0">
                              <a:solidFill>
                                <a:schemeClr val="tx1"/>
                              </a:solidFill>
                            </a:rPr>
                            <a:t>join the cable.</a:t>
                          </a:r>
                        </a:p>
                        <a:p>
                          <a:r>
                            <a:rPr lang="en-ZA" sz="1500" dirty="0">
                              <a:solidFill>
                                <a:schemeClr val="tx1"/>
                              </a:solidFill>
                            </a:rPr>
                            <a:t>1) Join the cores of the cable together using the correct size ferules and crimping pliers, that</a:t>
                          </a:r>
                          <a:r>
                            <a:rPr lang="en-ZA" sz="1500" baseline="0" dirty="0">
                              <a:solidFill>
                                <a:schemeClr val="tx1"/>
                              </a:solidFill>
                            </a:rPr>
                            <a:t> is </a:t>
                          </a:r>
                          <a:r>
                            <a:rPr lang="en-ZA" sz="1500" dirty="0">
                              <a:solidFill>
                                <a:schemeClr val="tx1"/>
                              </a:solidFill>
                            </a:rPr>
                            <a:t> a </a:t>
                          </a:r>
                          <a14:m>
                            <m:oMath xmlns:m="http://schemas.openxmlformats.org/officeDocument/2006/math">
                              <m:r>
                                <a:rPr lang="en-ZA" sz="1500" i="1" dirty="0" smtClean="0">
                                  <a:solidFill>
                                    <a:schemeClr val="tx1"/>
                                  </a:solidFill>
                                  <a:latin typeface="Cambria Math"/>
                                </a:rPr>
                                <m:t>4 </m:t>
                              </m:r>
                              <m:r>
                                <a:rPr lang="en-ZA" sz="1500" i="1" dirty="0" smtClean="0">
                                  <a:solidFill>
                                    <a:schemeClr val="tx1"/>
                                  </a:solidFill>
                                  <a:latin typeface="Cambria Math"/>
                                </a:rPr>
                                <m:t>𝑚</m:t>
                              </m:r>
                              <m:sSup>
                                <m:sSupPr>
                                  <m:ctrlPr>
                                    <a:rPr lang="en-ZA" sz="1500" b="0" i="1" dirty="0" smtClean="0">
                                      <a:solidFill>
                                        <a:schemeClr val="tx1"/>
                                      </a:solidFill>
                                      <a:latin typeface="Cambria Math" panose="02040503050406030204" pitchFamily="18" charset="0"/>
                                    </a:rPr>
                                  </m:ctrlPr>
                                </m:sSupPr>
                                <m:e>
                                  <m:r>
                                    <a:rPr lang="en-ZA" sz="1500" i="1" dirty="0" smtClean="0">
                                      <a:solidFill>
                                        <a:schemeClr val="tx1"/>
                                      </a:solidFill>
                                      <a:latin typeface="Cambria Math"/>
                                    </a:rPr>
                                    <m:t>𝑚</m:t>
                                  </m:r>
                                </m:e>
                                <m:sup>
                                  <m:r>
                                    <a:rPr lang="en-ZA" sz="1500" i="1" dirty="0" smtClean="0">
                                      <a:solidFill>
                                        <a:schemeClr val="tx1"/>
                                      </a:solidFill>
                                      <a:latin typeface="Cambria Math"/>
                                    </a:rPr>
                                    <m:t>2</m:t>
                                  </m:r>
                                </m:sup>
                              </m:sSup>
                              <m:r>
                                <a:rPr lang="en-ZA" sz="1500" i="1" dirty="0" smtClean="0">
                                  <a:solidFill>
                                    <a:schemeClr val="tx1"/>
                                  </a:solidFill>
                                  <a:latin typeface="Cambria Math"/>
                                </a:rPr>
                                <m:t> </m:t>
                              </m:r>
                            </m:oMath>
                          </a14:m>
                          <a:r>
                            <a:rPr lang="en-ZA" sz="1500" dirty="0">
                              <a:solidFill>
                                <a:schemeClr val="tx1"/>
                              </a:solidFill>
                            </a:rPr>
                            <a:t>ferrule is used for a </a:t>
                          </a:r>
                          <a14:m>
                            <m:oMath xmlns:m="http://schemas.openxmlformats.org/officeDocument/2006/math">
                              <m:r>
                                <a:rPr lang="en-ZA" sz="1500" i="1" dirty="0" smtClean="0">
                                  <a:solidFill>
                                    <a:schemeClr val="tx1"/>
                                  </a:solidFill>
                                  <a:latin typeface="Cambria Math"/>
                                </a:rPr>
                                <m:t>4 </m:t>
                              </m:r>
                              <m:r>
                                <a:rPr lang="en-ZA" sz="1500" i="1" dirty="0" smtClean="0">
                                  <a:solidFill>
                                    <a:schemeClr val="tx1"/>
                                  </a:solidFill>
                                  <a:latin typeface="Cambria Math"/>
                                </a:rPr>
                                <m:t>𝑚</m:t>
                              </m:r>
                              <m:sSup>
                                <m:sSupPr>
                                  <m:ctrlPr>
                                    <a:rPr lang="en-ZA" sz="1500" b="0" i="1" dirty="0" smtClean="0">
                                      <a:solidFill>
                                        <a:schemeClr val="tx1"/>
                                      </a:solidFill>
                                      <a:latin typeface="Cambria Math" panose="02040503050406030204" pitchFamily="18" charset="0"/>
                                    </a:rPr>
                                  </m:ctrlPr>
                                </m:sSupPr>
                                <m:e>
                                  <m:r>
                                    <a:rPr lang="en-ZA" sz="1500" i="1" dirty="0" smtClean="0">
                                      <a:solidFill>
                                        <a:schemeClr val="tx1"/>
                                      </a:solidFill>
                                      <a:latin typeface="Cambria Math"/>
                                    </a:rPr>
                                    <m:t>𝑚</m:t>
                                  </m:r>
                                </m:e>
                                <m:sup>
                                  <m:r>
                                    <a:rPr lang="en-ZA" sz="1500" i="1" dirty="0" smtClean="0">
                                      <a:solidFill>
                                        <a:schemeClr val="tx1"/>
                                      </a:solidFill>
                                      <a:latin typeface="Cambria Math"/>
                                    </a:rPr>
                                    <m:t>2</m:t>
                                  </m:r>
                                </m:sup>
                              </m:sSup>
                            </m:oMath>
                          </a14:m>
                          <a:r>
                            <a:rPr lang="en-ZA" sz="1500" dirty="0">
                              <a:solidFill>
                                <a:schemeClr val="tx1"/>
                              </a:solidFill>
                            </a:rPr>
                            <a:t>conductor.</a:t>
                          </a:r>
                        </a:p>
                        <a:p>
                          <a:r>
                            <a:rPr lang="en-ZA" sz="1500" dirty="0">
                              <a:solidFill>
                                <a:schemeClr val="tx1"/>
                              </a:solidFill>
                            </a:rPr>
                            <a:t>NOTE:</a:t>
                          </a:r>
                        </a:p>
                        <a:p>
                          <a:r>
                            <a:rPr lang="en-ZA" sz="1500" dirty="0">
                              <a:solidFill>
                                <a:schemeClr val="tx1"/>
                              </a:solidFill>
                            </a:rPr>
                            <a:t>Join the cores of same colour together. If wrong colours are joined it can lead to injury or electrocution if the cable is used to connect an appliance to a power supply, for</a:t>
                          </a:r>
                          <a:r>
                            <a:rPr lang="en-ZA" sz="1500" baseline="0" dirty="0">
                              <a:solidFill>
                                <a:schemeClr val="tx1"/>
                              </a:solidFill>
                            </a:rPr>
                            <a:t> example if a </a:t>
                          </a:r>
                          <a:r>
                            <a:rPr lang="en-ZA" sz="1500" dirty="0">
                              <a:solidFill>
                                <a:schemeClr val="tx1"/>
                              </a:solidFill>
                            </a:rPr>
                            <a:t> live conductor is connected to neutral.</a:t>
                          </a:r>
                        </a:p>
                        <a:p>
                          <a:r>
                            <a:rPr lang="en-ZA" sz="1500" dirty="0">
                              <a:solidFill>
                                <a:schemeClr val="tx1"/>
                              </a:solidFill>
                            </a:rPr>
                            <a:t>2) Join the armouring of the two cables by means of the correct size ferrules. Several ferrules can be used with the armouring strands grouped. Refer to Regulation 6.17.1.1(c).</a:t>
                          </a:r>
                        </a:p>
                        <a:p>
                          <a:r>
                            <a:rPr lang="en-ZA" sz="1500" dirty="0">
                              <a:solidFill>
                                <a:schemeClr val="tx1"/>
                              </a:solidFill>
                            </a:rPr>
                            <a:t>3) Smooth away any sharp points or protrusions on the ferrules with a fine file or sandpaper.</a:t>
                          </a:r>
                        </a:p>
                        <a:p>
                          <a:r>
                            <a:rPr lang="en-ZA" sz="1500" dirty="0">
                              <a:solidFill>
                                <a:schemeClr val="tx1"/>
                              </a:solidFill>
                            </a:rPr>
                            <a:t>4) Tape the exposed lengths of conductor and ferrules, overlapping the tape to at least half its width. Use the tape supplied with the jointing kit. See FIG. 6.</a:t>
                          </a:r>
                        </a:p>
                        <a:p>
                          <a:r>
                            <a:rPr lang="en-ZA" sz="1500" dirty="0">
                              <a:solidFill>
                                <a:schemeClr val="tx1"/>
                              </a:solidFill>
                            </a:rPr>
                            <a:t>5) Clean the outer PVC sheath dimension A in FIG. 5, with a strip of aluminium oxide abrasive cloth.</a:t>
                          </a:r>
                        </a:p>
                        <a:p>
                          <a:r>
                            <a:rPr lang="en-ZA" sz="1500" dirty="0">
                              <a:solidFill>
                                <a:schemeClr val="tx1"/>
                              </a:solidFill>
                            </a:rPr>
                            <a:t>6) The joint is now ready to have the mould fitted around it and should look like that shown in FIG. 5, which is a repeat of FIG. 2., except that it should have tape over the ferrules.</a:t>
                          </a:r>
                        </a:p>
                      </a:txBody>
                      <a:tcPr marT="45719" marB="45719"/>
                    </a:tc>
                    <a:tc>
                      <a:txBody>
                        <a:bodyPr/>
                        <a:lstStyle/>
                        <a:p>
                          <a:endParaRPr lang="en-ZA" sz="1500" dirty="0"/>
                        </a:p>
                        <a:p>
                          <a:endParaRPr lang="en-ZA" sz="1500" dirty="0"/>
                        </a:p>
                        <a:p>
                          <a:endParaRPr lang="en-ZA" sz="1500" dirty="0"/>
                        </a:p>
                        <a:p>
                          <a:endParaRPr lang="en-ZA" sz="1500" dirty="0"/>
                        </a:p>
                        <a:p>
                          <a:endParaRPr lang="en-ZA" sz="1500" dirty="0"/>
                        </a:p>
                        <a:p>
                          <a:endParaRPr lang="en-ZA" sz="1500" dirty="0"/>
                        </a:p>
                        <a:p>
                          <a:endParaRPr lang="en-ZA" sz="1500" dirty="0"/>
                        </a:p>
                        <a:p>
                          <a:endParaRPr lang="en-ZA" sz="1500" dirty="0"/>
                        </a:p>
                        <a:p>
                          <a:endParaRPr lang="en-ZA" sz="1500" dirty="0"/>
                        </a:p>
                      </a:txBody>
                      <a:tcPr marT="45719" marB="45719"/>
                    </a:tc>
                    <a:extLst>
                      <a:ext uri="{0D108BD9-81ED-4DB2-BD59-A6C34878D82A}">
                        <a16:rowId xmlns:a16="http://schemas.microsoft.com/office/drawing/2014/main" val="10002"/>
                      </a:ext>
                    </a:extLst>
                  </a:tr>
                </a:tbl>
              </a:graphicData>
            </a:graphic>
          </p:graphicFrame>
        </mc:Choice>
        <mc:Fallback xmlns="">
          <p:graphicFrame>
            <p:nvGraphicFramePr>
              <p:cNvPr id="5" name="Content Placeholder 4"/>
              <p:cNvGraphicFramePr>
                <a:graphicFrameLocks noGrp="1"/>
              </p:cNvGraphicFramePr>
              <p:nvPr>
                <p:ph idx="1"/>
                <p:extLst>
                  <p:ext uri="{D42A27DB-BD31-4B8C-83A1-F6EECF244321}">
                    <p14:modId xmlns:p14="http://schemas.microsoft.com/office/powerpoint/2010/main" val="1340764247"/>
                  </p:ext>
                </p:extLst>
              </p:nvPr>
            </p:nvGraphicFramePr>
            <p:xfrm>
              <a:off x="717672" y="1100874"/>
              <a:ext cx="8832850" cy="8108331"/>
            </p:xfrm>
            <a:graphic>
              <a:graphicData uri="http://schemas.openxmlformats.org/drawingml/2006/table">
                <a:tbl>
                  <a:tblPr firstRow="1" bandRow="1">
                    <a:tableStyleId>{5940675A-B579-460E-94D1-54222C63F5DA}</a:tableStyleId>
                  </a:tblPr>
                  <a:tblGrid>
                    <a:gridCol w="4416425"/>
                    <a:gridCol w="4416425"/>
                  </a:tblGrid>
                  <a:tr h="445179">
                    <a:tc>
                      <a:txBody>
                        <a:bodyPr/>
                        <a:lstStyle/>
                        <a:p>
                          <a:r>
                            <a:rPr lang="en-ZA" sz="1600" dirty="0" smtClean="0"/>
                            <a:t>Voice over </a:t>
                          </a:r>
                          <a:endParaRPr lang="en-ZA" sz="1600" dirty="0">
                            <a:solidFill>
                              <a:schemeClr val="tx1"/>
                            </a:solidFill>
                          </a:endParaRPr>
                        </a:p>
                      </a:txBody>
                      <a:tcPr marT="45719" marB="45719"/>
                    </a:tc>
                    <a:tc>
                      <a:txBody>
                        <a:bodyPr/>
                        <a:lstStyle/>
                        <a:p>
                          <a:r>
                            <a:rPr lang="en-ZA" sz="1600" dirty="0" smtClean="0"/>
                            <a:t>Image/</a:t>
                          </a:r>
                          <a:r>
                            <a:rPr lang="en-ZA" sz="1600" dirty="0" err="1" smtClean="0"/>
                            <a:t>Gfx</a:t>
                          </a:r>
                          <a:endParaRPr lang="en-ZA" sz="1600" dirty="0">
                            <a:solidFill>
                              <a:schemeClr val="tx1"/>
                            </a:solidFill>
                          </a:endParaRPr>
                        </a:p>
                      </a:txBody>
                      <a:tcPr marT="45719" marB="45719"/>
                    </a:tc>
                  </a:tr>
                  <a:tr h="1856714">
                    <a:tc>
                      <a:txBody>
                        <a:bodyPr/>
                        <a:lstStyle/>
                        <a:p>
                          <a:pPr marL="0" marR="0" lvl="0" indent="0" algn="l" defTabSz="767913" rtl="0" eaLnBrk="1" fontAlgn="auto" latinLnBrk="0" hangingPunct="1">
                            <a:lnSpc>
                              <a:spcPct val="100000"/>
                            </a:lnSpc>
                            <a:spcBef>
                              <a:spcPts val="0"/>
                            </a:spcBef>
                            <a:spcAft>
                              <a:spcPts val="0"/>
                            </a:spcAft>
                            <a:buClrTx/>
                            <a:buSzTx/>
                            <a:buFontTx/>
                            <a:buNone/>
                            <a:tabLst/>
                            <a:defRPr/>
                          </a:pPr>
                          <a:r>
                            <a:rPr lang="en-ZA" sz="1512" b="0" i="0" u="none" strike="noStrike" kern="1200" baseline="0" dirty="0" smtClean="0">
                              <a:solidFill>
                                <a:schemeClr val="tx1"/>
                              </a:solidFill>
                              <a:latin typeface="+mn-lt"/>
                              <a:ea typeface="+mn-ea"/>
                              <a:cs typeface="+mn-cs"/>
                            </a:rPr>
                            <a:t>9) Both the cable ends should look like the cable end shown in FIG. 4.</a:t>
                          </a:r>
                        </a:p>
                      </a:txBody>
                      <a:tcPr marT="45719" marB="45719"/>
                    </a:tc>
                    <a:tc>
                      <a:txBody>
                        <a:bodyPr/>
                        <a:lstStyle/>
                        <a:p>
                          <a:endParaRPr lang="en-ZA" sz="1500" dirty="0"/>
                        </a:p>
                      </a:txBody>
                      <a:tcPr marT="45719" marB="45719"/>
                    </a:tc>
                  </a:tr>
                  <a:tr h="5806438">
                    <a:tc>
                      <a:txBody>
                        <a:bodyPr/>
                        <a:lstStyle/>
                        <a:p>
                          <a:endParaRPr lang="en-US"/>
                        </a:p>
                      </a:txBody>
                      <a:tcPr marT="45719" marB="45719">
                        <a:blipFill rotWithShape="1">
                          <a:blip r:embed="rId4"/>
                          <a:stretch>
                            <a:fillRect l="-138" t="-40021" r="-99862" b="-1050"/>
                          </a:stretch>
                        </a:blipFill>
                      </a:tcPr>
                    </a:tc>
                    <a:tc>
                      <a:txBody>
                        <a:bodyPr/>
                        <a:lstStyle/>
                        <a:p>
                          <a:endParaRPr lang="en-ZA" sz="1500" dirty="0" smtClean="0"/>
                        </a:p>
                        <a:p>
                          <a:endParaRPr lang="en-ZA" sz="1500" dirty="0" smtClean="0"/>
                        </a:p>
                        <a:p>
                          <a:endParaRPr lang="en-ZA" sz="1500" dirty="0" smtClean="0"/>
                        </a:p>
                        <a:p>
                          <a:endParaRPr lang="en-ZA" sz="1500" dirty="0" smtClean="0"/>
                        </a:p>
                        <a:p>
                          <a:endParaRPr lang="en-ZA" sz="1500" dirty="0" smtClean="0"/>
                        </a:p>
                        <a:p>
                          <a:endParaRPr lang="en-ZA" sz="1500" dirty="0" smtClean="0"/>
                        </a:p>
                        <a:p>
                          <a:endParaRPr lang="en-ZA" sz="1500" dirty="0" smtClean="0"/>
                        </a:p>
                        <a:p>
                          <a:endParaRPr lang="en-ZA" sz="1500" dirty="0" smtClean="0"/>
                        </a:p>
                        <a:p>
                          <a:endParaRPr lang="en-ZA" sz="1500" dirty="0"/>
                        </a:p>
                      </a:txBody>
                      <a:tcPr marT="45719" marB="45719"/>
                    </a:tc>
                  </a:tr>
                </a:tbl>
              </a:graphicData>
            </a:graphic>
          </p:graphicFrame>
        </mc:Fallback>
      </mc:AlternateContent>
      <p:pic>
        <p:nvPicPr>
          <p:cNvPr id="512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51892" y="1700810"/>
            <a:ext cx="3429000" cy="1638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66157" y="6128166"/>
            <a:ext cx="3800475"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22626621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92C05-8DD4-4005-AA63-7A57617E295A}"/>
              </a:ext>
            </a:extLst>
          </p:cNvPr>
          <p:cNvSpPr>
            <a:spLocks noGrp="1"/>
          </p:cNvSpPr>
          <p:nvPr>
            <p:ph type="title"/>
          </p:nvPr>
        </p:nvSpPr>
        <p:spPr>
          <a:xfrm>
            <a:off x="682507" y="1"/>
            <a:ext cx="8831461" cy="1113227"/>
          </a:xfrm>
        </p:spPr>
        <p:txBody>
          <a:bodyPr>
            <a:normAutofit/>
          </a:bodyPr>
          <a:lstStyle/>
          <a:p>
            <a:r>
              <a:rPr lang="en-ZA" sz="2400" dirty="0"/>
              <a:t>Video brief- Vid01contin.. Video with presenter explaining how to joint a low tension cable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6731858"/>
              </p:ext>
            </p:extLst>
          </p:nvPr>
        </p:nvGraphicFramePr>
        <p:xfrm>
          <a:off x="717672" y="1100874"/>
          <a:ext cx="8832850" cy="5836772"/>
        </p:xfrm>
        <a:graphic>
          <a:graphicData uri="http://schemas.openxmlformats.org/drawingml/2006/table">
            <a:tbl>
              <a:tblPr firstRow="1" bandRow="1">
                <a:tableStyleId>{5940675A-B579-460E-94D1-54222C63F5DA}</a:tableStyleId>
              </a:tblPr>
              <a:tblGrid>
                <a:gridCol w="4416425">
                  <a:extLst>
                    <a:ext uri="{9D8B030D-6E8A-4147-A177-3AD203B41FA5}">
                      <a16:colId xmlns:a16="http://schemas.microsoft.com/office/drawing/2014/main" val="20000"/>
                    </a:ext>
                  </a:extLst>
                </a:gridCol>
                <a:gridCol w="4416425">
                  <a:extLst>
                    <a:ext uri="{9D8B030D-6E8A-4147-A177-3AD203B41FA5}">
                      <a16:colId xmlns:a16="http://schemas.microsoft.com/office/drawing/2014/main" val="20001"/>
                    </a:ext>
                  </a:extLst>
                </a:gridCol>
              </a:tblGrid>
              <a:tr h="445179">
                <a:tc>
                  <a:txBody>
                    <a:bodyPr/>
                    <a:lstStyle/>
                    <a:p>
                      <a:r>
                        <a:rPr lang="en-ZA" sz="1600" dirty="0"/>
                        <a:t>Voice over </a:t>
                      </a:r>
                      <a:endParaRPr lang="en-ZA" sz="1600" dirty="0">
                        <a:solidFill>
                          <a:schemeClr val="tx1"/>
                        </a:solidFill>
                      </a:endParaRPr>
                    </a:p>
                  </a:txBody>
                  <a:tcPr marT="45719" marB="45719"/>
                </a:tc>
                <a:tc>
                  <a:txBody>
                    <a:bodyPr/>
                    <a:lstStyle/>
                    <a:p>
                      <a:r>
                        <a:rPr lang="en-ZA" sz="1600" dirty="0"/>
                        <a:t>Image/</a:t>
                      </a:r>
                      <a:r>
                        <a:rPr lang="en-ZA" sz="1600" dirty="0" err="1"/>
                        <a:t>Gfx</a:t>
                      </a:r>
                      <a:endParaRPr lang="en-ZA" sz="1600" dirty="0">
                        <a:solidFill>
                          <a:schemeClr val="tx1"/>
                        </a:solidFill>
                      </a:endParaRPr>
                    </a:p>
                  </a:txBody>
                  <a:tcPr marT="45719" marB="45719"/>
                </a:tc>
                <a:extLst>
                  <a:ext uri="{0D108BD9-81ED-4DB2-BD59-A6C34878D82A}">
                    <a16:rowId xmlns:a16="http://schemas.microsoft.com/office/drawing/2014/main" val="10000"/>
                  </a:ext>
                </a:extLst>
              </a:tr>
              <a:tr h="5391593">
                <a:tc>
                  <a:txBody>
                    <a:bodyPr/>
                    <a:lstStyle/>
                    <a:p>
                      <a:r>
                        <a:rPr lang="en-ZA" sz="1500" b="0" i="0" u="none" strike="noStrike" kern="1200" baseline="0" dirty="0">
                          <a:solidFill>
                            <a:schemeClr val="tx1"/>
                          </a:solidFill>
                          <a:latin typeface="+mn-lt"/>
                          <a:ea typeface="+mn-ea"/>
                          <a:cs typeface="+mn-cs"/>
                        </a:rPr>
                        <a:t>Now we can  </a:t>
                      </a:r>
                      <a:r>
                        <a:rPr lang="en-ZA" sz="1500" b="1" i="0" u="none" strike="noStrike" kern="1200" baseline="0" dirty="0">
                          <a:solidFill>
                            <a:schemeClr val="tx1"/>
                          </a:solidFill>
                          <a:latin typeface="+mn-lt"/>
                          <a:ea typeface="+mn-ea"/>
                          <a:cs typeface="+mn-cs"/>
                        </a:rPr>
                        <a:t>complete the cable joint. </a:t>
                      </a:r>
                    </a:p>
                    <a:p>
                      <a:r>
                        <a:rPr lang="en-ZA" sz="1500" b="0" i="0" u="none" strike="noStrike" kern="1200" baseline="0" dirty="0">
                          <a:solidFill>
                            <a:schemeClr val="tx1"/>
                          </a:solidFill>
                          <a:latin typeface="+mn-lt"/>
                          <a:ea typeface="+mn-ea"/>
                          <a:cs typeface="+mn-cs"/>
                        </a:rPr>
                        <a:t>1)  Position the mould over half the joint, remove the original piece of PVC adhesive tape and re-mark both cables with the tape supplied. At these points apply as many layers of this tape as is necessary to ensure a resin-tight fit between the mould and the cable. </a:t>
                      </a:r>
                    </a:p>
                    <a:p>
                      <a:endParaRPr lang="en-ZA" sz="1500" b="0" i="0" u="none" strike="noStrike" kern="1200" baseline="0" dirty="0">
                        <a:solidFill>
                          <a:schemeClr val="tx1"/>
                        </a:solidFill>
                        <a:latin typeface="+mn-lt"/>
                        <a:ea typeface="+mn-ea"/>
                        <a:cs typeface="+mn-cs"/>
                      </a:endParaRPr>
                    </a:p>
                    <a:p>
                      <a:r>
                        <a:rPr lang="en-ZA" sz="1500" b="0" i="0" u="none" strike="noStrike" kern="1200" baseline="0" dirty="0">
                          <a:solidFill>
                            <a:schemeClr val="tx1"/>
                          </a:solidFill>
                          <a:latin typeface="+mn-lt"/>
                          <a:ea typeface="+mn-ea"/>
                          <a:cs typeface="+mn-cs"/>
                        </a:rPr>
                        <a:t>2) Position the mould halves round the cable and snap them together, ensuring that they are completely closed, then seal the ends to the cable with several highly stretched layers of tape. </a:t>
                      </a:r>
                    </a:p>
                    <a:p>
                      <a:endParaRPr lang="en-ZA" sz="1500" b="0" i="0" u="none" strike="noStrike" kern="1200" baseline="0" dirty="0">
                        <a:solidFill>
                          <a:schemeClr val="tx1"/>
                        </a:solidFill>
                        <a:latin typeface="+mn-lt"/>
                        <a:ea typeface="+mn-ea"/>
                        <a:cs typeface="+mn-cs"/>
                      </a:endParaRPr>
                    </a:p>
                    <a:p>
                      <a:r>
                        <a:rPr lang="en-ZA" sz="1500" b="0" i="0" u="none" strike="noStrike" kern="1200" baseline="0" dirty="0">
                          <a:solidFill>
                            <a:schemeClr val="tx1"/>
                          </a:solidFill>
                          <a:latin typeface="+mn-lt"/>
                          <a:ea typeface="+mn-ea"/>
                          <a:cs typeface="+mn-cs"/>
                        </a:rPr>
                        <a:t>3) Insert the funnels into the holes provided in the mould, making sure that the joint is level. Mix the resin and hardener according to the instructions given on the bag or tin. As soon as it is thoroughly mixed, pour the resin into the mould. FIG. 6 shows what the complete joint should look like. </a:t>
                      </a:r>
                    </a:p>
                    <a:p>
                      <a:endParaRPr lang="en-ZA" sz="1500" b="0" i="0" u="none" strike="noStrike" kern="1200" baseline="0" dirty="0">
                        <a:solidFill>
                          <a:schemeClr val="tx1"/>
                        </a:solidFill>
                        <a:latin typeface="+mn-lt"/>
                        <a:ea typeface="+mn-ea"/>
                        <a:cs typeface="+mn-cs"/>
                      </a:endParaRPr>
                    </a:p>
                    <a:p>
                      <a:r>
                        <a:rPr lang="en-ZA" sz="1500" b="0" i="0" u="none" strike="noStrike" kern="1200" baseline="0" dirty="0">
                          <a:solidFill>
                            <a:schemeClr val="tx1"/>
                          </a:solidFill>
                          <a:latin typeface="+mn-lt"/>
                          <a:ea typeface="+mn-ea"/>
                          <a:cs typeface="+mn-cs"/>
                        </a:rPr>
                        <a:t>NOTE:</a:t>
                      </a:r>
                    </a:p>
                    <a:p>
                      <a:r>
                        <a:rPr lang="en-ZA" sz="1500" b="0" i="0" u="none" strike="noStrike" kern="1200" baseline="0" dirty="0">
                          <a:solidFill>
                            <a:schemeClr val="tx1"/>
                          </a:solidFill>
                          <a:latin typeface="+mn-lt"/>
                          <a:ea typeface="+mn-ea"/>
                          <a:cs typeface="+mn-cs"/>
                        </a:rPr>
                        <a:t>Do not move the joint or pass current through the cable until the resin has completely solidified, which it is when the mould has cooled down.</a:t>
                      </a:r>
                    </a:p>
                  </a:txBody>
                  <a:tcPr marT="45719" marB="45719"/>
                </a:tc>
                <a:tc>
                  <a:txBody>
                    <a:bodyPr/>
                    <a:lstStyle/>
                    <a:p>
                      <a:endParaRPr lang="en-ZA" sz="1500" dirty="0"/>
                    </a:p>
                  </a:txBody>
                  <a:tcPr marT="45719" marB="45719"/>
                </a:tc>
                <a:extLst>
                  <a:ext uri="{0D108BD9-81ED-4DB2-BD59-A6C34878D82A}">
                    <a16:rowId xmlns:a16="http://schemas.microsoft.com/office/drawing/2014/main" val="10001"/>
                  </a:ext>
                </a:extLst>
              </a:tr>
            </a:tbl>
          </a:graphicData>
        </a:graphic>
      </p:graphicFrame>
      <p:pic>
        <p:nvPicPr>
          <p:cNvPr id="614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88737" y="1841657"/>
            <a:ext cx="4043333" cy="24755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2345180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Assumed prior learning </a:t>
            </a:r>
          </a:p>
        </p:txBody>
      </p:sp>
      <p:sp>
        <p:nvSpPr>
          <p:cNvPr id="3" name="Content Placeholder 2"/>
          <p:cNvSpPr>
            <a:spLocks noGrp="1"/>
          </p:cNvSpPr>
          <p:nvPr>
            <p:ph idx="1"/>
          </p:nvPr>
        </p:nvSpPr>
        <p:spPr/>
        <p:txBody>
          <a:bodyPr>
            <a:noAutofit/>
          </a:bodyPr>
          <a:lstStyle/>
          <a:p>
            <a:pPr marL="0" indent="0">
              <a:buNone/>
            </a:pPr>
            <a:r>
              <a:rPr lang="en-GB" sz="2400" dirty="0"/>
              <a:t>-Cable glands (</a:t>
            </a:r>
            <a:r>
              <a:rPr lang="en-GB" sz="2400" dirty="0">
                <a:solidFill>
                  <a:srgbClr val="0070C0"/>
                </a:solidFill>
              </a:rPr>
              <a:t>unit 1.5</a:t>
            </a:r>
            <a:r>
              <a:rPr lang="en-GB" sz="2400" dirty="0"/>
              <a:t>)</a:t>
            </a:r>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p>
          <a:p>
            <a:endParaRPr lang="en-GB" sz="2400" dirty="0"/>
          </a:p>
          <a:p>
            <a:endParaRPr lang="en-GB" sz="2400" dirty="0"/>
          </a:p>
          <a:p>
            <a:endParaRPr lang="en-GB" sz="2400" dirty="0"/>
          </a:p>
        </p:txBody>
      </p:sp>
    </p:spTree>
    <p:custDataLst>
      <p:tags r:id="rId1"/>
    </p:custDataLst>
    <p:extLst>
      <p:ext uri="{BB962C8B-B14F-4D97-AF65-F5344CB8AC3E}">
        <p14:creationId xmlns:p14="http://schemas.microsoft.com/office/powerpoint/2010/main" val="1182109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Low voltage cable joints</a:t>
            </a:r>
          </a:p>
        </p:txBody>
      </p:sp>
      <p:sp>
        <p:nvSpPr>
          <p:cNvPr id="3" name="Text Placeholder 2"/>
          <p:cNvSpPr>
            <a:spLocks noGrp="1"/>
          </p:cNvSpPr>
          <p:nvPr>
            <p:ph type="body" idx="1"/>
          </p:nvPr>
        </p:nvSpPr>
        <p:spPr/>
        <p:txBody>
          <a:bodyPr/>
          <a:lstStyle/>
          <a:p>
            <a:r>
              <a:rPr lang="en-GB" dirty="0"/>
              <a:t>Unit 1.6</a:t>
            </a:r>
          </a:p>
        </p:txBody>
      </p:sp>
    </p:spTree>
    <p:custDataLst>
      <p:tags r:id="rId1"/>
    </p:custDataLst>
    <p:extLst>
      <p:ext uri="{BB962C8B-B14F-4D97-AF65-F5344CB8AC3E}">
        <p14:creationId xmlns:p14="http://schemas.microsoft.com/office/powerpoint/2010/main" val="1799061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In this lesson you will learn about:</a:t>
            </a:r>
          </a:p>
        </p:txBody>
      </p:sp>
      <p:sp>
        <p:nvSpPr>
          <p:cNvPr id="5" name="Content Placeholder 4"/>
          <p:cNvSpPr>
            <a:spLocks noGrp="1"/>
          </p:cNvSpPr>
          <p:nvPr>
            <p:ph idx="1"/>
          </p:nvPr>
        </p:nvSpPr>
        <p:spPr/>
        <p:txBody>
          <a:bodyPr>
            <a:normAutofit/>
          </a:bodyPr>
          <a:lstStyle/>
          <a:p>
            <a:r>
              <a:rPr lang="en-ZA" dirty="0">
                <a:solidFill>
                  <a:srgbClr val="0070C0"/>
                </a:solidFill>
              </a:rPr>
              <a:t>Cable termination </a:t>
            </a:r>
          </a:p>
          <a:p>
            <a:r>
              <a:rPr lang="en-ZA" dirty="0">
                <a:solidFill>
                  <a:srgbClr val="0070C0"/>
                </a:solidFill>
              </a:rPr>
              <a:t>Cable joints</a:t>
            </a:r>
          </a:p>
        </p:txBody>
      </p:sp>
    </p:spTree>
    <p:extLst>
      <p:ext uri="{BB962C8B-B14F-4D97-AF65-F5344CB8AC3E}">
        <p14:creationId xmlns:p14="http://schemas.microsoft.com/office/powerpoint/2010/main" val="2957094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7" y="306641"/>
            <a:ext cx="8831461" cy="1113227"/>
          </a:xfrm>
        </p:spPr>
        <p:txBody>
          <a:bodyPr/>
          <a:lstStyle/>
          <a:p>
            <a:r>
              <a:rPr lang="en-GB" dirty="0"/>
              <a:t>Cable termination and joints</a:t>
            </a:r>
          </a:p>
        </p:txBody>
      </p:sp>
      <p:sp>
        <p:nvSpPr>
          <p:cNvPr id="3" name="Content Placeholder 2"/>
          <p:cNvSpPr>
            <a:spLocks noGrp="1"/>
          </p:cNvSpPr>
          <p:nvPr>
            <p:ph idx="1"/>
          </p:nvPr>
        </p:nvSpPr>
        <p:spPr>
          <a:xfrm>
            <a:off x="884907" y="1240903"/>
            <a:ext cx="8390411" cy="2176854"/>
          </a:xfrm>
        </p:spPr>
        <p:txBody>
          <a:bodyPr>
            <a:noAutofit/>
          </a:bodyPr>
          <a:lstStyle/>
          <a:p>
            <a:pPr marL="0" indent="0">
              <a:buNone/>
            </a:pPr>
            <a:r>
              <a:rPr lang="en-ZA" dirty="0"/>
              <a:t>We will refer to cable termination and cable joints a lot in this lesson but what exactly do these terms mean? </a:t>
            </a:r>
          </a:p>
          <a:p>
            <a:pPr marL="0" indent="0">
              <a:buNone/>
            </a:pPr>
            <a:r>
              <a:rPr lang="en-ZA" dirty="0"/>
              <a:t>Joints and terminations provide the electrical connection, mechanical support and physical protection of the cable. There are different types of joints and terminations based on the cable function, type and construction materials.</a:t>
            </a:r>
          </a:p>
          <a:p>
            <a:pPr marL="0" indent="0">
              <a:buNone/>
            </a:pPr>
            <a:endParaRPr lang="en-GB" dirty="0"/>
          </a:p>
        </p:txBody>
      </p:sp>
      <p:pic>
        <p:nvPicPr>
          <p:cNvPr id="6" name="Graphic 8" descr="User">
            <a:extLst>
              <a:ext uri="{FF2B5EF4-FFF2-40B4-BE49-F238E27FC236}">
                <a16:creationId xmlns:a16="http://schemas.microsoft.com/office/drawing/2014/main" id="{6C5CFF63-8077-8946-9B7D-33C0DBF9998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68301" y="3417757"/>
            <a:ext cx="854046" cy="854046"/>
          </a:xfrm>
          <a:prstGeom prst="rect">
            <a:avLst/>
          </a:prstGeom>
        </p:spPr>
      </p:pic>
      <p:sp>
        <p:nvSpPr>
          <p:cNvPr id="7" name="Rectangle 6">
            <a:extLst>
              <a:ext uri="{FF2B5EF4-FFF2-40B4-BE49-F238E27FC236}">
                <a16:creationId xmlns:a16="http://schemas.microsoft.com/office/drawing/2014/main" id="{E361E8D8-AEC4-C248-93E8-816F597EB996}"/>
              </a:ext>
            </a:extLst>
          </p:cNvPr>
          <p:cNvSpPr/>
          <p:nvPr/>
        </p:nvSpPr>
        <p:spPr>
          <a:xfrm>
            <a:off x="1222347" y="3417759"/>
            <a:ext cx="3079831" cy="1591487"/>
          </a:xfrm>
          <a:prstGeom prst="rect">
            <a:avLst/>
          </a:prstGeom>
          <a:solidFill>
            <a:schemeClr val="tx2">
              <a:lumMod val="60000"/>
              <a:lumOff val="40000"/>
            </a:schemeClr>
          </a:solidFill>
        </p:spPr>
        <p:txBody>
          <a:bodyPr wrap="square" lIns="91427" tIns="45713" rIns="91427" bIns="45713">
            <a:spAutoFit/>
          </a:bodyPr>
          <a:lstStyle/>
          <a:p>
            <a:r>
              <a:rPr lang="en-GB" sz="2400" i="1" dirty="0"/>
              <a:t>Click on the image to find out more about cable joints and terminations</a:t>
            </a:r>
          </a:p>
        </p:txBody>
      </p:sp>
      <p:sp>
        <p:nvSpPr>
          <p:cNvPr id="5" name="AutoShape 4" descr="Image result for difference between fitting a gland and a compression gland"/>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27" tIns="45713" rIns="91427" bIns="45713" numCol="1" anchor="t" anchorCtr="0" compatLnSpc="1">
            <a:prstTxWarp prst="textNoShape">
              <a:avLst/>
            </a:prstTxWarp>
          </a:bodyPr>
          <a:lstStyle/>
          <a:p>
            <a:endParaRPr lang="en-ZA"/>
          </a:p>
        </p:txBody>
      </p:sp>
      <p:pic>
        <p:nvPicPr>
          <p:cNvPr id="1027" name="Picture 3"/>
          <p:cNvPicPr>
            <a:picLocks noChangeAspect="1" noChangeArrowheads="1"/>
          </p:cNvPicPr>
          <p:nvPr/>
        </p:nvPicPr>
        <p:blipFill rotWithShape="1">
          <a:blip r:embed="rId6">
            <a:extLst>
              <a:ext uri="{28A0092B-C50C-407E-A947-70E740481C1C}">
                <a14:useLocalDpi xmlns:a14="http://schemas.microsoft.com/office/drawing/2010/main" val="0"/>
              </a:ext>
            </a:extLst>
          </a:blip>
          <a:srcRect l="18077" t="3750" b="4351"/>
          <a:stretch/>
        </p:blipFill>
        <p:spPr bwMode="auto">
          <a:xfrm>
            <a:off x="6460762" y="3222493"/>
            <a:ext cx="2874319" cy="25369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3166742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7" y="306641"/>
            <a:ext cx="8831461" cy="1113227"/>
          </a:xfrm>
        </p:spPr>
        <p:txBody>
          <a:bodyPr/>
          <a:lstStyle/>
          <a:p>
            <a:r>
              <a:rPr lang="en-GB" dirty="0"/>
              <a:t>Types of cable joints</a:t>
            </a:r>
          </a:p>
        </p:txBody>
      </p:sp>
      <p:sp>
        <p:nvSpPr>
          <p:cNvPr id="3" name="Content Placeholder 2"/>
          <p:cNvSpPr>
            <a:spLocks noGrp="1"/>
          </p:cNvSpPr>
          <p:nvPr>
            <p:ph idx="1"/>
          </p:nvPr>
        </p:nvSpPr>
        <p:spPr>
          <a:xfrm>
            <a:off x="966195" y="1256756"/>
            <a:ext cx="8382036" cy="1636347"/>
          </a:xfrm>
        </p:spPr>
        <p:txBody>
          <a:bodyPr>
            <a:noAutofit/>
          </a:bodyPr>
          <a:lstStyle/>
          <a:p>
            <a:pPr marL="0" indent="0">
              <a:buNone/>
            </a:pPr>
            <a:r>
              <a:rPr lang="en-ZA" dirty="0"/>
              <a:t>The type of cable joints vary according to the voltage, structure, insulation and number of cores of the cable to be jointed. The electrical connection can be made in various ways, including by crimp connectors, mechanical connectors or soldering. </a:t>
            </a:r>
            <a:endParaRPr lang="en-GB" dirty="0"/>
          </a:p>
        </p:txBody>
      </p:sp>
      <p:grpSp>
        <p:nvGrpSpPr>
          <p:cNvPr id="5" name="Group 4"/>
          <p:cNvGrpSpPr/>
          <p:nvPr/>
        </p:nvGrpSpPr>
        <p:grpSpPr>
          <a:xfrm>
            <a:off x="3117959" y="2729824"/>
            <a:ext cx="3717559" cy="2853286"/>
            <a:chOff x="3117956" y="2729824"/>
            <a:chExt cx="3717559" cy="2853286"/>
          </a:xfrm>
        </p:grpSpPr>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17956" y="2729824"/>
              <a:ext cx="3462726" cy="28532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654446" y="5187955"/>
              <a:ext cx="2181069" cy="369332"/>
            </a:xfrm>
            <a:prstGeom prst="rect">
              <a:avLst/>
            </a:prstGeom>
            <a:noFill/>
          </p:spPr>
          <p:txBody>
            <a:bodyPr wrap="square" rtlCol="0">
              <a:spAutoFit/>
            </a:bodyPr>
            <a:lstStyle/>
            <a:p>
              <a:r>
                <a:rPr lang="en-ZA" dirty="0"/>
                <a:t>Low tension jointing</a:t>
              </a:r>
            </a:p>
          </p:txBody>
        </p:sp>
      </p:grpSp>
    </p:spTree>
    <p:custDataLst>
      <p:tags r:id="rId1"/>
    </p:custDataLst>
    <p:extLst>
      <p:ext uri="{BB962C8B-B14F-4D97-AF65-F5344CB8AC3E}">
        <p14:creationId xmlns:p14="http://schemas.microsoft.com/office/powerpoint/2010/main" val="1914173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7" y="306641"/>
            <a:ext cx="8831461" cy="1113227"/>
          </a:xfrm>
        </p:spPr>
        <p:txBody>
          <a:bodyPr/>
          <a:lstStyle/>
          <a:p>
            <a:r>
              <a:rPr lang="en-GB" dirty="0"/>
              <a:t>Join a low tension cable</a:t>
            </a:r>
          </a:p>
        </p:txBody>
      </p:sp>
      <p:sp>
        <p:nvSpPr>
          <p:cNvPr id="3" name="Content Placeholder 2"/>
          <p:cNvSpPr>
            <a:spLocks noGrp="1"/>
          </p:cNvSpPr>
          <p:nvPr>
            <p:ph idx="1"/>
          </p:nvPr>
        </p:nvSpPr>
        <p:spPr>
          <a:xfrm>
            <a:off x="966195" y="1256756"/>
            <a:ext cx="8382036" cy="1636347"/>
          </a:xfrm>
        </p:spPr>
        <p:txBody>
          <a:bodyPr>
            <a:noAutofit/>
          </a:bodyPr>
          <a:lstStyle/>
          <a:p>
            <a:pPr marL="0" indent="0">
              <a:buNone/>
            </a:pPr>
            <a:r>
              <a:rPr lang="en-ZA" dirty="0"/>
              <a:t>Armoured cables must only be joined by using acceptable cable couplers or manufacturers jointing kits, in which case it must be done in accordance with the manufacturer’s instructions. Watch the video below to learn how to correctly join a cable.</a:t>
            </a:r>
            <a:endParaRPr lang="en-US" dirty="0"/>
          </a:p>
          <a:p>
            <a:pPr marL="0" indent="0">
              <a:buNone/>
            </a:pPr>
            <a:endParaRPr lang="en-GB" dirty="0"/>
          </a:p>
        </p:txBody>
      </p:sp>
      <p:sp>
        <p:nvSpPr>
          <p:cNvPr id="10" name="Rounded Rectangle 9"/>
          <p:cNvSpPr/>
          <p:nvPr/>
        </p:nvSpPr>
        <p:spPr>
          <a:xfrm>
            <a:off x="4529444" y="3028724"/>
            <a:ext cx="3220469" cy="2397716"/>
          </a:xfrm>
          <a:prstGeom prst="roundRect">
            <a:avLst/>
          </a:prstGeom>
          <a:solidFill>
            <a:schemeClr val="tx1">
              <a:lumMod val="75000"/>
              <a:alpha val="46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3">
              <a:shade val="50000"/>
            </a:schemeClr>
          </a:lnRef>
          <a:fillRef idx="1">
            <a:schemeClr val="accent3"/>
          </a:fillRef>
          <a:effectRef idx="0">
            <a:schemeClr val="accent3"/>
          </a:effectRef>
          <a:fontRef idx="minor">
            <a:schemeClr val="lt1"/>
          </a:fontRef>
        </p:style>
        <p:txBody>
          <a:bodyPr lIns="91427" tIns="45713" rIns="91427" bIns="45713" rtlCol="0" anchor="ctr"/>
          <a:lstStyle/>
          <a:p>
            <a:pPr algn="ctr"/>
            <a:r>
              <a:rPr lang="en-ZA" dirty="0"/>
              <a:t>Vid 01 Screenshot</a:t>
            </a:r>
          </a:p>
        </p:txBody>
      </p:sp>
      <p:sp>
        <p:nvSpPr>
          <p:cNvPr id="9" name="TextBox 8"/>
          <p:cNvSpPr txBox="1"/>
          <p:nvPr/>
        </p:nvSpPr>
        <p:spPr>
          <a:xfrm>
            <a:off x="1699249" y="3184124"/>
            <a:ext cx="2128602" cy="467109"/>
          </a:xfrm>
          <a:prstGeom prst="rect">
            <a:avLst/>
          </a:prstGeom>
          <a:solidFill>
            <a:sysClr val="window" lastClr="FFFFFF">
              <a:lumMod val="85000"/>
            </a:sys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lIns="91416" tIns="45708" rIns="91416" bIns="45708" rtlCol="0">
            <a:spAutoFit/>
          </a:bodyPr>
          <a:lstStyle/>
          <a:p>
            <a:pPr algn="ctr" defTabSz="457079">
              <a:defRPr/>
            </a:pPr>
            <a:r>
              <a:rPr lang="en-ZA" sz="2400" b="1" kern="0" dirty="0">
                <a:solidFill>
                  <a:srgbClr val="BE1E2D">
                    <a:lumMod val="60000"/>
                    <a:lumOff val="40000"/>
                  </a:srgbClr>
                </a:solidFill>
              </a:rPr>
              <a:t>SAFETY FIRST !</a:t>
            </a:r>
          </a:p>
        </p:txBody>
      </p:sp>
      <p:pic>
        <p:nvPicPr>
          <p:cNvPr id="11" name="Graphic 8" descr="User">
            <a:extLst>
              <a:ext uri="{FF2B5EF4-FFF2-40B4-BE49-F238E27FC236}">
                <a16:creationId xmlns:a16="http://schemas.microsoft.com/office/drawing/2014/main" id="{E2092FAE-43D4-A64D-8926-8B141ADBB9E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45203" y="3091376"/>
            <a:ext cx="854046" cy="854046"/>
          </a:xfrm>
          <a:prstGeom prst="rect">
            <a:avLst/>
          </a:prstGeom>
        </p:spPr>
      </p:pic>
    </p:spTree>
    <p:custDataLst>
      <p:tags r:id="rId1"/>
    </p:custDataLst>
    <p:extLst>
      <p:ext uri="{BB962C8B-B14F-4D97-AF65-F5344CB8AC3E}">
        <p14:creationId xmlns:p14="http://schemas.microsoft.com/office/powerpoint/2010/main" val="261191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857" y="306641"/>
            <a:ext cx="8831461" cy="1113227"/>
          </a:xfrm>
        </p:spPr>
        <p:txBody>
          <a:bodyPr/>
          <a:lstStyle/>
          <a:p>
            <a:r>
              <a:rPr lang="en-ZA" dirty="0"/>
              <a:t>Practise makes perfect 	</a:t>
            </a:r>
          </a:p>
        </p:txBody>
      </p:sp>
      <p:sp>
        <p:nvSpPr>
          <p:cNvPr id="3" name="Content Placeholder 2"/>
          <p:cNvSpPr>
            <a:spLocks noGrp="1"/>
          </p:cNvSpPr>
          <p:nvPr>
            <p:ph idx="1"/>
          </p:nvPr>
        </p:nvSpPr>
        <p:spPr>
          <a:xfrm>
            <a:off x="966193" y="1260724"/>
            <a:ext cx="8309120" cy="1452496"/>
          </a:xfrm>
        </p:spPr>
        <p:txBody>
          <a:bodyPr>
            <a:noAutofit/>
          </a:bodyPr>
          <a:lstStyle/>
          <a:p>
            <a:pPr marL="0" indent="0">
              <a:buNone/>
            </a:pPr>
            <a:r>
              <a:rPr lang="en-ZA" dirty="0"/>
              <a:t>After watching Video 1 in this lesson and joining your own cable, try this activity: </a:t>
            </a:r>
          </a:p>
          <a:p>
            <a:pPr marL="0" indent="0">
              <a:buNone/>
            </a:pPr>
            <a:r>
              <a:rPr lang="en-ZA" dirty="0"/>
              <a:t>Take a piece of cable that is exactly the same size and length as the jointed cable. Use an insulation tester to test the resistances of both pieces of cable.</a:t>
            </a:r>
          </a:p>
          <a:p>
            <a:pPr marL="0" indent="0">
              <a:buNone/>
            </a:pPr>
            <a:r>
              <a:rPr lang="en-ZA" dirty="0"/>
              <a:t>Compare the two sets of readings. If they differ by more than       ±5% then your joint is not up to the standard set out in Regulation 6.3.7.2(a) in the Wiring Code SANS 10142, which requires that the joint should not adversely affect the characteristics of the cable.</a:t>
            </a:r>
            <a:endParaRPr lang="en-GB" dirty="0"/>
          </a:p>
        </p:txBody>
      </p:sp>
    </p:spTree>
    <p:custDataLst>
      <p:tags r:id="rId1"/>
    </p:custDataLst>
    <p:extLst>
      <p:ext uri="{BB962C8B-B14F-4D97-AF65-F5344CB8AC3E}">
        <p14:creationId xmlns:p14="http://schemas.microsoft.com/office/powerpoint/2010/main" val="3452090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644233"/>
            <a:ext cx="7672758" cy="967170"/>
          </a:xfrm>
        </p:spPr>
        <p:txBody>
          <a:bodyPr>
            <a:normAutofit/>
          </a:bodyPr>
          <a:lstStyle/>
          <a:p>
            <a:r>
              <a:rPr lang="en-GB" sz="3000" dirty="0"/>
              <a:t>Let’s review:</a:t>
            </a:r>
          </a:p>
        </p:txBody>
      </p:sp>
      <p:sp>
        <p:nvSpPr>
          <p:cNvPr id="3" name="Content Placeholder 2"/>
          <p:cNvSpPr>
            <a:spLocks noGrp="1"/>
          </p:cNvSpPr>
          <p:nvPr>
            <p:ph idx="1"/>
          </p:nvPr>
        </p:nvSpPr>
        <p:spPr>
          <a:xfrm>
            <a:off x="1122532" y="1469695"/>
            <a:ext cx="8186360" cy="3821508"/>
          </a:xfrm>
        </p:spPr>
        <p:txBody>
          <a:bodyPr>
            <a:noAutofit/>
          </a:bodyPr>
          <a:lstStyle/>
          <a:p>
            <a:pPr algn="just"/>
            <a:r>
              <a:rPr lang="en-GB" sz="2400" dirty="0"/>
              <a:t>In this lesson we have covered:</a:t>
            </a:r>
          </a:p>
          <a:p>
            <a:pPr algn="just">
              <a:buFont typeface="Wingdings" panose="05000000000000000000" pitchFamily="2" charset="2"/>
              <a:buChar char="ü"/>
            </a:pPr>
            <a:r>
              <a:rPr lang="en-GB" sz="2400" dirty="0"/>
              <a:t>Types of cable joints.</a:t>
            </a:r>
          </a:p>
          <a:p>
            <a:pPr algn="just">
              <a:buFont typeface="Wingdings" panose="05000000000000000000" pitchFamily="2" charset="2"/>
              <a:buChar char="ü"/>
            </a:pPr>
            <a:r>
              <a:rPr lang="en-GB" sz="2400" dirty="0"/>
              <a:t>Method to join a LV cable.</a:t>
            </a:r>
          </a:p>
          <a:p>
            <a:pPr algn="just"/>
            <a:endParaRPr lang="en-GB" sz="2400" dirty="0"/>
          </a:p>
          <a:p>
            <a:pPr algn="just"/>
            <a:endParaRPr lang="en-GB" sz="2400" dirty="0"/>
          </a:p>
          <a:p>
            <a:pPr algn="just"/>
            <a:r>
              <a:rPr lang="en-GB" sz="2400" dirty="0"/>
              <a:t>Make sure you have a complete understanding of all the work covered here before you start the next unit.</a:t>
            </a:r>
          </a:p>
          <a:p>
            <a:pPr algn="just">
              <a:buFont typeface="Wingdings" panose="05000000000000000000" pitchFamily="2" charset="2"/>
              <a:buChar char="ü"/>
            </a:pPr>
            <a:endParaRPr lang="en-GB" sz="2400" dirty="0"/>
          </a:p>
          <a:p>
            <a:pPr algn="just">
              <a:buFont typeface="Wingdings" panose="05000000000000000000" pitchFamily="2" charset="2"/>
              <a:buChar char="ü"/>
            </a:pPr>
            <a:endParaRPr lang="en-GB" sz="2400" dirty="0"/>
          </a:p>
        </p:txBody>
      </p:sp>
    </p:spTree>
    <p:custDataLst>
      <p:tags r:id="rId1"/>
    </p:custDataLst>
    <p:extLst>
      <p:ext uri="{BB962C8B-B14F-4D97-AF65-F5344CB8AC3E}">
        <p14:creationId xmlns:p14="http://schemas.microsoft.com/office/powerpoint/2010/main" val="97815315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I6SUkkga"/>
  <p:tag name="ARTICULATE_SLIDE_THUMBNAIL_REFRESH" val="1"/>
  <p:tag name="ARTICULATE_SLIDE_COUNT" val="18"/>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13415</TotalTime>
  <Words>1967</Words>
  <Application>Microsoft Office PowerPoint</Application>
  <PresentationFormat>Custom</PresentationFormat>
  <Paragraphs>192</Paragraphs>
  <Slides>18</Slides>
  <Notes>17</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18</vt:i4>
      </vt:variant>
    </vt:vector>
  </HeadingPairs>
  <TitlesOfParts>
    <vt:vector size="27" baseType="lpstr">
      <vt:lpstr>Arial</vt:lpstr>
      <vt:lpstr>Calibri</vt:lpstr>
      <vt:lpstr>Cambria Math</vt:lpstr>
      <vt:lpstr>Open Sans</vt:lpstr>
      <vt:lpstr>Wingdings</vt:lpstr>
      <vt:lpstr>Office Theme</vt:lpstr>
      <vt:lpstr>1_Office Theme</vt:lpstr>
      <vt:lpstr>2_Office Theme</vt:lpstr>
      <vt:lpstr>3_Office Theme</vt:lpstr>
      <vt:lpstr>Electrical components and systems</vt:lpstr>
      <vt:lpstr>Assumed prior learning </vt:lpstr>
      <vt:lpstr>Low voltage cable joints</vt:lpstr>
      <vt:lpstr>In this lesson you will learn about:</vt:lpstr>
      <vt:lpstr>Cable termination and joints</vt:lpstr>
      <vt:lpstr>Types of cable joints</vt:lpstr>
      <vt:lpstr>Join a low tension cable</vt:lpstr>
      <vt:lpstr>Practise makes perfect  </vt:lpstr>
      <vt:lpstr>Let’s review:</vt:lpstr>
      <vt:lpstr>Quiz time</vt:lpstr>
      <vt:lpstr>Question 1</vt:lpstr>
      <vt:lpstr>Question 2</vt:lpstr>
      <vt:lpstr>Question 3</vt:lpstr>
      <vt:lpstr>Question 4</vt:lpstr>
      <vt:lpstr>Video brief- Vid01 Video with presenter explaining how to joint a low tension cable </vt:lpstr>
      <vt:lpstr>Video brief- Vid01 contin..Video with presenter explaining how to joint a low tension cable </vt:lpstr>
      <vt:lpstr>Video brief- Vid01 contin..Video with presenter explaining how to joint a low tension cable </vt:lpstr>
      <vt:lpstr>Video brief- Vid01contin.. Video with presenter explaining how to joint a low tension cable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7: Electronics</dc:title>
  <dc:creator>Dylan Busa</dc:creator>
  <cp:lastModifiedBy>Benita Gomes</cp:lastModifiedBy>
  <cp:revision>802</cp:revision>
  <dcterms:created xsi:type="dcterms:W3CDTF">2018-02-02T12:07:09Z</dcterms:created>
  <dcterms:modified xsi:type="dcterms:W3CDTF">2018-09-20T07:29:56Z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0B72FE40-8D90-4E4C-9ECE-EAA412A5D681</vt:lpwstr>
  </property>
  <property fmtid="{D5CDD505-2E9C-101B-9397-08002B2CF9AE}" pid="3" name="ArticulatePath">
    <vt:lpwstr>07_03_01_Getting Familiar with Resistors</vt:lpwstr>
  </property>
</Properties>
</file>