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comments/comment1.xml" ContentType="application/vnd.openxmlformats-officedocument.presentationml.comment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comments/comment2.xml" ContentType="application/vnd.openxmlformats-officedocument.presentationml.comments+xml"/>
  <Override PartName="/ppt/tags/tag18.xml" ContentType="application/vnd.openxmlformats-officedocument.presentationml.tags+xml"/>
  <Override PartName="/ppt/notesSlides/notesSlide15.xml" ContentType="application/vnd.openxmlformats-officedocument.presentationml.notesSlide+xml"/>
  <Override PartName="/ppt/comments/comment3.xml" ContentType="application/vnd.openxmlformats-officedocument.presentationml.comments+xml"/>
  <Override PartName="/ppt/tags/tag19.xml" ContentType="application/vnd.openxmlformats-officedocument.presentationml.tags+xml"/>
  <Override PartName="/ppt/notesSlides/notesSlide16.xml" ContentType="application/vnd.openxmlformats-officedocument.presentationml.notesSlide+xml"/>
  <Override PartName="/ppt/comments/comment4.xml" ContentType="application/vnd.openxmlformats-officedocument.presentationml.comments+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92" r:id="rId2"/>
    <p:sldMasterId id="2147483710" r:id="rId3"/>
  </p:sldMasterIdLst>
  <p:notesMasterIdLst>
    <p:notesMasterId r:id="rId23"/>
  </p:notesMasterIdLst>
  <p:sldIdLst>
    <p:sldId id="256" r:id="rId4"/>
    <p:sldId id="469" r:id="rId5"/>
    <p:sldId id="278" r:id="rId6"/>
    <p:sldId id="460" r:id="rId7"/>
    <p:sldId id="291" r:id="rId8"/>
    <p:sldId id="347" r:id="rId9"/>
    <p:sldId id="349" r:id="rId10"/>
    <p:sldId id="468" r:id="rId11"/>
    <p:sldId id="350" r:id="rId12"/>
    <p:sldId id="461" r:id="rId13"/>
    <p:sldId id="463" r:id="rId14"/>
    <p:sldId id="467" r:id="rId15"/>
    <p:sldId id="464" r:id="rId16"/>
    <p:sldId id="470" r:id="rId17"/>
    <p:sldId id="457" r:id="rId18"/>
    <p:sldId id="453" r:id="rId19"/>
    <p:sldId id="462" r:id="rId20"/>
    <p:sldId id="465" r:id="rId21"/>
    <p:sldId id="466" r:id="rId22"/>
  </p:sldIdLst>
  <p:sldSz cx="10239375" cy="5759450"/>
  <p:notesSz cx="6858000" cy="9144000"/>
  <p:custDataLst>
    <p:tags r:id="rId24"/>
  </p:custDataLst>
  <p:defaultText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8" algn="l" defTabSz="457154" rtl="0" eaLnBrk="1" latinLnBrk="0" hangingPunct="1">
      <a:defRPr sz="1800" kern="1200">
        <a:solidFill>
          <a:schemeClr val="tx1"/>
        </a:solidFill>
        <a:latin typeface="+mn-lt"/>
        <a:ea typeface="+mn-ea"/>
        <a:cs typeface="+mn-cs"/>
      </a:defRPr>
    </a:lvl3pPr>
    <a:lvl4pPr marL="1371462" algn="l" defTabSz="457154" rtl="0" eaLnBrk="1" latinLnBrk="0" hangingPunct="1">
      <a:defRPr sz="1800" kern="1200">
        <a:solidFill>
          <a:schemeClr val="tx1"/>
        </a:solidFill>
        <a:latin typeface="+mn-lt"/>
        <a:ea typeface="+mn-ea"/>
        <a:cs typeface="+mn-cs"/>
      </a:defRPr>
    </a:lvl4pPr>
    <a:lvl5pPr marL="1828617" algn="l" defTabSz="457154" rtl="0" eaLnBrk="1" latinLnBrk="0" hangingPunct="1">
      <a:defRPr sz="1800" kern="1200">
        <a:solidFill>
          <a:schemeClr val="tx1"/>
        </a:solidFill>
        <a:latin typeface="+mn-lt"/>
        <a:ea typeface="+mn-ea"/>
        <a:cs typeface="+mn-cs"/>
      </a:defRPr>
    </a:lvl5pPr>
    <a:lvl6pPr marL="2285770" algn="l" defTabSz="457154" rtl="0" eaLnBrk="1" latinLnBrk="0" hangingPunct="1">
      <a:defRPr sz="1800" kern="1200">
        <a:solidFill>
          <a:schemeClr val="tx1"/>
        </a:solidFill>
        <a:latin typeface="+mn-lt"/>
        <a:ea typeface="+mn-ea"/>
        <a:cs typeface="+mn-cs"/>
      </a:defRPr>
    </a:lvl6pPr>
    <a:lvl7pPr marL="2742925" algn="l" defTabSz="457154" rtl="0" eaLnBrk="1" latinLnBrk="0" hangingPunct="1">
      <a:defRPr sz="1800" kern="1200">
        <a:solidFill>
          <a:schemeClr val="tx1"/>
        </a:solidFill>
        <a:latin typeface="+mn-lt"/>
        <a:ea typeface="+mn-ea"/>
        <a:cs typeface="+mn-cs"/>
      </a:defRPr>
    </a:lvl7pPr>
    <a:lvl8pPr marL="3200079" algn="l" defTabSz="457154" rtl="0" eaLnBrk="1" latinLnBrk="0" hangingPunct="1">
      <a:defRPr sz="1800" kern="1200">
        <a:solidFill>
          <a:schemeClr val="tx1"/>
        </a:solidFill>
        <a:latin typeface="+mn-lt"/>
        <a:ea typeface="+mn-ea"/>
        <a:cs typeface="+mn-cs"/>
      </a:defRPr>
    </a:lvl8pPr>
    <a:lvl9pPr marL="3657232" algn="l" defTabSz="45715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469"/>
            <p14:sldId id="278"/>
            <p14:sldId id="460"/>
            <p14:sldId id="291"/>
            <p14:sldId id="347"/>
            <p14:sldId id="349"/>
            <p14:sldId id="468"/>
            <p14:sldId id="350"/>
            <p14:sldId id="461"/>
            <p14:sldId id="463"/>
            <p14:sldId id="467"/>
            <p14:sldId id="464"/>
            <p14:sldId id="470"/>
          </p14:sldIdLst>
        </p14:section>
        <p14:section name="Appendix" id="{61A5EB1E-5BAC-224D-8F20-5D1D8E086C2B}">
          <p14:sldIdLst>
            <p14:sldId id="457"/>
            <p14:sldId id="453"/>
            <p14:sldId id="462"/>
            <p14:sldId id="465"/>
            <p14:sldId id="466"/>
          </p14:sldIdLst>
        </p14:section>
      </p14:sectionLst>
    </p:ext>
    <p:ext uri="{EFAFB233-063F-42B5-8137-9DF3F51BA10A}">
      <p15:sldGuideLst xmlns:p15="http://schemas.microsoft.com/office/powerpoint/2012/main">
        <p15:guide id="1" orient="horz" pos="1814">
          <p15:clr>
            <a:srgbClr val="A4A3A4"/>
          </p15:clr>
        </p15:guide>
        <p15:guide id="2" pos="322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9" clrIdx="0">
    <p:extLst/>
  </p:cmAuthor>
  <p:cmAuthor id="2" name="Benita Gomes" initials="BG" lastIdx="4" clrIdx="1">
    <p:extLst/>
  </p:cmAuthor>
  <p:cmAuthor id="3" name="BackOffice" initials="B" lastIdx="3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8D9C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8"/>
    <p:restoredTop sz="73124" autoAdjust="0"/>
  </p:normalViewPr>
  <p:slideViewPr>
    <p:cSldViewPr snapToGrid="0" snapToObjects="1">
      <p:cViewPr varScale="1">
        <p:scale>
          <a:sx n="99" d="100"/>
          <a:sy n="99" d="100"/>
        </p:scale>
        <p:origin x="1662" y="84"/>
      </p:cViewPr>
      <p:guideLst>
        <p:guide orient="horz" pos="1814"/>
        <p:guide pos="32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8-08-13T14:14:30.876" idx="1">
    <p:pos x="916" y="1948"/>
    <p:text>Image 01: https://tinyurl.com/ya2hshan</p:text>
  </p:cm>
</p:cmLst>
</file>

<file path=ppt/comments/comment2.xml><?xml version="1.0" encoding="utf-8"?>
<p:cmLst xmlns:a="http://schemas.openxmlformats.org/drawingml/2006/main" xmlns:r="http://schemas.openxmlformats.org/officeDocument/2006/relationships" xmlns:p="http://schemas.openxmlformats.org/presentationml/2006/main">
  <p:cm authorId="3" dt="2018-08-13T16:07:17.265" idx="27">
    <p:pos x="6101" y="1331"/>
    <p:text>Table: Book 2, CA-2 Fit a compression gland, Pg 64</p:text>
  </p:cm>
</p:cmLst>
</file>

<file path=ppt/comments/comment3.xml><?xml version="1.0" encoding="utf-8"?>
<p:cmLst xmlns:a="http://schemas.openxmlformats.org/drawingml/2006/main" xmlns:r="http://schemas.openxmlformats.org/officeDocument/2006/relationships" xmlns:p="http://schemas.openxmlformats.org/presentationml/2006/main">
  <p:cm authorId="3" dt="2018-08-13T16:07:27.719" idx="29">
    <p:pos x="5988" y="1454"/>
    <p:text>Fig 1: Book 2, Fitting a compression gland CA-2, Pg67. As voice over mentions each part of the gland highlight that part of the image.</p:text>
  </p:cm>
</p:cmLst>
</file>

<file path=ppt/comments/comment4.xml><?xml version="1.0" encoding="utf-8"?>
<p:cmLst xmlns:a="http://schemas.openxmlformats.org/drawingml/2006/main" xmlns:r="http://schemas.openxmlformats.org/officeDocument/2006/relationships" xmlns:p="http://schemas.openxmlformats.org/presentationml/2006/main">
  <p:cm authorId="3" dt="2018-08-13T16:15:52.723" idx="31">
    <p:pos x="6091" y="1416"/>
    <p:text>Table 2: Book 2, CA-3 , Table 1 on Pg 79</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308" rtl="0" eaLnBrk="1" latinLnBrk="0" hangingPunct="1">
      <a:defRPr sz="1200" kern="1200">
        <a:solidFill>
          <a:schemeClr val="tx1"/>
        </a:solidFill>
        <a:latin typeface="+mn-lt"/>
        <a:ea typeface="+mn-ea"/>
        <a:cs typeface="+mn-cs"/>
      </a:defRPr>
    </a:lvl1pPr>
    <a:lvl2pPr marL="457154" algn="l" defTabSz="914308" rtl="0" eaLnBrk="1" latinLnBrk="0" hangingPunct="1">
      <a:defRPr sz="1200" kern="1200">
        <a:solidFill>
          <a:schemeClr val="tx1"/>
        </a:solidFill>
        <a:latin typeface="+mn-lt"/>
        <a:ea typeface="+mn-ea"/>
        <a:cs typeface="+mn-cs"/>
      </a:defRPr>
    </a:lvl2pPr>
    <a:lvl3pPr marL="914308" algn="l" defTabSz="914308" rtl="0" eaLnBrk="1" latinLnBrk="0" hangingPunct="1">
      <a:defRPr sz="1200" kern="1200">
        <a:solidFill>
          <a:schemeClr val="tx1"/>
        </a:solidFill>
        <a:latin typeface="+mn-lt"/>
        <a:ea typeface="+mn-ea"/>
        <a:cs typeface="+mn-cs"/>
      </a:defRPr>
    </a:lvl3pPr>
    <a:lvl4pPr marL="1371462" algn="l" defTabSz="914308" rtl="0" eaLnBrk="1" latinLnBrk="0" hangingPunct="1">
      <a:defRPr sz="1200" kern="1200">
        <a:solidFill>
          <a:schemeClr val="tx1"/>
        </a:solidFill>
        <a:latin typeface="+mn-lt"/>
        <a:ea typeface="+mn-ea"/>
        <a:cs typeface="+mn-cs"/>
      </a:defRPr>
    </a:lvl4pPr>
    <a:lvl5pPr marL="1828617" algn="l" defTabSz="914308" rtl="0" eaLnBrk="1" latinLnBrk="0" hangingPunct="1">
      <a:defRPr sz="1200" kern="1200">
        <a:solidFill>
          <a:schemeClr val="tx1"/>
        </a:solidFill>
        <a:latin typeface="+mn-lt"/>
        <a:ea typeface="+mn-ea"/>
        <a:cs typeface="+mn-cs"/>
      </a:defRPr>
    </a:lvl5pPr>
    <a:lvl6pPr marL="2285770" algn="l" defTabSz="914308" rtl="0" eaLnBrk="1" latinLnBrk="0" hangingPunct="1">
      <a:defRPr sz="1200" kern="1200">
        <a:solidFill>
          <a:schemeClr val="tx1"/>
        </a:solidFill>
        <a:latin typeface="+mn-lt"/>
        <a:ea typeface="+mn-ea"/>
        <a:cs typeface="+mn-cs"/>
      </a:defRPr>
    </a:lvl6pPr>
    <a:lvl7pPr marL="2742925" algn="l" defTabSz="914308" rtl="0" eaLnBrk="1" latinLnBrk="0" hangingPunct="1">
      <a:defRPr sz="1200" kern="1200">
        <a:solidFill>
          <a:schemeClr val="tx1"/>
        </a:solidFill>
        <a:latin typeface="+mn-lt"/>
        <a:ea typeface="+mn-ea"/>
        <a:cs typeface="+mn-cs"/>
      </a:defRPr>
    </a:lvl7pPr>
    <a:lvl8pPr marL="3200079" algn="l" defTabSz="914308" rtl="0" eaLnBrk="1" latinLnBrk="0" hangingPunct="1">
      <a:defRPr sz="1200" kern="1200">
        <a:solidFill>
          <a:schemeClr val="tx1"/>
        </a:solidFill>
        <a:latin typeface="+mn-lt"/>
        <a:ea typeface="+mn-ea"/>
        <a:cs typeface="+mn-cs"/>
      </a:defRPr>
    </a:lvl8pPr>
    <a:lvl9pPr marL="3657232" algn="l" defTabSz="91430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Lesson to provide links to the stated units.</a:t>
            </a:r>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Table must appear as a pop up. </a:t>
                </a:r>
                <a:r>
                  <a:rPr lang="en-ZA" b="0" dirty="0"/>
                  <a:t>Table2: Book 2, CA-3,Table 1 </a:t>
                </a:r>
                <a:r>
                  <a:rPr lang="en-ZA" b="0" dirty="0" err="1"/>
                  <a:t>Pg</a:t>
                </a:r>
                <a:r>
                  <a:rPr lang="en-ZA" b="0" dirty="0"/>
                  <a:t> 79</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clicking the button</a:t>
                </a:r>
                <a:r>
                  <a:rPr lang="en-US" b="0" baseline="0" dirty="0"/>
                  <a:t> present the following: “</a:t>
                </a:r>
                <a:r>
                  <a:rPr lang="en-ZA" b="0" baseline="0" dirty="0"/>
                  <a:t>Look in the left hand column marked “CONDUCTOR SIZES” until </a:t>
                </a:r>
                <a14:m>
                  <m:oMath xmlns:m="http://schemas.openxmlformats.org/officeDocument/2006/math">
                    <m:r>
                      <a:rPr lang="en-ZA" i="1" dirty="0" smtClean="0">
                        <a:latin typeface="Cambria Math"/>
                      </a:rPr>
                      <m:t>1,5 </m:t>
                    </m:r>
                    <m:r>
                      <a:rPr lang="en-ZA" i="1" dirty="0" smtClean="0">
                        <a:latin typeface="Cambria Math"/>
                      </a:rPr>
                      <m:t>𝑚</m:t>
                    </m:r>
                    <m:sSup>
                      <m:sSupPr>
                        <m:ctrlPr>
                          <a:rPr lang="en-ZA" b="0" i="1" dirty="0" smtClean="0">
                            <a:latin typeface="Cambria Math" panose="02040503050406030204" pitchFamily="18" charset="0"/>
                          </a:rPr>
                        </m:ctrlPr>
                      </m:sSupPr>
                      <m:e>
                        <m:r>
                          <a:rPr lang="en-ZA" i="1" dirty="0" smtClean="0">
                            <a:latin typeface="Cambria Math"/>
                          </a:rPr>
                          <m:t>𝑚</m:t>
                        </m:r>
                      </m:e>
                      <m:sup>
                        <m:r>
                          <a:rPr lang="en-ZA" i="1" dirty="0" smtClean="0">
                            <a:latin typeface="Cambria Math"/>
                          </a:rPr>
                          <m:t>2</m:t>
                        </m:r>
                      </m:sup>
                    </m:sSup>
                  </m:oMath>
                </a14:m>
                <a:r>
                  <a:rPr lang="en-ZA" b="0" baseline="0" dirty="0"/>
                  <a:t> is found. Place a ruler horizontally across the tables on the line between </a:t>
                </a:r>
                <a14:m>
                  <m:oMath xmlns:m="http://schemas.openxmlformats.org/officeDocument/2006/math">
                    <m:r>
                      <a:rPr lang="en-ZA" i="1" dirty="0" smtClean="0">
                        <a:latin typeface="Cambria Math"/>
                      </a:rPr>
                      <m:t>1,5 </m:t>
                    </m:r>
                    <m:r>
                      <a:rPr lang="en-ZA" i="1" dirty="0" smtClean="0">
                        <a:latin typeface="Cambria Math"/>
                      </a:rPr>
                      <m:t>𝑚</m:t>
                    </m:r>
                    <m:sSup>
                      <m:sSupPr>
                        <m:ctrlPr>
                          <a:rPr lang="en-ZA" b="0" i="1" dirty="0" smtClean="0">
                            <a:latin typeface="Cambria Math" panose="02040503050406030204" pitchFamily="18" charset="0"/>
                          </a:rPr>
                        </m:ctrlPr>
                      </m:sSupPr>
                      <m:e>
                        <m:r>
                          <a:rPr lang="en-ZA" i="1" dirty="0" smtClean="0">
                            <a:latin typeface="Cambria Math"/>
                          </a:rPr>
                          <m:t>𝑚</m:t>
                        </m:r>
                      </m:e>
                      <m:sup>
                        <m:r>
                          <a:rPr lang="en-ZA" i="1" dirty="0" smtClean="0">
                            <a:latin typeface="Cambria Math"/>
                          </a:rPr>
                          <m:t>2</m:t>
                        </m:r>
                      </m:sup>
                    </m:sSup>
                  </m:oMath>
                </a14:m>
                <a:r>
                  <a:rPr lang="en-ZA" b="0" baseline="0" dirty="0"/>
                  <a:t> and </a:t>
                </a:r>
                <a14:m>
                  <m:oMath xmlns:m="http://schemas.openxmlformats.org/officeDocument/2006/math">
                    <m:r>
                      <a:rPr lang="en-ZA" b="0" i="1" baseline="0" dirty="0" smtClean="0">
                        <a:latin typeface="Cambria Math"/>
                      </a:rPr>
                      <m:t>2,</m:t>
                    </m:r>
                    <m:r>
                      <a:rPr lang="en-ZA" i="1" dirty="0" smtClean="0">
                        <a:latin typeface="Cambria Math"/>
                      </a:rPr>
                      <m:t>5 </m:t>
                    </m:r>
                    <m:r>
                      <a:rPr lang="en-ZA" i="1" dirty="0" smtClean="0">
                        <a:latin typeface="Cambria Math"/>
                      </a:rPr>
                      <m:t>𝑚</m:t>
                    </m:r>
                    <m:sSup>
                      <m:sSupPr>
                        <m:ctrlPr>
                          <a:rPr lang="en-ZA" b="0" i="1" dirty="0" smtClean="0">
                            <a:latin typeface="Cambria Math" panose="02040503050406030204" pitchFamily="18" charset="0"/>
                          </a:rPr>
                        </m:ctrlPr>
                      </m:sSupPr>
                      <m:e>
                        <m:r>
                          <a:rPr lang="en-ZA" i="1" dirty="0" smtClean="0">
                            <a:latin typeface="Cambria Math"/>
                          </a:rPr>
                          <m:t>𝑚</m:t>
                        </m:r>
                      </m:e>
                      <m:sup>
                        <m:r>
                          <a:rPr lang="en-ZA" i="1" dirty="0" smtClean="0">
                            <a:latin typeface="Cambria Math"/>
                          </a:rPr>
                          <m:t>2</m:t>
                        </m:r>
                      </m:sup>
                    </m:sSup>
                    <m:r>
                      <a:rPr lang="en-ZA" b="0" i="0" dirty="0" smtClean="0">
                        <a:latin typeface="Cambria Math"/>
                      </a:rPr>
                      <m:t>. </m:t>
                    </m:r>
                  </m:oMath>
                </a14:m>
                <a:r>
                  <a:rPr lang="en-ZA" b="0" baseline="0" dirty="0"/>
                  <a:t>In the second column marked “NO. OF CORES” find the given number of cores in the cable – 7 in this case. In the column marked “GLAND SIZE”, opposite the 7 in the second column, will be a number. In this case it is 0/1. Thus a number  zero or one gland must be used on a </a:t>
                </a:r>
                <a14:m>
                  <m:oMath xmlns:m="http://schemas.openxmlformats.org/officeDocument/2006/math">
                    <m:r>
                      <a:rPr lang="en-ZA" i="1" dirty="0" smtClean="0">
                        <a:latin typeface="Cambria Math"/>
                      </a:rPr>
                      <m:t>1,5 </m:t>
                    </m:r>
                    <m:r>
                      <a:rPr lang="en-ZA" i="1" dirty="0" smtClean="0">
                        <a:latin typeface="Cambria Math"/>
                      </a:rPr>
                      <m:t>𝑚</m:t>
                    </m:r>
                    <m:sSup>
                      <m:sSupPr>
                        <m:ctrlPr>
                          <a:rPr lang="en-ZA" b="0" i="1" dirty="0" smtClean="0">
                            <a:latin typeface="Cambria Math" panose="02040503050406030204" pitchFamily="18" charset="0"/>
                          </a:rPr>
                        </m:ctrlPr>
                      </m:sSupPr>
                      <m:e>
                        <m:r>
                          <a:rPr lang="en-ZA" i="1" dirty="0" smtClean="0">
                            <a:latin typeface="Cambria Math"/>
                          </a:rPr>
                          <m:t>𝑚</m:t>
                        </m:r>
                      </m:e>
                      <m:sup>
                        <m:r>
                          <a:rPr lang="en-ZA" i="1" dirty="0" smtClean="0">
                            <a:latin typeface="Cambria Math"/>
                          </a:rPr>
                          <m:t>2</m:t>
                        </m:r>
                      </m:sup>
                    </m:sSup>
                  </m:oMath>
                </a14:m>
                <a:r>
                  <a:rPr lang="en-ZA" dirty="0"/>
                  <a:t>, 7 core, SWA cable</a:t>
                </a:r>
                <a:r>
                  <a:rPr lang="en-ZA" b="0" baseline="0" dirty="0"/>
                  <a:t>.”</a:t>
                </a:r>
                <a:endParaRPr lang="en-US" b="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clicking button, scroll through all the following examples: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1km = 1 kilometer = 1,000m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1kg = 1 kilogram = 1,000g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1mm = 1 millimeter =1 thousandth</a:t>
                </a:r>
                <a:r>
                  <a:rPr lang="en-US" b="0" baseline="0" dirty="0"/>
                  <a:t> of a meter = </a:t>
                </a:r>
                <a:r>
                  <a:rPr lang="en-US" b="0" dirty="0"/>
                  <a:t> </a:t>
                </a:r>
                <a:r>
                  <a:rPr lang="en-US" b="0" i="0">
                    <a:latin typeface="Cambria Math" panose="02040503050406030204" pitchFamily="18" charset="0"/>
                  </a:rPr>
                  <a:t>1/1,000</a:t>
                </a:r>
                <a:r>
                  <a:rPr lang="en-US" b="0" dirty="0"/>
                  <a:t> 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1MB = 1 megabyte = 1 million bytes = 1,000,000 bytes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last example, hide button.</a:t>
                </a:r>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1650361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Table must appear as a pop up. </a:t>
                </a:r>
                <a:r>
                  <a:rPr lang="en-ZA" b="0" dirty="0"/>
                  <a:t>Table2: Book 2, CA-3,Table 1 </a:t>
                </a:r>
                <a:r>
                  <a:rPr lang="en-ZA" b="0" dirty="0" err="1"/>
                  <a:t>Pg</a:t>
                </a:r>
                <a:r>
                  <a:rPr lang="en-ZA" b="0" dirty="0"/>
                  <a:t> 79</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clicking the button</a:t>
                </a:r>
                <a:r>
                  <a:rPr lang="en-US" b="0" baseline="0" dirty="0"/>
                  <a:t> present the following: “</a:t>
                </a:r>
                <a:r>
                  <a:rPr lang="en-ZA" b="0" baseline="0" dirty="0"/>
                  <a:t>Look in the left hand column marked “CONDUCTOR SIZES” until </a:t>
                </a:r>
                <a14:m>
                  <m:oMath xmlns:m="http://schemas.openxmlformats.org/officeDocument/2006/math">
                    <m:r>
                      <a:rPr lang="en-ZA" b="0" i="1" baseline="0" dirty="0" smtClean="0">
                        <a:latin typeface="Cambria Math"/>
                      </a:rPr>
                      <m:t>3</m:t>
                    </m:r>
                    <m:r>
                      <a:rPr lang="en-ZA" i="1" dirty="0" smtClean="0">
                        <a:latin typeface="Cambria Math"/>
                      </a:rPr>
                      <m:t>5 </m:t>
                    </m:r>
                    <m:r>
                      <a:rPr lang="en-ZA" i="1" dirty="0" smtClean="0">
                        <a:latin typeface="Cambria Math"/>
                      </a:rPr>
                      <m:t>𝑚</m:t>
                    </m:r>
                    <m:sSup>
                      <m:sSupPr>
                        <m:ctrlPr>
                          <a:rPr lang="en-ZA" b="0" i="1" dirty="0" smtClean="0">
                            <a:latin typeface="Cambria Math" panose="02040503050406030204" pitchFamily="18" charset="0"/>
                          </a:rPr>
                        </m:ctrlPr>
                      </m:sSupPr>
                      <m:e>
                        <m:r>
                          <a:rPr lang="en-ZA" i="1" dirty="0" smtClean="0">
                            <a:latin typeface="Cambria Math"/>
                          </a:rPr>
                          <m:t>𝑚</m:t>
                        </m:r>
                      </m:e>
                      <m:sup>
                        <m:r>
                          <a:rPr lang="en-ZA" i="1" dirty="0" smtClean="0">
                            <a:latin typeface="Cambria Math"/>
                          </a:rPr>
                          <m:t>2</m:t>
                        </m:r>
                      </m:sup>
                    </m:sSup>
                  </m:oMath>
                </a14:m>
                <a:r>
                  <a:rPr lang="en-ZA" b="0" baseline="0" dirty="0"/>
                  <a:t> is found. Place a ruler horizontally across the tables on the line between </a:t>
                </a:r>
                <a14:m>
                  <m:oMath xmlns:m="http://schemas.openxmlformats.org/officeDocument/2006/math">
                    <m:r>
                      <a:rPr lang="en-ZA" b="0" i="1" baseline="0" dirty="0" smtClean="0">
                        <a:latin typeface="Cambria Math"/>
                      </a:rPr>
                      <m:t>3</m:t>
                    </m:r>
                    <m:r>
                      <a:rPr lang="en-ZA" i="1" dirty="0" smtClean="0">
                        <a:latin typeface="Cambria Math"/>
                      </a:rPr>
                      <m:t>5 </m:t>
                    </m:r>
                    <m:r>
                      <a:rPr lang="en-ZA" i="1" dirty="0" smtClean="0">
                        <a:latin typeface="Cambria Math"/>
                      </a:rPr>
                      <m:t>𝑚</m:t>
                    </m:r>
                    <m:sSup>
                      <m:sSupPr>
                        <m:ctrlPr>
                          <a:rPr lang="en-ZA" b="0" i="1" dirty="0" smtClean="0">
                            <a:latin typeface="Cambria Math" panose="02040503050406030204" pitchFamily="18" charset="0"/>
                          </a:rPr>
                        </m:ctrlPr>
                      </m:sSupPr>
                      <m:e>
                        <m:r>
                          <a:rPr lang="en-ZA" i="1" dirty="0" smtClean="0">
                            <a:latin typeface="Cambria Math"/>
                          </a:rPr>
                          <m:t>𝑚</m:t>
                        </m:r>
                      </m:e>
                      <m:sup>
                        <m:r>
                          <a:rPr lang="en-ZA" i="1" dirty="0" smtClean="0">
                            <a:latin typeface="Cambria Math"/>
                          </a:rPr>
                          <m:t>2</m:t>
                        </m:r>
                      </m:sup>
                    </m:sSup>
                  </m:oMath>
                </a14:m>
                <a:r>
                  <a:rPr lang="en-ZA" b="0" baseline="0" dirty="0"/>
                  <a:t> and </a:t>
                </a:r>
                <a14:m>
                  <m:oMath xmlns:m="http://schemas.openxmlformats.org/officeDocument/2006/math">
                    <m:r>
                      <a:rPr lang="en-ZA" b="0" i="1" baseline="0" dirty="0" smtClean="0">
                        <a:latin typeface="Cambria Math"/>
                      </a:rPr>
                      <m:t>50</m:t>
                    </m:r>
                    <m:r>
                      <a:rPr lang="en-ZA" i="1" dirty="0" smtClean="0">
                        <a:latin typeface="Cambria Math"/>
                      </a:rPr>
                      <m:t> </m:t>
                    </m:r>
                    <m:r>
                      <a:rPr lang="en-ZA" i="1" dirty="0" smtClean="0">
                        <a:latin typeface="Cambria Math"/>
                      </a:rPr>
                      <m:t>𝑚</m:t>
                    </m:r>
                    <m:sSup>
                      <m:sSupPr>
                        <m:ctrlPr>
                          <a:rPr lang="en-ZA" b="0" i="1" dirty="0" smtClean="0">
                            <a:latin typeface="Cambria Math" panose="02040503050406030204" pitchFamily="18" charset="0"/>
                          </a:rPr>
                        </m:ctrlPr>
                      </m:sSupPr>
                      <m:e>
                        <m:r>
                          <a:rPr lang="en-ZA" i="1" dirty="0" smtClean="0">
                            <a:latin typeface="Cambria Math"/>
                          </a:rPr>
                          <m:t>𝑚</m:t>
                        </m:r>
                      </m:e>
                      <m:sup>
                        <m:r>
                          <a:rPr lang="en-ZA" i="1" dirty="0" smtClean="0">
                            <a:latin typeface="Cambria Math"/>
                          </a:rPr>
                          <m:t>2</m:t>
                        </m:r>
                      </m:sup>
                    </m:sSup>
                    <m:r>
                      <a:rPr lang="en-ZA" b="0" i="0" dirty="0" smtClean="0">
                        <a:latin typeface="Cambria Math"/>
                      </a:rPr>
                      <m:t>. </m:t>
                    </m:r>
                  </m:oMath>
                </a14:m>
                <a:r>
                  <a:rPr lang="en-ZA" b="0" baseline="0" dirty="0"/>
                  <a:t>In the second column marked “NO. OF CORES” find the given number of cores in the cable – 3 in this case. In the column marked “GLAND SIZE”, opposite the 3 in the second column, will be a number. In this case it is 3. Thus a number  3  gland must be used on a </a:t>
                </a:r>
                <a14:m>
                  <m:oMath xmlns:m="http://schemas.openxmlformats.org/officeDocument/2006/math">
                    <m:r>
                      <a:rPr lang="en-ZA" b="0" i="1" baseline="0" dirty="0" smtClean="0">
                        <a:latin typeface="Cambria Math"/>
                      </a:rPr>
                      <m:t>3</m:t>
                    </m:r>
                    <m:r>
                      <a:rPr lang="en-ZA" i="1" dirty="0" smtClean="0">
                        <a:latin typeface="Cambria Math"/>
                      </a:rPr>
                      <m:t>5 </m:t>
                    </m:r>
                    <m:r>
                      <a:rPr lang="en-ZA" i="1" dirty="0" smtClean="0">
                        <a:latin typeface="Cambria Math"/>
                      </a:rPr>
                      <m:t>𝑚</m:t>
                    </m:r>
                    <m:sSup>
                      <m:sSupPr>
                        <m:ctrlPr>
                          <a:rPr lang="en-ZA" b="0" i="1" dirty="0" smtClean="0">
                            <a:latin typeface="Cambria Math" panose="02040503050406030204" pitchFamily="18" charset="0"/>
                          </a:rPr>
                        </m:ctrlPr>
                      </m:sSupPr>
                      <m:e>
                        <m:r>
                          <a:rPr lang="en-ZA" i="1" dirty="0" smtClean="0">
                            <a:latin typeface="Cambria Math"/>
                          </a:rPr>
                          <m:t>𝑚</m:t>
                        </m:r>
                      </m:e>
                      <m:sup>
                        <m:r>
                          <a:rPr lang="en-ZA" i="1" dirty="0" smtClean="0">
                            <a:latin typeface="Cambria Math"/>
                          </a:rPr>
                          <m:t>2</m:t>
                        </m:r>
                      </m:sup>
                    </m:sSup>
                  </m:oMath>
                </a14:m>
                <a:r>
                  <a:rPr lang="en-ZA" dirty="0"/>
                  <a:t>, 3 core, SWA cable</a:t>
                </a:r>
                <a:r>
                  <a:rPr lang="en-ZA" b="0" baseline="0" dirty="0"/>
                  <a:t>.”</a:t>
                </a:r>
                <a:endParaRPr lang="en-US" b="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clicking button, scroll through all the following examples: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1km = 1 kilometer = 1,000m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1kg = 1 kilogram = 1,000g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1mm = 1 millimeter =1 thousandth</a:t>
                </a:r>
                <a:r>
                  <a:rPr lang="en-US" b="0" baseline="0" dirty="0"/>
                  <a:t> of a meter = </a:t>
                </a:r>
                <a:r>
                  <a:rPr lang="en-US" b="0" dirty="0"/>
                  <a:t> </a:t>
                </a:r>
                <a:r>
                  <a:rPr lang="en-US" b="0" i="0">
                    <a:latin typeface="Cambria Math" panose="02040503050406030204" pitchFamily="18" charset="0"/>
                  </a:rPr>
                  <a:t>1/1,000</a:t>
                </a:r>
                <a:r>
                  <a:rPr lang="en-US" b="0" dirty="0"/>
                  <a:t> 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1MB = 1 megabyte = 1 million bytes = 1,000,000 bytes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last example, hide button.</a:t>
                </a:r>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1650361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Screenshot of vid04 (see brief). Play video full screen. </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1467455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205094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Video to have</a:t>
            </a:r>
            <a:r>
              <a:rPr lang="en-ZA" baseline="0" dirty="0"/>
              <a:t> a scripted voice over as in Vid01 brief. Zoom into the selected areas as pointed out when each section is mentioned by the voice over.</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Screencast</a:t>
            </a:r>
            <a:r>
              <a:rPr lang="en-ZA" baseline="0" dirty="0"/>
              <a:t> video with SME explaining method of fitting a gland with script as above brief for video 02 and the relevant matching images or actions on screen.</a:t>
            </a:r>
          </a:p>
          <a:p>
            <a:endParaRPr lang="en-Z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a:t>A video needs to be created to match the scripting in rows 1, 2 and 3 in a similar video style to this one https://tinyurl.com/ya8q9y2j</a:t>
            </a:r>
            <a:endParaRPr lang="en-ZA" dirty="0"/>
          </a:p>
          <a:p>
            <a:r>
              <a:rPr lang="en-ZA" baseline="0" dirty="0"/>
              <a:t> SME to assemble the cable gland for video:</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Video to have</a:t>
            </a:r>
            <a:r>
              <a:rPr lang="en-ZA" baseline="0" dirty="0"/>
              <a:t> a scripted voice over as in Vid03 brief. Zoom into the selected areas as pointed out when each section is mentioned by the voice over.</a:t>
            </a:r>
          </a:p>
          <a:p>
            <a:r>
              <a:rPr lang="en-ZA" dirty="0"/>
              <a:t>Table 2: Book 2, CA-3 , Table 1 on </a:t>
            </a:r>
            <a:r>
              <a:rPr lang="en-ZA" dirty="0" err="1"/>
              <a:t>Pg</a:t>
            </a:r>
            <a:r>
              <a:rPr lang="en-ZA" dirty="0"/>
              <a:t> 79</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Screencast</a:t>
            </a:r>
            <a:r>
              <a:rPr lang="en-ZA" baseline="0" dirty="0"/>
              <a:t> video with SME explaining method of fitting a gland with script as above brief for video 04 and the relevant matching images or actions on screen.</a:t>
            </a:r>
          </a:p>
          <a:p>
            <a:endParaRPr lang="en-Z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a:t>A video needs to be created to match the scripting in rows 1, 2 and 3 in a similar video style to this one https://tinyurl.com/ya8q9y2j</a:t>
            </a:r>
            <a:endParaRPr lang="en-ZA" dirty="0"/>
          </a:p>
          <a:p>
            <a:r>
              <a:rPr lang="en-ZA" baseline="0" dirty="0"/>
              <a:t> SME to assemble the cable gland for video: Please note; this practical should not be demonstrated with black and white images as in the image column but rather demonstrated as a real life application.</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Screencast</a:t>
            </a:r>
            <a:r>
              <a:rPr lang="en-ZA" baseline="0" dirty="0"/>
              <a:t> video with SME explaining method of fitting a gland with script as above brief for video 04 and the relevant matching images or actions on screen.</a:t>
            </a:r>
          </a:p>
          <a:p>
            <a:endParaRPr lang="en-Z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a:t>A video needs to be created to match the scripting in rows 1 in a similar video style to this one https://tinyurl.com/ya8q9y2j</a:t>
            </a:r>
            <a:endParaRPr lang="en-ZA" dirty="0"/>
          </a:p>
          <a:p>
            <a:r>
              <a:rPr lang="en-ZA" baseline="0" dirty="0"/>
              <a:t>SME to assemble the cable gland for video: Please note; this practical should not be demonstrated with black and white images but rather demonstrated as a real life application.</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010229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Link</a:t>
            </a:r>
            <a:r>
              <a:rPr lang="en-ZA" baseline="0" dirty="0"/>
              <a:t> each to the relevant section below.</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clicking image 01 present the following: “This</a:t>
            </a:r>
            <a:r>
              <a:rPr lang="en-US" b="0" baseline="0" dirty="0"/>
              <a:t> is a double compression gland</a:t>
            </a:r>
            <a:r>
              <a:rPr lang="en-US" b="0" dirty="0"/>
              <a:t>. </a:t>
            </a:r>
            <a:r>
              <a:rPr lang="en-ZA" b="0" dirty="0"/>
              <a:t>Glands are fitted to the end of flexible cables so that if any tension is placed on the cable it will not be on the connections but on the cable as a whole. They are used as a sealing and termination device.</a:t>
            </a:r>
            <a:r>
              <a:rPr lang="en-US" b="0" dirty="0"/>
              <a:t>” https://tinyurl.com/ya2hshan and https://www.cmp-products.com/wp-content/uploads/CW.jpg</a:t>
            </a:r>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596646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Screenshot of vid01 (see brief). Play video full screen.</a:t>
            </a:r>
            <a:endParaRPr lang="en-US" b="0" baseline="0" dirty="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620557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Table must appear as a pop up. </a:t>
                </a:r>
                <a:r>
                  <a:rPr lang="en-ZA" b="0" dirty="0"/>
                  <a:t>Table: Book 2, CA-2</a:t>
                </a:r>
                <a:r>
                  <a:rPr lang="en-ZA" b="0" baseline="0" dirty="0"/>
                  <a:t> </a:t>
                </a:r>
                <a:r>
                  <a:rPr lang="en-ZA" b="0" dirty="0"/>
                  <a:t>Fit a compression gland, </a:t>
                </a:r>
                <a:r>
                  <a:rPr lang="en-ZA" b="0" dirty="0" err="1"/>
                  <a:t>Pg</a:t>
                </a:r>
                <a:r>
                  <a:rPr lang="en-ZA" b="0" dirty="0"/>
                  <a:t> 64</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clicking the button</a:t>
                </a:r>
                <a:r>
                  <a:rPr lang="en-US" b="0" baseline="0" dirty="0"/>
                  <a:t> present the following: “</a:t>
                </a:r>
                <a:r>
                  <a:rPr lang="en-ZA" b="0" baseline="0" dirty="0"/>
                  <a:t>Look under the column marked “Cable Diameter Range”. It is divided into two columns “MIN”, and “MAX”.</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baseline="0" dirty="0"/>
                  <a:t>• Select the size smaller than 16,5 mm from the column marked “MIN”. In this case it is 14,5mm. Under the column marked “MAX” and opposite 14,5 is 19,8 or 17,2, thus 16,5 mm is between either of these ranges. Now look in the left-hand column marked “GLAND NO.” is the number 2 Therefore, a No. 2 compression gland is the correct size for a flexible cable of 16,5 mm outside diameter.”</a:t>
                </a:r>
                <a:endParaRPr lang="en-US" b="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clicking button, scroll through all the following examples: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1km = 1 kilometer = 1,000m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1kg = 1 kilogram = 1,000g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1mm = 1 millimeter =1 thousandth</a:t>
                </a:r>
                <a:r>
                  <a:rPr lang="en-US" b="0" baseline="0" dirty="0"/>
                  <a:t> of a meter = </a:t>
                </a:r>
                <a:r>
                  <a:rPr lang="en-US" b="0" dirty="0"/>
                  <a:t> </a:t>
                </a:r>
                <a:r>
                  <a:rPr lang="en-US" b="0" i="0">
                    <a:latin typeface="Cambria Math" panose="02040503050406030204" pitchFamily="18" charset="0"/>
                  </a:rPr>
                  <a:t>1/1,000</a:t>
                </a:r>
                <a:r>
                  <a:rPr lang="en-US" b="0" dirty="0"/>
                  <a:t> 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1MB = 1 megabyte = 1 million bytes = 1,000,000 bytes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last example, hide button.</a:t>
                </a:r>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1650361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Table must appear as a pop up. </a:t>
                </a:r>
                <a:r>
                  <a:rPr lang="en-ZA" b="0" dirty="0"/>
                  <a:t>Table: Book 2, CA-2</a:t>
                </a:r>
                <a:r>
                  <a:rPr lang="en-ZA" b="0" baseline="0" dirty="0"/>
                  <a:t> </a:t>
                </a:r>
                <a:r>
                  <a:rPr lang="en-ZA" b="0" dirty="0"/>
                  <a:t>Fit a compression gland, </a:t>
                </a:r>
                <a:r>
                  <a:rPr lang="en-ZA" b="0" dirty="0" err="1"/>
                  <a:t>Pg</a:t>
                </a:r>
                <a:r>
                  <a:rPr lang="en-ZA" b="0" dirty="0"/>
                  <a:t> 64</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clicking the button</a:t>
                </a:r>
                <a:r>
                  <a:rPr lang="en-US" b="0" baseline="0" dirty="0"/>
                  <a:t> present the following: “</a:t>
                </a:r>
                <a:r>
                  <a:rPr lang="en-ZA" b="0" baseline="0" dirty="0"/>
                  <a:t>Look under the column marked “Cable Diameter Range”. It is divided into two columns “MIN”, and “MAX”.</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baseline="0" dirty="0"/>
                  <a:t>• Select the size smaller than 27 mm from the column marked “MIN”. In this case it is 26,1mm. Under the column marked “MAX” and opposite 26,1 is 28,5 or thus 27 mm is between this range. Now look in the left-hand column marked “GLAND NO.” is the number 3. Therefore, a No. 3 compression gland is the correct size for a flexible cable of 27 mm outside diameter.”</a:t>
                </a:r>
                <a:endParaRPr lang="en-US" b="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clicking button, scroll through all the following examples: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1km = 1 kilometer = 1,000m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1kg = 1 kilogram = 1,000g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1mm = 1 millimeter =1 thousandth</a:t>
                </a:r>
                <a:r>
                  <a:rPr lang="en-US" b="0" baseline="0" dirty="0"/>
                  <a:t> of a meter = </a:t>
                </a:r>
                <a:r>
                  <a:rPr lang="en-US" b="0" dirty="0"/>
                  <a:t> </a:t>
                </a:r>
                <a:r>
                  <a:rPr lang="en-US" b="0" i="0">
                    <a:latin typeface="Cambria Math" panose="02040503050406030204" pitchFamily="18" charset="0"/>
                  </a:rPr>
                  <a:t>1/1,000</a:t>
                </a:r>
                <a:r>
                  <a:rPr lang="en-US" b="0" dirty="0"/>
                  <a:t> 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1MB = 1 megabyte = 1 million bytes = 1,000,000 bytes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last example, hide button.</a:t>
                </a:r>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1650361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Screenshot of vid02 (see brief). Play video full screen. </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1467455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Screenshot of vid03 (see brief). Play video full screen. </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1467455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5" y="942577"/>
            <a:ext cx="7679531" cy="2005142"/>
          </a:xfrm>
        </p:spPr>
        <p:txBody>
          <a:bodyPr anchor="b"/>
          <a:lstStyle>
            <a:lvl1pPr algn="ctr">
              <a:defRPr sz="5000"/>
            </a:lvl1pPr>
          </a:lstStyle>
          <a:p>
            <a:r>
              <a:rPr lang="en-US"/>
              <a:t>Click to edit Master title style</a:t>
            </a:r>
            <a:endParaRPr lang="en-US" dirty="0"/>
          </a:p>
        </p:txBody>
      </p:sp>
      <p:sp>
        <p:nvSpPr>
          <p:cNvPr id="3" name="Subtitle 2"/>
          <p:cNvSpPr>
            <a:spLocks noGrp="1"/>
          </p:cNvSpPr>
          <p:nvPr>
            <p:ph type="subTitle" idx="1"/>
          </p:nvPr>
        </p:nvSpPr>
        <p:spPr>
          <a:xfrm>
            <a:off x="1279925" y="3025048"/>
            <a:ext cx="7679531" cy="1390533"/>
          </a:xfrm>
        </p:spPr>
        <p:txBody>
          <a:bodyPr/>
          <a:lstStyle>
            <a:lvl1pPr marL="0" indent="0" algn="ctr">
              <a:buNone/>
              <a:defRPr sz="2000"/>
            </a:lvl1pPr>
            <a:lvl2pPr marL="383919" indent="0" algn="ctr">
              <a:buNone/>
              <a:defRPr sz="1700"/>
            </a:lvl2pPr>
            <a:lvl3pPr marL="767836" indent="0" algn="ctr">
              <a:buNone/>
              <a:defRPr sz="1500"/>
            </a:lvl3pPr>
            <a:lvl4pPr marL="1151755" indent="0" algn="ctr">
              <a:buNone/>
              <a:defRPr sz="1300"/>
            </a:lvl4pPr>
            <a:lvl5pPr marL="1535672" indent="0" algn="ctr">
              <a:buNone/>
              <a:defRPr sz="1300"/>
            </a:lvl5pPr>
            <a:lvl6pPr marL="1919590" indent="0" algn="ctr">
              <a:buNone/>
              <a:defRPr sz="1300"/>
            </a:lvl6pPr>
            <a:lvl7pPr marL="2303508" indent="0" algn="ctr">
              <a:buNone/>
              <a:defRPr sz="1300"/>
            </a:lvl7pPr>
            <a:lvl8pPr marL="2687427" indent="0" algn="ctr">
              <a:buNone/>
              <a:defRPr sz="1300"/>
            </a:lvl8pPr>
            <a:lvl9pPr marL="3071344" indent="0" algn="ctr">
              <a:buNone/>
              <a:defRPr sz="13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412873" y="4980193"/>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79908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33904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5" y="306638"/>
            <a:ext cx="2207865" cy="48808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8" y="306638"/>
            <a:ext cx="6495604" cy="488086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1393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US" dirty="0"/>
              <a:t>Click to edit Master title style</a:t>
            </a:r>
            <a:endParaRPr lang="en-GB" dirty="0"/>
          </a:p>
        </p:txBody>
      </p:sp>
      <p:sp>
        <p:nvSpPr>
          <p:cNvPr id="3" name="Content Placeholder 2"/>
          <p:cNvSpPr>
            <a:spLocks noGrp="1"/>
          </p:cNvSpPr>
          <p:nvPr>
            <p:ph idx="1"/>
          </p:nvPr>
        </p:nvSpPr>
        <p:spPr>
          <a:xfrm>
            <a:off x="703957" y="1533189"/>
            <a:ext cx="4347228" cy="4072677"/>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58"/>
            <a:ext cx="4553056" cy="4044947"/>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83919" indent="0">
              <a:buNone/>
              <a:defRPr/>
            </a:lvl2pPr>
            <a:lvl3pPr marL="767836" indent="0">
              <a:buNone/>
              <a:defRPr/>
            </a:lvl3pPr>
            <a:lvl4pPr marL="1151755" indent="0">
              <a:buNone/>
              <a:defRPr/>
            </a:lvl4pPr>
            <a:lvl5pPr marL="1535672" indent="0">
              <a:buNone/>
              <a:defRPr/>
            </a:lvl5pPr>
          </a:lstStyle>
          <a:p>
            <a:pPr lvl="0"/>
            <a:r>
              <a:rPr lang="en-US" dirty="0"/>
              <a:t>Click to edit Master text styles</a:t>
            </a:r>
          </a:p>
        </p:txBody>
      </p:sp>
      <p:sp>
        <p:nvSpPr>
          <p:cNvPr id="5" name="TextBox 4"/>
          <p:cNvSpPr txBox="1"/>
          <p:nvPr userDrawn="1"/>
        </p:nvSpPr>
        <p:spPr>
          <a:xfrm>
            <a:off x="703962" y="4946746"/>
            <a:ext cx="770287" cy="467114"/>
          </a:xfrm>
          <a:prstGeom prst="rect">
            <a:avLst/>
          </a:prstGeom>
          <a:noFill/>
        </p:spPr>
        <p:txBody>
          <a:bodyPr wrap="none" lIns="91432" tIns="45715" rIns="91432" bIns="45715" rtlCol="0">
            <a:spAutoFit/>
          </a:bodyPr>
          <a:lstStyle/>
          <a:p>
            <a:r>
              <a:rPr lang="en-GB" sz="2400" dirty="0"/>
              <a:t>URL:</a:t>
            </a:r>
          </a:p>
        </p:txBody>
      </p:sp>
      <p:sp>
        <p:nvSpPr>
          <p:cNvPr id="8" name="Title 1"/>
          <p:cNvSpPr>
            <a:spLocks noGrp="1"/>
          </p:cNvSpPr>
          <p:nvPr>
            <p:ph type="title"/>
          </p:nvPr>
        </p:nvSpPr>
        <p:spPr>
          <a:xfrm>
            <a:off x="703960" y="306641"/>
            <a:ext cx="8831461" cy="1113227"/>
          </a:xfrm>
        </p:spPr>
        <p:txBody>
          <a:bodyPr>
            <a:normAutofit/>
          </a:bodyPr>
          <a:lstStyle>
            <a:lvl1pPr>
              <a:defRPr sz="3000"/>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1"/>
            <a:ext cx="4351734" cy="427540"/>
          </a:xfrm>
        </p:spPr>
        <p:txBody>
          <a:bodyPr anchor="ctr">
            <a:normAutofit/>
          </a:bodyPr>
          <a:lstStyle>
            <a:lvl1pPr marL="0" indent="0">
              <a:buNone/>
              <a:defRPr sz="1300"/>
            </a:lvl1pPr>
            <a:lvl2pPr marL="383919" indent="0">
              <a:buNone/>
              <a:defRPr/>
            </a:lvl2pPr>
            <a:lvl3pPr marL="767836" indent="0">
              <a:buNone/>
              <a:defRPr/>
            </a:lvl3pPr>
            <a:lvl4pPr marL="1151755" indent="0">
              <a:buNone/>
              <a:defRPr/>
            </a:lvl4pPr>
            <a:lvl5pPr marL="1535672"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1"/>
            <a:ext cx="4351734" cy="427540"/>
          </a:xfrm>
        </p:spPr>
        <p:txBody>
          <a:bodyPr anchor="ctr">
            <a:normAutofit/>
          </a:bodyPr>
          <a:lstStyle>
            <a:lvl1pPr marL="0" indent="0">
              <a:buNone/>
              <a:defRPr sz="1300"/>
            </a:lvl1pPr>
            <a:lvl2pPr marL="383919" indent="0">
              <a:buNone/>
              <a:defRPr/>
            </a:lvl2pPr>
            <a:lvl3pPr marL="767836" indent="0">
              <a:buNone/>
              <a:defRPr/>
            </a:lvl3pPr>
            <a:lvl4pPr marL="1151755" indent="0">
              <a:buNone/>
              <a:defRPr/>
            </a:lvl4pPr>
            <a:lvl5pPr marL="1535672"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2000"/>
            </a:lvl1pPr>
            <a:lvl2pPr marL="383919" indent="0">
              <a:buNone/>
              <a:defRPr/>
            </a:lvl2pPr>
            <a:lvl3pPr marL="767836" indent="0">
              <a:buNone/>
              <a:defRPr/>
            </a:lvl3pPr>
            <a:lvl4pPr marL="1151755" indent="0">
              <a:buNone/>
              <a:defRPr/>
            </a:lvl4pPr>
            <a:lvl5pPr marL="1535672"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7"/>
            <a:ext cx="4351734" cy="427540"/>
          </a:xfrm>
        </p:spPr>
        <p:txBody>
          <a:bodyPr anchor="ctr">
            <a:normAutofit/>
          </a:bodyPr>
          <a:lstStyle>
            <a:lvl1pPr marL="0" indent="0">
              <a:buNone/>
              <a:defRPr sz="2000"/>
            </a:lvl1pPr>
            <a:lvl2pPr marL="383919" indent="0">
              <a:buNone/>
              <a:defRPr/>
            </a:lvl2pPr>
            <a:lvl3pPr marL="767836" indent="0">
              <a:buNone/>
              <a:defRPr/>
            </a:lvl3pPr>
            <a:lvl4pPr marL="1151755" indent="0">
              <a:buNone/>
              <a:defRPr/>
            </a:lvl4pPr>
            <a:lvl5pPr marL="1535672"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39"/>
            <a:ext cx="4351734" cy="3375678"/>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7" y="5237861"/>
            <a:ext cx="8831459" cy="427540"/>
          </a:xfrm>
        </p:spPr>
        <p:txBody>
          <a:bodyPr anchor="ctr">
            <a:normAutofit/>
          </a:bodyPr>
          <a:lstStyle>
            <a:lvl1pPr marL="0" indent="0">
              <a:buNone/>
              <a:defRPr sz="1300"/>
            </a:lvl1pPr>
            <a:lvl2pPr marL="383919" indent="0">
              <a:buNone/>
              <a:defRPr/>
            </a:lvl2pPr>
            <a:lvl3pPr marL="767836" indent="0">
              <a:buNone/>
              <a:defRPr/>
            </a:lvl3pPr>
            <a:lvl4pPr marL="1151755" indent="0">
              <a:buNone/>
              <a:defRPr/>
            </a:lvl4pPr>
            <a:lvl5pPr marL="1535672"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7" y="1434739"/>
            <a:ext cx="8831459" cy="427540"/>
          </a:xfrm>
        </p:spPr>
        <p:txBody>
          <a:bodyPr anchor="ctr">
            <a:normAutofit/>
          </a:bodyPr>
          <a:lstStyle>
            <a:lvl1pPr marL="0" indent="0">
              <a:buNone/>
              <a:defRPr sz="2000"/>
            </a:lvl1pPr>
            <a:lvl2pPr marL="383919" indent="0">
              <a:buNone/>
              <a:defRPr/>
            </a:lvl2pPr>
            <a:lvl3pPr marL="767836" indent="0">
              <a:buNone/>
              <a:defRPr/>
            </a:lvl3pPr>
            <a:lvl4pPr marL="1151755" indent="0">
              <a:buNone/>
              <a:defRPr/>
            </a:lvl4pPr>
            <a:lvl5pPr marL="1535672"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60" y="1862489"/>
            <a:ext cx="8831461" cy="3375678"/>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7" y="592982"/>
            <a:ext cx="8831459" cy="615549"/>
          </a:xfrm>
          <a:prstGeom prst="rect">
            <a:avLst/>
          </a:prstGeom>
          <a:noFill/>
        </p:spPr>
        <p:txBody>
          <a:bodyPr wrap="square" lIns="91432" tIns="45715" rIns="91432" bIns="45715" rtlCol="0" anchor="ctr">
            <a:spAutoFit/>
          </a:bodyPr>
          <a:lstStyle/>
          <a:p>
            <a:r>
              <a:rPr lang="en-GB" sz="3400"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60" y="1547640"/>
            <a:ext cx="8831461" cy="3554404"/>
          </a:xfrm>
        </p:spPr>
        <p:txBody>
          <a:bodyPr/>
          <a:lstStyle>
            <a:lvl1pPr marL="431907" indent="-431907">
              <a:buFont typeface="+mj-lt"/>
              <a:buAutoNum type="arabicPeriod"/>
              <a:defRPr/>
            </a:lvl1pPr>
          </a:lstStyle>
          <a:p>
            <a:pPr lvl="0"/>
            <a:r>
              <a:rPr lang="en-US" dirty="0"/>
              <a:t>Click to edit Master text styles</a:t>
            </a:r>
          </a:p>
        </p:txBody>
      </p:sp>
      <p:sp>
        <p:nvSpPr>
          <p:cNvPr id="7" name="TextBox 6"/>
          <p:cNvSpPr txBox="1"/>
          <p:nvPr userDrawn="1"/>
        </p:nvSpPr>
        <p:spPr>
          <a:xfrm>
            <a:off x="703957" y="1108237"/>
            <a:ext cx="2776125" cy="467114"/>
          </a:xfrm>
          <a:prstGeom prst="rect">
            <a:avLst/>
          </a:prstGeom>
          <a:noFill/>
        </p:spPr>
        <p:txBody>
          <a:bodyPr wrap="none" lIns="91432" tIns="45715" rIns="91432" bIns="45715" rtlCol="0">
            <a:spAutoFit/>
          </a:bodyPr>
          <a:lstStyle/>
          <a:p>
            <a:r>
              <a:rPr lang="en-GB" sz="2400"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60" y="355312"/>
            <a:ext cx="8831461" cy="615549"/>
          </a:xfrm>
          <a:prstGeom prst="rect">
            <a:avLst/>
          </a:prstGeom>
          <a:noFill/>
        </p:spPr>
        <p:txBody>
          <a:bodyPr wrap="square" lIns="91432" tIns="45715" rIns="91432" bIns="45715" rtlCol="0">
            <a:spAutoFit/>
          </a:bodyPr>
          <a:lstStyle/>
          <a:p>
            <a:r>
              <a:rPr lang="en-GB" sz="3400"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5" y="942577"/>
            <a:ext cx="7679531" cy="2005142"/>
          </a:xfrm>
        </p:spPr>
        <p:txBody>
          <a:bodyPr anchor="b"/>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1279925" y="3025054"/>
            <a:ext cx="7679531" cy="1390533"/>
          </a:xfrm>
        </p:spPr>
        <p:txBody>
          <a:bodyPr/>
          <a:lstStyle>
            <a:lvl1pPr marL="0" indent="0" algn="ctr">
              <a:buNone/>
              <a:defRPr sz="1800"/>
            </a:lvl1pPr>
            <a:lvl2pPr marL="333539" indent="0" algn="ctr">
              <a:buNone/>
              <a:defRPr sz="1400"/>
            </a:lvl2pPr>
            <a:lvl3pPr marL="667079" indent="0" algn="ctr">
              <a:buNone/>
              <a:defRPr sz="1300"/>
            </a:lvl3pPr>
            <a:lvl4pPr marL="1000619" indent="0" algn="ctr">
              <a:buNone/>
              <a:defRPr sz="1200"/>
            </a:lvl4pPr>
            <a:lvl5pPr marL="1334158" indent="0" algn="ctr">
              <a:buNone/>
              <a:defRPr sz="1200"/>
            </a:lvl5pPr>
            <a:lvl6pPr marL="1667698" indent="0" algn="ctr">
              <a:buNone/>
              <a:defRPr sz="1200"/>
            </a:lvl6pPr>
            <a:lvl7pPr marL="2001238" indent="0" algn="ctr">
              <a:buNone/>
              <a:defRPr sz="1200"/>
            </a:lvl7pPr>
            <a:lvl8pPr marL="2334778" indent="0" algn="ctr">
              <a:buNone/>
              <a:defRPr sz="1200"/>
            </a:lvl8pPr>
            <a:lvl9pPr marL="2668318"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486033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624410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37" y="1435868"/>
            <a:ext cx="8831461" cy="2395770"/>
          </a:xfrm>
        </p:spPr>
        <p:txBody>
          <a:bodyPr anchor="b"/>
          <a:lstStyle>
            <a:lvl1pPr>
              <a:defRPr sz="4400"/>
            </a:lvl1pPr>
          </a:lstStyle>
          <a:p>
            <a:r>
              <a:rPr lang="en-US"/>
              <a:t>Click to edit Master title style</a:t>
            </a:r>
            <a:endParaRPr lang="en-US" dirty="0"/>
          </a:p>
        </p:txBody>
      </p:sp>
      <p:sp>
        <p:nvSpPr>
          <p:cNvPr id="3" name="Text Placeholder 2"/>
          <p:cNvSpPr>
            <a:spLocks noGrp="1"/>
          </p:cNvSpPr>
          <p:nvPr>
            <p:ph type="body" idx="1"/>
          </p:nvPr>
        </p:nvSpPr>
        <p:spPr>
          <a:xfrm>
            <a:off x="698637" y="3854307"/>
            <a:ext cx="8831461" cy="1259879"/>
          </a:xfrm>
        </p:spPr>
        <p:txBody>
          <a:bodyPr/>
          <a:lstStyle>
            <a:lvl1pPr marL="0" indent="0">
              <a:buNone/>
              <a:defRPr sz="1800">
                <a:solidFill>
                  <a:schemeClr val="tx1">
                    <a:tint val="75000"/>
                  </a:schemeClr>
                </a:solidFill>
              </a:defRPr>
            </a:lvl1pPr>
            <a:lvl2pPr marL="333539" indent="0">
              <a:buNone/>
              <a:defRPr sz="1400">
                <a:solidFill>
                  <a:schemeClr val="tx1">
                    <a:tint val="75000"/>
                  </a:schemeClr>
                </a:solidFill>
              </a:defRPr>
            </a:lvl2pPr>
            <a:lvl3pPr marL="667079" indent="0">
              <a:buNone/>
              <a:defRPr sz="1300">
                <a:solidFill>
                  <a:schemeClr val="tx1">
                    <a:tint val="75000"/>
                  </a:schemeClr>
                </a:solidFill>
              </a:defRPr>
            </a:lvl3pPr>
            <a:lvl4pPr marL="1000619" indent="0">
              <a:buNone/>
              <a:defRPr sz="1200">
                <a:solidFill>
                  <a:schemeClr val="tx1">
                    <a:tint val="75000"/>
                  </a:schemeClr>
                </a:solidFill>
              </a:defRPr>
            </a:lvl4pPr>
            <a:lvl5pPr marL="1334158" indent="0">
              <a:buNone/>
              <a:defRPr sz="1200">
                <a:solidFill>
                  <a:schemeClr val="tx1">
                    <a:tint val="75000"/>
                  </a:schemeClr>
                </a:solidFill>
              </a:defRPr>
            </a:lvl5pPr>
            <a:lvl6pPr marL="1667698" indent="0">
              <a:buNone/>
              <a:defRPr sz="1200">
                <a:solidFill>
                  <a:schemeClr val="tx1">
                    <a:tint val="75000"/>
                  </a:schemeClr>
                </a:solidFill>
              </a:defRPr>
            </a:lvl6pPr>
            <a:lvl7pPr marL="2001238" indent="0">
              <a:buNone/>
              <a:defRPr sz="1200">
                <a:solidFill>
                  <a:schemeClr val="tx1">
                    <a:tint val="75000"/>
                  </a:schemeClr>
                </a:solidFill>
              </a:defRPr>
            </a:lvl7pPr>
            <a:lvl8pPr marL="2334778" indent="0">
              <a:buNone/>
              <a:defRPr sz="1200">
                <a:solidFill>
                  <a:schemeClr val="tx1">
                    <a:tint val="75000"/>
                  </a:schemeClr>
                </a:solidFill>
              </a:defRPr>
            </a:lvl8pPr>
            <a:lvl9pPr marL="2668318"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27276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85184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685505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302" y="306641"/>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9" y="1411870"/>
            <a:ext cx="4331735" cy="691934"/>
          </a:xfrm>
        </p:spPr>
        <p:txBody>
          <a:bodyPr anchor="b"/>
          <a:lstStyle>
            <a:lvl1pPr marL="0" indent="0">
              <a:buNone/>
              <a:defRPr sz="1800" b="1"/>
            </a:lvl1pPr>
            <a:lvl2pPr marL="333539" indent="0">
              <a:buNone/>
              <a:defRPr sz="1400" b="1"/>
            </a:lvl2pPr>
            <a:lvl3pPr marL="667079" indent="0">
              <a:buNone/>
              <a:defRPr sz="1300" b="1"/>
            </a:lvl3pPr>
            <a:lvl4pPr marL="1000619" indent="0">
              <a:buNone/>
              <a:defRPr sz="1200" b="1"/>
            </a:lvl4pPr>
            <a:lvl5pPr marL="1334158" indent="0">
              <a:buNone/>
              <a:defRPr sz="1200" b="1"/>
            </a:lvl5pPr>
            <a:lvl6pPr marL="1667698" indent="0">
              <a:buNone/>
              <a:defRPr sz="1200" b="1"/>
            </a:lvl6pPr>
            <a:lvl7pPr marL="2001238" indent="0">
              <a:buNone/>
              <a:defRPr sz="1200" b="1"/>
            </a:lvl7pPr>
            <a:lvl8pPr marL="2334778" indent="0">
              <a:buNone/>
              <a:defRPr sz="1200" b="1"/>
            </a:lvl8pPr>
            <a:lvl9pPr marL="2668318" indent="0">
              <a:buNone/>
              <a:defRPr sz="1200" b="1"/>
            </a:lvl9pPr>
          </a:lstStyle>
          <a:p>
            <a:pPr lvl="0"/>
            <a:r>
              <a:rPr lang="en-US"/>
              <a:t>Edit Master text styles</a:t>
            </a:r>
          </a:p>
        </p:txBody>
      </p:sp>
      <p:sp>
        <p:nvSpPr>
          <p:cNvPr id="4" name="Content Placeholder 3"/>
          <p:cNvSpPr>
            <a:spLocks noGrp="1"/>
          </p:cNvSpPr>
          <p:nvPr>
            <p:ph sz="half" idx="2"/>
          </p:nvPr>
        </p:nvSpPr>
        <p:spPr>
          <a:xfrm>
            <a:off x="705299" y="2103802"/>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70"/>
            <a:ext cx="4353068" cy="691934"/>
          </a:xfrm>
        </p:spPr>
        <p:txBody>
          <a:bodyPr anchor="b"/>
          <a:lstStyle>
            <a:lvl1pPr marL="0" indent="0">
              <a:buNone/>
              <a:defRPr sz="1800" b="1"/>
            </a:lvl1pPr>
            <a:lvl2pPr marL="333539" indent="0">
              <a:buNone/>
              <a:defRPr sz="1400" b="1"/>
            </a:lvl2pPr>
            <a:lvl3pPr marL="667079" indent="0">
              <a:buNone/>
              <a:defRPr sz="1300" b="1"/>
            </a:lvl3pPr>
            <a:lvl4pPr marL="1000619" indent="0">
              <a:buNone/>
              <a:defRPr sz="1200" b="1"/>
            </a:lvl4pPr>
            <a:lvl5pPr marL="1334158" indent="0">
              <a:buNone/>
              <a:defRPr sz="1200" b="1"/>
            </a:lvl5pPr>
            <a:lvl6pPr marL="1667698" indent="0">
              <a:buNone/>
              <a:defRPr sz="1200" b="1"/>
            </a:lvl6pPr>
            <a:lvl7pPr marL="2001238" indent="0">
              <a:buNone/>
              <a:defRPr sz="1200" b="1"/>
            </a:lvl7pPr>
            <a:lvl8pPr marL="2334778" indent="0">
              <a:buNone/>
              <a:defRPr sz="1200" b="1"/>
            </a:lvl8pPr>
            <a:lvl9pPr marL="2668318" indent="0">
              <a:buNone/>
              <a:defRPr sz="1200" b="1"/>
            </a:lvl9pPr>
          </a:lstStyle>
          <a:p>
            <a:pPr lvl="0"/>
            <a:r>
              <a:rPr lang="en-US"/>
              <a:t>Edit Master text styles</a:t>
            </a:r>
          </a:p>
        </p:txBody>
      </p:sp>
      <p:sp>
        <p:nvSpPr>
          <p:cNvPr id="6" name="Content Placeholder 5"/>
          <p:cNvSpPr>
            <a:spLocks noGrp="1"/>
          </p:cNvSpPr>
          <p:nvPr>
            <p:ph sz="quarter" idx="4"/>
          </p:nvPr>
        </p:nvSpPr>
        <p:spPr>
          <a:xfrm>
            <a:off x="5183684" y="2103802"/>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8" name="Footer Placeholder 7"/>
          <p:cNvSpPr>
            <a:spLocks noGrp="1"/>
          </p:cNvSpPr>
          <p:nvPr>
            <p:ph type="ftr" sz="quarter" idx="11"/>
          </p:nvPr>
        </p:nvSpPr>
        <p:spPr/>
        <p:txBody>
          <a:bodyPr/>
          <a:lstStyle/>
          <a:p>
            <a:endParaRPr lang="en-US" dirty="0">
              <a:solidFill>
                <a:srgbClr val="43525A">
                  <a:tint val="75000"/>
                </a:srgb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970493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4" name="Footer Placeholder 3"/>
          <p:cNvSpPr>
            <a:spLocks noGrp="1"/>
          </p:cNvSpPr>
          <p:nvPr>
            <p:ph type="ftr" sz="quarter" idx="11"/>
          </p:nvPr>
        </p:nvSpPr>
        <p:spPr/>
        <p:txBody>
          <a:bodyPr/>
          <a:lstStyle/>
          <a:p>
            <a:endParaRPr lang="en-US" dirty="0">
              <a:solidFill>
                <a:srgbClr val="43525A">
                  <a:tint val="75000"/>
                </a:srgb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134001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3" name="Footer Placeholder 2"/>
          <p:cNvSpPr>
            <a:spLocks noGrp="1"/>
          </p:cNvSpPr>
          <p:nvPr>
            <p:ph type="ftr" sz="quarter" idx="11"/>
          </p:nvPr>
        </p:nvSpPr>
        <p:spPr/>
        <p:txBody>
          <a:bodyPr/>
          <a:lstStyle/>
          <a:p>
            <a:endParaRPr lang="en-US" dirty="0">
              <a:solidFill>
                <a:srgbClr val="43525A">
                  <a:tint val="75000"/>
                </a:srgb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099767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304" y="383972"/>
            <a:ext cx="3302465" cy="1343871"/>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400"/>
            </a:lvl1pPr>
            <a:lvl2pPr>
              <a:defRPr sz="2000"/>
            </a:lvl2pPr>
            <a:lvl3pPr>
              <a:defRPr sz="18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304" y="1727838"/>
            <a:ext cx="3302465" cy="3201029"/>
          </a:xfrm>
        </p:spPr>
        <p:txBody>
          <a:bodyPr/>
          <a:lstStyle>
            <a:lvl1pPr marL="0" indent="0">
              <a:buNone/>
              <a:defRPr sz="1200"/>
            </a:lvl1pPr>
            <a:lvl2pPr marL="333539" indent="0">
              <a:buNone/>
              <a:defRPr sz="1000"/>
            </a:lvl2pPr>
            <a:lvl3pPr marL="667079" indent="0">
              <a:buNone/>
              <a:defRPr sz="800"/>
            </a:lvl3pPr>
            <a:lvl4pPr marL="1000619" indent="0">
              <a:buNone/>
              <a:defRPr sz="800"/>
            </a:lvl4pPr>
            <a:lvl5pPr marL="1334158" indent="0">
              <a:buNone/>
              <a:defRPr sz="800"/>
            </a:lvl5pPr>
            <a:lvl6pPr marL="1667698" indent="0">
              <a:buNone/>
              <a:defRPr sz="800"/>
            </a:lvl6pPr>
            <a:lvl7pPr marL="2001238" indent="0">
              <a:buNone/>
              <a:defRPr sz="800"/>
            </a:lvl7pPr>
            <a:lvl8pPr marL="2334778" indent="0">
              <a:buNone/>
              <a:defRPr sz="800"/>
            </a:lvl8pPr>
            <a:lvl9pPr marL="2668318"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347227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304" y="383972"/>
            <a:ext cx="3302465" cy="1343871"/>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400"/>
            </a:lvl1pPr>
            <a:lvl2pPr marL="333539" indent="0">
              <a:buNone/>
              <a:defRPr sz="2000"/>
            </a:lvl2pPr>
            <a:lvl3pPr marL="667079" indent="0">
              <a:buNone/>
              <a:defRPr sz="1800"/>
            </a:lvl3pPr>
            <a:lvl4pPr marL="1000619" indent="0">
              <a:buNone/>
              <a:defRPr sz="1400"/>
            </a:lvl4pPr>
            <a:lvl5pPr marL="1334158" indent="0">
              <a:buNone/>
              <a:defRPr sz="1400"/>
            </a:lvl5pPr>
            <a:lvl6pPr marL="1667698" indent="0">
              <a:buNone/>
              <a:defRPr sz="1400"/>
            </a:lvl6pPr>
            <a:lvl7pPr marL="2001238" indent="0">
              <a:buNone/>
              <a:defRPr sz="1400"/>
            </a:lvl7pPr>
            <a:lvl8pPr marL="2334778" indent="0">
              <a:buNone/>
              <a:defRPr sz="1400"/>
            </a:lvl8pPr>
            <a:lvl9pPr marL="2668318" indent="0">
              <a:buNone/>
              <a:defRPr sz="1400"/>
            </a:lvl9pPr>
          </a:lstStyle>
          <a:p>
            <a:r>
              <a:rPr lang="en-US"/>
              <a:t>Click icon to add picture</a:t>
            </a:r>
            <a:endParaRPr lang="en-US" dirty="0"/>
          </a:p>
        </p:txBody>
      </p:sp>
      <p:sp>
        <p:nvSpPr>
          <p:cNvPr id="4" name="Text Placeholder 3"/>
          <p:cNvSpPr>
            <a:spLocks noGrp="1"/>
          </p:cNvSpPr>
          <p:nvPr>
            <p:ph type="body" sz="half" idx="2"/>
          </p:nvPr>
        </p:nvSpPr>
        <p:spPr>
          <a:xfrm>
            <a:off x="705304" y="1727838"/>
            <a:ext cx="3302465" cy="3201029"/>
          </a:xfrm>
        </p:spPr>
        <p:txBody>
          <a:bodyPr/>
          <a:lstStyle>
            <a:lvl1pPr marL="0" indent="0">
              <a:buNone/>
              <a:defRPr sz="1200"/>
            </a:lvl1pPr>
            <a:lvl2pPr marL="333539" indent="0">
              <a:buNone/>
              <a:defRPr sz="1000"/>
            </a:lvl2pPr>
            <a:lvl3pPr marL="667079" indent="0">
              <a:buNone/>
              <a:defRPr sz="800"/>
            </a:lvl3pPr>
            <a:lvl4pPr marL="1000619" indent="0">
              <a:buNone/>
              <a:defRPr sz="800"/>
            </a:lvl4pPr>
            <a:lvl5pPr marL="1334158" indent="0">
              <a:buNone/>
              <a:defRPr sz="800"/>
            </a:lvl5pPr>
            <a:lvl6pPr marL="1667698" indent="0">
              <a:buNone/>
              <a:defRPr sz="800"/>
            </a:lvl6pPr>
            <a:lvl7pPr marL="2001238" indent="0">
              <a:buNone/>
              <a:defRPr sz="800"/>
            </a:lvl7pPr>
            <a:lvl8pPr marL="2334778" indent="0">
              <a:buNone/>
              <a:defRPr sz="800"/>
            </a:lvl8pPr>
            <a:lvl9pPr marL="2668318"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0684607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654580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65" y="306646"/>
            <a:ext cx="2207865" cy="488086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8" y="306646"/>
            <a:ext cx="6495604" cy="48808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966879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60" y="306641"/>
            <a:ext cx="8831461" cy="1113227"/>
          </a:xfrm>
        </p:spPr>
        <p:txBody>
          <a:bodyPr>
            <a:normAutofit/>
          </a:bodyPr>
          <a:lstStyle>
            <a:lvl1pPr>
              <a:defRPr sz="2600"/>
            </a:lvl1pPr>
          </a:lstStyle>
          <a:p>
            <a:r>
              <a:rPr lang="en-US" dirty="0"/>
              <a:t>Click to edit Master title style</a:t>
            </a:r>
            <a:endParaRPr lang="en-GB" dirty="0"/>
          </a:p>
        </p:txBody>
      </p:sp>
      <p:sp>
        <p:nvSpPr>
          <p:cNvPr id="3" name="Content Placeholder 2"/>
          <p:cNvSpPr>
            <a:spLocks noGrp="1"/>
          </p:cNvSpPr>
          <p:nvPr>
            <p:ph sz="quarter" idx="10"/>
          </p:nvPr>
        </p:nvSpPr>
        <p:spPr>
          <a:xfrm>
            <a:off x="703960" y="1514522"/>
            <a:ext cx="8831461" cy="4087610"/>
          </a:xfrm>
        </p:spPr>
        <p:txBody>
          <a:bodyPr/>
          <a:lstStyle>
            <a:lvl1pPr marL="333548" indent="-333548">
              <a:buFont typeface="+mj-lt"/>
              <a:buAutoNum type="arabicPeriod"/>
              <a:defRPr/>
            </a:lvl1pPr>
            <a:lvl2pPr marL="667097" indent="-333548">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2509198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00"/>
            </a:lvl1pPr>
          </a:lstStyle>
          <a:p>
            <a:r>
              <a:rPr lang="en-US" dirty="0"/>
              <a:t>Click to edit Master title style</a:t>
            </a:r>
            <a:endParaRPr lang="en-GB" dirty="0"/>
          </a:p>
        </p:txBody>
      </p:sp>
      <p:sp>
        <p:nvSpPr>
          <p:cNvPr id="3" name="Content Placeholder 2"/>
          <p:cNvSpPr>
            <a:spLocks noGrp="1"/>
          </p:cNvSpPr>
          <p:nvPr>
            <p:ph idx="1"/>
          </p:nvPr>
        </p:nvSpPr>
        <p:spPr>
          <a:xfrm>
            <a:off x="703957" y="1533194"/>
            <a:ext cx="4347228" cy="4072677"/>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63"/>
            <a:ext cx="4553056" cy="4044947"/>
          </a:xfrm>
        </p:spPr>
        <p:txBody>
          <a:bodyPr/>
          <a:lstStyle/>
          <a:p>
            <a:endParaRPr lang="en-GB" dirty="0"/>
          </a:p>
        </p:txBody>
      </p:sp>
    </p:spTree>
    <p:extLst>
      <p:ext uri="{BB962C8B-B14F-4D97-AF65-F5344CB8AC3E}">
        <p14:creationId xmlns:p14="http://schemas.microsoft.com/office/powerpoint/2010/main" val="195838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7" y="1435866"/>
            <a:ext cx="8831461" cy="2395771"/>
          </a:xfrm>
        </p:spPr>
        <p:txBody>
          <a:bodyPr anchor="b"/>
          <a:lstStyle>
            <a:lvl1pPr>
              <a:defRPr sz="5000"/>
            </a:lvl1pPr>
          </a:lstStyle>
          <a:p>
            <a:r>
              <a:rPr lang="en-US"/>
              <a:t>Click to edit Master title style</a:t>
            </a:r>
            <a:endParaRPr lang="en-US" dirty="0"/>
          </a:p>
        </p:txBody>
      </p:sp>
      <p:sp>
        <p:nvSpPr>
          <p:cNvPr id="3" name="Text Placeholder 2"/>
          <p:cNvSpPr>
            <a:spLocks noGrp="1"/>
          </p:cNvSpPr>
          <p:nvPr>
            <p:ph type="body" idx="1"/>
          </p:nvPr>
        </p:nvSpPr>
        <p:spPr>
          <a:xfrm>
            <a:off x="698627" y="3854303"/>
            <a:ext cx="8831461" cy="1259879"/>
          </a:xfrm>
        </p:spPr>
        <p:txBody>
          <a:bodyPr/>
          <a:lstStyle>
            <a:lvl1pPr marL="0" indent="0">
              <a:buNone/>
              <a:defRPr sz="2000">
                <a:solidFill>
                  <a:schemeClr val="tx1">
                    <a:tint val="75000"/>
                  </a:schemeClr>
                </a:solidFill>
              </a:defRPr>
            </a:lvl1pPr>
            <a:lvl2pPr marL="383919" indent="0">
              <a:buNone/>
              <a:defRPr sz="1700">
                <a:solidFill>
                  <a:schemeClr val="tx1">
                    <a:tint val="75000"/>
                  </a:schemeClr>
                </a:solidFill>
              </a:defRPr>
            </a:lvl2pPr>
            <a:lvl3pPr marL="767836" indent="0">
              <a:buNone/>
              <a:defRPr sz="1500">
                <a:solidFill>
                  <a:schemeClr val="tx1">
                    <a:tint val="75000"/>
                  </a:schemeClr>
                </a:solidFill>
              </a:defRPr>
            </a:lvl3pPr>
            <a:lvl4pPr marL="1151755" indent="0">
              <a:buNone/>
              <a:defRPr sz="1300">
                <a:solidFill>
                  <a:schemeClr val="tx1">
                    <a:tint val="75000"/>
                  </a:schemeClr>
                </a:solidFill>
              </a:defRPr>
            </a:lvl4pPr>
            <a:lvl5pPr marL="1535672" indent="0">
              <a:buNone/>
              <a:defRPr sz="1300">
                <a:solidFill>
                  <a:schemeClr val="tx1">
                    <a:tint val="75000"/>
                  </a:schemeClr>
                </a:solidFill>
              </a:defRPr>
            </a:lvl5pPr>
            <a:lvl6pPr marL="1919590" indent="0">
              <a:buNone/>
              <a:defRPr sz="1300">
                <a:solidFill>
                  <a:schemeClr val="tx1">
                    <a:tint val="75000"/>
                  </a:schemeClr>
                </a:solidFill>
              </a:defRPr>
            </a:lvl6pPr>
            <a:lvl7pPr marL="2303508" indent="0">
              <a:buNone/>
              <a:defRPr sz="1300">
                <a:solidFill>
                  <a:schemeClr val="tx1">
                    <a:tint val="75000"/>
                  </a:schemeClr>
                </a:solidFill>
              </a:defRPr>
            </a:lvl7pPr>
            <a:lvl8pPr marL="2687427" indent="0">
              <a:buNone/>
              <a:defRPr sz="1300">
                <a:solidFill>
                  <a:schemeClr val="tx1">
                    <a:tint val="75000"/>
                  </a:schemeClr>
                </a:solidFill>
              </a:defRPr>
            </a:lvl8pPr>
            <a:lvl9pPr marL="3071344" indent="0">
              <a:buNone/>
              <a:defRPr sz="13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116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33548" indent="0">
              <a:buNone/>
              <a:defRPr/>
            </a:lvl2pPr>
            <a:lvl3pPr marL="667097" indent="0">
              <a:buNone/>
              <a:defRPr/>
            </a:lvl3pPr>
            <a:lvl4pPr marL="1000645" indent="0">
              <a:buNone/>
              <a:defRPr/>
            </a:lvl4pPr>
            <a:lvl5pPr marL="1334192" indent="0">
              <a:buNone/>
              <a:defRPr/>
            </a:lvl5pPr>
          </a:lstStyle>
          <a:p>
            <a:pPr lvl="0"/>
            <a:r>
              <a:rPr lang="en-US" dirty="0"/>
              <a:t>Click to edit Master text styles</a:t>
            </a:r>
          </a:p>
        </p:txBody>
      </p:sp>
      <p:sp>
        <p:nvSpPr>
          <p:cNvPr id="5" name="TextBox 4"/>
          <p:cNvSpPr txBox="1"/>
          <p:nvPr userDrawn="1"/>
        </p:nvSpPr>
        <p:spPr>
          <a:xfrm>
            <a:off x="703958" y="4946743"/>
            <a:ext cx="676788" cy="406714"/>
          </a:xfrm>
          <a:prstGeom prst="rect">
            <a:avLst/>
          </a:prstGeom>
          <a:noFill/>
        </p:spPr>
        <p:txBody>
          <a:bodyPr wrap="none" lIns="91432" tIns="45715" rIns="91432" bIns="45715" rtlCol="0">
            <a:spAutoFit/>
          </a:bodyPr>
          <a:lstStyle/>
          <a:p>
            <a:r>
              <a:rPr lang="en-GB" sz="2000" dirty="0">
                <a:solidFill>
                  <a:srgbClr val="43525A"/>
                </a:solidFill>
              </a:rPr>
              <a:t>URL:</a:t>
            </a:r>
          </a:p>
        </p:txBody>
      </p:sp>
      <p:sp>
        <p:nvSpPr>
          <p:cNvPr id="8" name="Title 1"/>
          <p:cNvSpPr>
            <a:spLocks noGrp="1"/>
          </p:cNvSpPr>
          <p:nvPr>
            <p:ph type="title"/>
          </p:nvPr>
        </p:nvSpPr>
        <p:spPr>
          <a:xfrm>
            <a:off x="703960" y="306641"/>
            <a:ext cx="8831461" cy="1113227"/>
          </a:xfrm>
        </p:spPr>
        <p:txBody>
          <a:bodyPr>
            <a:normAutofit/>
          </a:bodyPr>
          <a:lstStyle>
            <a:lvl1pPr>
              <a:defRPr sz="2600"/>
            </a:lvl1pPr>
          </a:lstStyle>
          <a:p>
            <a:r>
              <a:rPr lang="en-US" dirty="0"/>
              <a:t>Click to edit Master title style</a:t>
            </a:r>
            <a:endParaRPr lang="en-GB" dirty="0"/>
          </a:p>
        </p:txBody>
      </p:sp>
    </p:spTree>
    <p:extLst>
      <p:ext uri="{BB962C8B-B14F-4D97-AF65-F5344CB8AC3E}">
        <p14:creationId xmlns:p14="http://schemas.microsoft.com/office/powerpoint/2010/main" val="2388937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1"/>
            <a:ext cx="4351734" cy="427540"/>
          </a:xfrm>
        </p:spPr>
        <p:txBody>
          <a:bodyPr anchor="ctr">
            <a:normAutofit/>
          </a:bodyPr>
          <a:lstStyle>
            <a:lvl1pPr marL="0" indent="0">
              <a:buNone/>
              <a:defRPr sz="1200"/>
            </a:lvl1pPr>
            <a:lvl2pPr marL="333548" indent="0">
              <a:buNone/>
              <a:defRPr/>
            </a:lvl2pPr>
            <a:lvl3pPr marL="667097" indent="0">
              <a:buNone/>
              <a:defRPr/>
            </a:lvl3pPr>
            <a:lvl4pPr marL="1000645" indent="0">
              <a:buNone/>
              <a:defRPr/>
            </a:lvl4pPr>
            <a:lvl5pPr marL="1334192"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1"/>
            <a:ext cx="4351734" cy="427540"/>
          </a:xfrm>
        </p:spPr>
        <p:txBody>
          <a:bodyPr anchor="ctr">
            <a:normAutofit/>
          </a:bodyPr>
          <a:lstStyle>
            <a:lvl1pPr marL="0" indent="0">
              <a:buNone/>
              <a:defRPr sz="1200"/>
            </a:lvl1pPr>
            <a:lvl2pPr marL="333548" indent="0">
              <a:buNone/>
              <a:defRPr/>
            </a:lvl2pPr>
            <a:lvl3pPr marL="667097" indent="0">
              <a:buNone/>
              <a:defRPr/>
            </a:lvl3pPr>
            <a:lvl4pPr marL="1000645" indent="0">
              <a:buNone/>
              <a:defRPr/>
            </a:lvl4pPr>
            <a:lvl5pPr marL="1334192"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1800"/>
            </a:lvl1pPr>
            <a:lvl2pPr marL="333548" indent="0">
              <a:buNone/>
              <a:defRPr/>
            </a:lvl2pPr>
            <a:lvl3pPr marL="667097" indent="0">
              <a:buNone/>
              <a:defRPr/>
            </a:lvl3pPr>
            <a:lvl4pPr marL="1000645" indent="0">
              <a:buNone/>
              <a:defRPr/>
            </a:lvl4pPr>
            <a:lvl5pPr marL="1334192"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7"/>
            <a:ext cx="4351734" cy="427540"/>
          </a:xfrm>
        </p:spPr>
        <p:txBody>
          <a:bodyPr anchor="ctr">
            <a:normAutofit/>
          </a:bodyPr>
          <a:lstStyle>
            <a:lvl1pPr marL="0" indent="0">
              <a:buNone/>
              <a:defRPr sz="1800"/>
            </a:lvl1pPr>
            <a:lvl2pPr marL="333548" indent="0">
              <a:buNone/>
              <a:defRPr/>
            </a:lvl2pPr>
            <a:lvl3pPr marL="667097" indent="0">
              <a:buNone/>
              <a:defRPr/>
            </a:lvl3pPr>
            <a:lvl4pPr marL="1000645" indent="0">
              <a:buNone/>
              <a:defRPr/>
            </a:lvl4pPr>
            <a:lvl5pPr marL="1334192"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40"/>
            <a:ext cx="4351734" cy="3375678"/>
          </a:xfrm>
        </p:spPr>
        <p:txBody>
          <a:bodyPr/>
          <a:lstStyle/>
          <a:p>
            <a:endParaRPr lang="en-GB"/>
          </a:p>
        </p:txBody>
      </p:sp>
    </p:spTree>
    <p:extLst>
      <p:ext uri="{BB962C8B-B14F-4D97-AF65-F5344CB8AC3E}">
        <p14:creationId xmlns:p14="http://schemas.microsoft.com/office/powerpoint/2010/main" val="677301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61" y="5237861"/>
            <a:ext cx="8831459" cy="427540"/>
          </a:xfrm>
        </p:spPr>
        <p:txBody>
          <a:bodyPr anchor="ctr">
            <a:normAutofit/>
          </a:bodyPr>
          <a:lstStyle>
            <a:lvl1pPr marL="0" indent="0">
              <a:buNone/>
              <a:defRPr sz="1200"/>
            </a:lvl1pPr>
            <a:lvl2pPr marL="333548" indent="0">
              <a:buNone/>
              <a:defRPr/>
            </a:lvl2pPr>
            <a:lvl3pPr marL="667097" indent="0">
              <a:buNone/>
              <a:defRPr/>
            </a:lvl3pPr>
            <a:lvl4pPr marL="1000645" indent="0">
              <a:buNone/>
              <a:defRPr/>
            </a:lvl4pPr>
            <a:lvl5pPr marL="1334192"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61" y="1434739"/>
            <a:ext cx="8831459" cy="427540"/>
          </a:xfrm>
        </p:spPr>
        <p:txBody>
          <a:bodyPr anchor="ctr">
            <a:normAutofit/>
          </a:bodyPr>
          <a:lstStyle>
            <a:lvl1pPr marL="0" indent="0">
              <a:buNone/>
              <a:defRPr sz="1800"/>
            </a:lvl1pPr>
            <a:lvl2pPr marL="333548" indent="0">
              <a:buNone/>
              <a:defRPr/>
            </a:lvl2pPr>
            <a:lvl3pPr marL="667097" indent="0">
              <a:buNone/>
              <a:defRPr/>
            </a:lvl3pPr>
            <a:lvl4pPr marL="1000645" indent="0">
              <a:buNone/>
              <a:defRPr/>
            </a:lvl4pPr>
            <a:lvl5pPr marL="1334192"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60" y="1862489"/>
            <a:ext cx="8831461" cy="3375678"/>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61" y="630076"/>
            <a:ext cx="8831459" cy="541367"/>
          </a:xfrm>
          <a:prstGeom prst="rect">
            <a:avLst/>
          </a:prstGeom>
          <a:noFill/>
        </p:spPr>
        <p:txBody>
          <a:bodyPr wrap="square" lIns="91432" tIns="45715" rIns="91432" bIns="45715" rtlCol="0" anchor="ctr">
            <a:spAutoFit/>
          </a:bodyPr>
          <a:lstStyle/>
          <a:p>
            <a:r>
              <a:rPr lang="en-GB" sz="2900" b="1" dirty="0">
                <a:solidFill>
                  <a:srgbClr val="43525A"/>
                </a:solidFill>
              </a:rPr>
              <a:t>Unit Objectives</a:t>
            </a:r>
          </a:p>
        </p:txBody>
      </p:sp>
    </p:spTree>
    <p:extLst>
      <p:ext uri="{BB962C8B-B14F-4D97-AF65-F5344CB8AC3E}">
        <p14:creationId xmlns:p14="http://schemas.microsoft.com/office/powerpoint/2010/main" val="1570728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60" y="1547640"/>
            <a:ext cx="8831461" cy="3554404"/>
          </a:xfrm>
        </p:spPr>
        <p:txBody>
          <a:bodyPr/>
          <a:lstStyle>
            <a:lvl1pPr marL="375241" indent="-375241">
              <a:buFont typeface="+mj-lt"/>
              <a:buAutoNum type="arabicPeriod"/>
              <a:defRPr/>
            </a:lvl1pPr>
          </a:lstStyle>
          <a:p>
            <a:pPr lvl="0"/>
            <a:r>
              <a:rPr lang="en-US" dirty="0"/>
              <a:t>Click to edit Master text styles</a:t>
            </a:r>
          </a:p>
        </p:txBody>
      </p:sp>
      <p:sp>
        <p:nvSpPr>
          <p:cNvPr id="7" name="TextBox 6"/>
          <p:cNvSpPr txBox="1"/>
          <p:nvPr userDrawn="1"/>
        </p:nvSpPr>
        <p:spPr>
          <a:xfrm>
            <a:off x="703964" y="1108234"/>
            <a:ext cx="2363339" cy="406714"/>
          </a:xfrm>
          <a:prstGeom prst="rect">
            <a:avLst/>
          </a:prstGeom>
          <a:noFill/>
        </p:spPr>
        <p:txBody>
          <a:bodyPr wrap="none" lIns="91432" tIns="45715" rIns="91432" bIns="45715" rtlCol="0">
            <a:spAutoFit/>
          </a:bodyPr>
          <a:lstStyle/>
          <a:p>
            <a:r>
              <a:rPr lang="en-GB" sz="2000" b="1" dirty="0">
                <a:solidFill>
                  <a:srgbClr val="43525A"/>
                </a:solidFill>
              </a:rPr>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60" y="355316"/>
            <a:ext cx="8831461" cy="541367"/>
          </a:xfrm>
          <a:prstGeom prst="rect">
            <a:avLst/>
          </a:prstGeom>
          <a:noFill/>
        </p:spPr>
        <p:txBody>
          <a:bodyPr wrap="square" lIns="91432" tIns="45715" rIns="91432" bIns="45715" rtlCol="0">
            <a:spAutoFit/>
          </a:bodyPr>
          <a:lstStyle/>
          <a:p>
            <a:r>
              <a:rPr lang="en-GB" sz="2900" b="1" dirty="0">
                <a:solidFill>
                  <a:srgbClr val="43525A"/>
                </a:solidFill>
              </a:rPr>
              <a:t>Unit Objectives</a:t>
            </a:r>
          </a:p>
        </p:txBody>
      </p:sp>
    </p:spTree>
    <p:extLst>
      <p:ext uri="{BB962C8B-B14F-4D97-AF65-F5344CB8AC3E}">
        <p14:creationId xmlns:p14="http://schemas.microsoft.com/office/powerpoint/2010/main" val="3131249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3" y="942577"/>
            <a:ext cx="7679531" cy="2005142"/>
          </a:xfrm>
        </p:spPr>
        <p:txBody>
          <a:bodyPr anchor="b"/>
          <a:lstStyle>
            <a:lvl1pPr algn="ctr">
              <a:defRPr sz="5000"/>
            </a:lvl1pPr>
          </a:lstStyle>
          <a:p>
            <a:r>
              <a:rPr lang="en-US"/>
              <a:t>Click to edit Master title style</a:t>
            </a:r>
            <a:endParaRPr lang="en-GB"/>
          </a:p>
        </p:txBody>
      </p:sp>
      <p:sp>
        <p:nvSpPr>
          <p:cNvPr id="3" name="Subtitle 2"/>
          <p:cNvSpPr>
            <a:spLocks noGrp="1"/>
          </p:cNvSpPr>
          <p:nvPr>
            <p:ph type="subTitle" idx="1"/>
          </p:nvPr>
        </p:nvSpPr>
        <p:spPr>
          <a:xfrm>
            <a:off x="1279923" y="3025046"/>
            <a:ext cx="7679531" cy="1390533"/>
          </a:xfrm>
        </p:spPr>
        <p:txBody>
          <a:bodyPr/>
          <a:lstStyle>
            <a:lvl1pPr marL="0" indent="0" algn="ctr">
              <a:buNone/>
              <a:defRPr sz="2000"/>
            </a:lvl1pPr>
            <a:lvl2pPr marL="383913" indent="0" algn="ctr">
              <a:buNone/>
              <a:defRPr sz="1700"/>
            </a:lvl2pPr>
            <a:lvl3pPr marL="767824" indent="0" algn="ctr">
              <a:buNone/>
              <a:defRPr sz="1400"/>
            </a:lvl3pPr>
            <a:lvl4pPr marL="1151737" indent="0" algn="ctr">
              <a:buNone/>
              <a:defRPr sz="1300"/>
            </a:lvl4pPr>
            <a:lvl5pPr marL="1535650" indent="0" algn="ctr">
              <a:buNone/>
              <a:defRPr sz="1300"/>
            </a:lvl5pPr>
            <a:lvl6pPr marL="1919563" indent="0" algn="ctr">
              <a:buNone/>
              <a:defRPr sz="1300"/>
            </a:lvl6pPr>
            <a:lvl7pPr marL="2303474" indent="0" algn="ctr">
              <a:buNone/>
              <a:defRPr sz="1300"/>
            </a:lvl7pPr>
            <a:lvl8pPr marL="2687387" indent="0" algn="ctr">
              <a:buNone/>
              <a:defRPr sz="1300"/>
            </a:lvl8pPr>
            <a:lvl9pPr marL="3071300" indent="0" algn="ctr">
              <a:buNone/>
              <a:defRPr sz="1300"/>
            </a:lvl9pPr>
          </a:lstStyle>
          <a:p>
            <a:r>
              <a:rPr lang="en-US"/>
              <a:t>Click to edit Master subtitle style</a:t>
            </a:r>
            <a:endParaRPr lang="en-GB"/>
          </a:p>
        </p:txBody>
      </p:sp>
    </p:spTree>
    <p:extLst>
      <p:ext uri="{BB962C8B-B14F-4D97-AF65-F5344CB8AC3E}">
        <p14:creationId xmlns:p14="http://schemas.microsoft.com/office/powerpoint/2010/main" val="1945097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b="1">
                <a:latin typeface="+mn-lt"/>
              </a:defRPr>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0" indent="0">
              <a:buNone/>
              <a:defRPr sz="2300"/>
            </a:lvl1pPr>
          </a:lstStyle>
          <a:p>
            <a:pPr lvl="0"/>
            <a:r>
              <a:rPr lang="en-US" dirty="0"/>
              <a:t>Click to edit Master text styles</a:t>
            </a:r>
          </a:p>
        </p:txBody>
      </p:sp>
    </p:spTree>
    <p:extLst>
      <p:ext uri="{BB962C8B-B14F-4D97-AF65-F5344CB8AC3E}">
        <p14:creationId xmlns:p14="http://schemas.microsoft.com/office/powerpoint/2010/main" val="1815577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US" dirty="0"/>
              <a:t>Click to edit Master title style</a:t>
            </a:r>
            <a:endParaRPr lang="en-GB" dirty="0"/>
          </a:p>
        </p:txBody>
      </p:sp>
      <p:sp>
        <p:nvSpPr>
          <p:cNvPr id="3" name="Content Placeholder 2"/>
          <p:cNvSpPr>
            <a:spLocks noGrp="1"/>
          </p:cNvSpPr>
          <p:nvPr>
            <p:ph idx="1"/>
          </p:nvPr>
        </p:nvSpPr>
        <p:spPr>
          <a:xfrm>
            <a:off x="703957" y="1533187"/>
            <a:ext cx="4347228" cy="4072678"/>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1" y="1535855"/>
            <a:ext cx="4553056" cy="4044947"/>
          </a:xfrm>
        </p:spPr>
        <p:txBody>
          <a:bodyPr/>
          <a:lstStyle/>
          <a:p>
            <a:endParaRPr lang="en-GB" dirty="0"/>
          </a:p>
        </p:txBody>
      </p:sp>
    </p:spTree>
    <p:extLst>
      <p:ext uri="{BB962C8B-B14F-4D97-AF65-F5344CB8AC3E}">
        <p14:creationId xmlns:p14="http://schemas.microsoft.com/office/powerpoint/2010/main" val="30841497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Activit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921740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Assessm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2315979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2" y="4958609"/>
            <a:ext cx="8110936" cy="427540"/>
          </a:xfrm>
        </p:spPr>
        <p:txBody>
          <a:bodyPr anchor="ctr"/>
          <a:lstStyle>
            <a:lvl1pPr marL="0" indent="0">
              <a:buNone/>
              <a:defRPr/>
            </a:lvl1pPr>
            <a:lvl2pPr marL="383913" indent="0">
              <a:buNone/>
              <a:defRPr/>
            </a:lvl2pPr>
            <a:lvl3pPr marL="767824" indent="0">
              <a:buNone/>
              <a:defRPr/>
            </a:lvl3pPr>
            <a:lvl4pPr marL="1151737" indent="0">
              <a:buNone/>
              <a:defRPr/>
            </a:lvl4pPr>
            <a:lvl5pPr marL="1535650" indent="0">
              <a:buNone/>
              <a:defRPr/>
            </a:lvl5pPr>
          </a:lstStyle>
          <a:p>
            <a:pPr lvl="0"/>
            <a:r>
              <a:rPr lang="en-US" dirty="0"/>
              <a:t>Click to edit Master text styles</a:t>
            </a:r>
          </a:p>
        </p:txBody>
      </p:sp>
      <p:sp>
        <p:nvSpPr>
          <p:cNvPr id="5" name="TextBox 4"/>
          <p:cNvSpPr txBox="1"/>
          <p:nvPr userDrawn="1"/>
        </p:nvSpPr>
        <p:spPr>
          <a:xfrm>
            <a:off x="703957" y="4946742"/>
            <a:ext cx="706497" cy="431475"/>
          </a:xfrm>
          <a:prstGeom prst="rect">
            <a:avLst/>
          </a:prstGeom>
          <a:noFill/>
        </p:spPr>
        <p:txBody>
          <a:bodyPr wrap="none" lIns="76782" tIns="38391" rIns="76782" bIns="38391" rtlCol="0">
            <a:spAutoFit/>
          </a:bodyPr>
          <a:lstStyle/>
          <a:p>
            <a:pPr defTabSz="767824"/>
            <a:r>
              <a:rPr lang="en-GB" sz="2300" dirty="0">
                <a:solidFill>
                  <a:prstClr val="black"/>
                </a:solidFill>
              </a:rPr>
              <a:t>URL:</a:t>
            </a:r>
          </a:p>
        </p:txBody>
      </p:sp>
      <p:sp>
        <p:nvSpPr>
          <p:cNvPr id="8" name="Title 1"/>
          <p:cNvSpPr>
            <a:spLocks noGrp="1"/>
          </p:cNvSpPr>
          <p:nvPr>
            <p:ph type="title"/>
          </p:nvPr>
        </p:nvSpPr>
        <p:spPr>
          <a:xfrm>
            <a:off x="703958" y="306638"/>
            <a:ext cx="8831461" cy="1113227"/>
          </a:xfrm>
        </p:spPr>
        <p:txBody>
          <a:bodyPr>
            <a:normAutofit/>
          </a:bodyPr>
          <a:lstStyle>
            <a:lvl1pPr>
              <a:defRPr sz="3000"/>
            </a:lvl1pPr>
          </a:lstStyle>
          <a:p>
            <a:r>
              <a:rPr lang="en-US" dirty="0"/>
              <a:t>Click to edit Master title style</a:t>
            </a:r>
            <a:endParaRPr lang="en-GB" dirty="0"/>
          </a:p>
        </p:txBody>
      </p:sp>
    </p:spTree>
    <p:extLst>
      <p:ext uri="{BB962C8B-B14F-4D97-AF65-F5344CB8AC3E}">
        <p14:creationId xmlns:p14="http://schemas.microsoft.com/office/powerpoint/2010/main" val="3532703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73505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306638"/>
            <a:ext cx="8831461" cy="1113227"/>
          </a:xfrm>
        </p:spPr>
        <p:txBody>
          <a:bodyPr>
            <a:normAutofit/>
          </a:bodyPr>
          <a:lstStyle>
            <a:lvl1pPr>
              <a:defRPr sz="3000"/>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514522"/>
            <a:ext cx="8831461" cy="4087610"/>
          </a:xfrm>
        </p:spPr>
        <p:txBody>
          <a:bodyPr/>
          <a:lstStyle>
            <a:lvl1pPr marL="383913" indent="-383913">
              <a:buFont typeface="+mj-lt"/>
              <a:buAutoNum type="arabicPeriod"/>
              <a:defRPr/>
            </a:lvl1pPr>
            <a:lvl2pPr marL="767824" indent="-383913">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29673568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6" y="5237860"/>
            <a:ext cx="4351734" cy="427540"/>
          </a:xfrm>
        </p:spPr>
        <p:txBody>
          <a:bodyPr anchor="ctr">
            <a:normAutofit/>
          </a:bodyPr>
          <a:lstStyle>
            <a:lvl1pPr marL="0" indent="0">
              <a:buNone/>
              <a:defRPr sz="1300"/>
            </a:lvl1pPr>
            <a:lvl2pPr marL="383913" indent="0">
              <a:buNone/>
              <a:defRPr/>
            </a:lvl2pPr>
            <a:lvl3pPr marL="767824" indent="0">
              <a:buNone/>
              <a:defRPr/>
            </a:lvl3pPr>
            <a:lvl4pPr marL="1151737" indent="0">
              <a:buNone/>
              <a:defRPr/>
            </a:lvl4pPr>
            <a:lvl5pPr marL="1535650"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0"/>
            <a:ext cx="4351734" cy="427540"/>
          </a:xfrm>
        </p:spPr>
        <p:txBody>
          <a:bodyPr anchor="ctr">
            <a:normAutofit/>
          </a:bodyPr>
          <a:lstStyle>
            <a:lvl1pPr marL="0" indent="0">
              <a:buNone/>
              <a:defRPr sz="1300"/>
            </a:lvl1pPr>
            <a:lvl2pPr marL="383913" indent="0">
              <a:buNone/>
              <a:defRPr/>
            </a:lvl2pPr>
            <a:lvl3pPr marL="767824" indent="0">
              <a:buNone/>
              <a:defRPr/>
            </a:lvl3pPr>
            <a:lvl4pPr marL="1151737" indent="0">
              <a:buNone/>
              <a:defRPr/>
            </a:lvl4pPr>
            <a:lvl5pPr marL="1535650"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2000"/>
            </a:lvl1pPr>
            <a:lvl2pPr marL="383913" indent="0">
              <a:buNone/>
              <a:defRPr/>
            </a:lvl2pPr>
            <a:lvl3pPr marL="767824" indent="0">
              <a:buNone/>
              <a:defRPr/>
            </a:lvl3pPr>
            <a:lvl4pPr marL="1151737" indent="0">
              <a:buNone/>
              <a:defRPr/>
            </a:lvl4pPr>
            <a:lvl5pPr marL="1535650"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4" y="1438948"/>
            <a:ext cx="4351734" cy="427540"/>
          </a:xfrm>
        </p:spPr>
        <p:txBody>
          <a:bodyPr anchor="ctr">
            <a:normAutofit/>
          </a:bodyPr>
          <a:lstStyle>
            <a:lvl1pPr marL="0" indent="0">
              <a:buNone/>
              <a:defRPr sz="2000"/>
            </a:lvl1pPr>
            <a:lvl2pPr marL="383913" indent="0">
              <a:buNone/>
              <a:defRPr/>
            </a:lvl2pPr>
            <a:lvl3pPr marL="767824" indent="0">
              <a:buNone/>
              <a:defRPr/>
            </a:lvl3pPr>
            <a:lvl4pPr marL="1151737" indent="0">
              <a:buNone/>
              <a:defRPr/>
            </a:lvl4pPr>
            <a:lvl5pPr marL="1535650"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39"/>
            <a:ext cx="4351734" cy="3375678"/>
          </a:xfrm>
        </p:spPr>
        <p:txBody>
          <a:bodyPr/>
          <a:lstStyle/>
          <a:p>
            <a:endParaRPr lang="en-GB"/>
          </a:p>
        </p:txBody>
      </p:sp>
    </p:spTree>
    <p:extLst>
      <p:ext uri="{BB962C8B-B14F-4D97-AF65-F5344CB8AC3E}">
        <p14:creationId xmlns:p14="http://schemas.microsoft.com/office/powerpoint/2010/main" val="36441287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5" y="5237860"/>
            <a:ext cx="8831459" cy="427540"/>
          </a:xfrm>
        </p:spPr>
        <p:txBody>
          <a:bodyPr anchor="ctr">
            <a:normAutofit/>
          </a:bodyPr>
          <a:lstStyle>
            <a:lvl1pPr marL="0" indent="0">
              <a:buNone/>
              <a:defRPr sz="1300"/>
            </a:lvl1pPr>
            <a:lvl2pPr marL="383913" indent="0">
              <a:buNone/>
              <a:defRPr/>
            </a:lvl2pPr>
            <a:lvl3pPr marL="767824" indent="0">
              <a:buNone/>
              <a:defRPr/>
            </a:lvl3pPr>
            <a:lvl4pPr marL="1151737" indent="0">
              <a:buNone/>
              <a:defRPr/>
            </a:lvl4pPr>
            <a:lvl5pPr marL="1535650"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5" y="1434739"/>
            <a:ext cx="8831459" cy="427540"/>
          </a:xfrm>
        </p:spPr>
        <p:txBody>
          <a:bodyPr anchor="ctr">
            <a:normAutofit/>
          </a:bodyPr>
          <a:lstStyle>
            <a:lvl1pPr marL="0" indent="0">
              <a:buNone/>
              <a:defRPr sz="2000"/>
            </a:lvl1pPr>
            <a:lvl2pPr marL="383913" indent="0">
              <a:buNone/>
              <a:defRPr/>
            </a:lvl2pPr>
            <a:lvl3pPr marL="767824" indent="0">
              <a:buNone/>
              <a:defRPr/>
            </a:lvl3pPr>
            <a:lvl4pPr marL="1151737" indent="0">
              <a:buNone/>
              <a:defRPr/>
            </a:lvl4pPr>
            <a:lvl5pPr marL="1535650"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862489"/>
            <a:ext cx="8831461" cy="3375678"/>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5" y="600379"/>
            <a:ext cx="8831459" cy="600752"/>
          </a:xfrm>
          <a:prstGeom prst="rect">
            <a:avLst/>
          </a:prstGeom>
          <a:noFill/>
        </p:spPr>
        <p:txBody>
          <a:bodyPr wrap="square" lIns="76782" tIns="38391" rIns="76782" bIns="38391" rtlCol="0" anchor="ctr">
            <a:spAutoFit/>
          </a:bodyPr>
          <a:lstStyle/>
          <a:p>
            <a:pPr defTabSz="767824"/>
            <a:r>
              <a:rPr lang="en-GB" sz="3400" b="1" dirty="0">
                <a:solidFill>
                  <a:prstClr val="black"/>
                </a:solidFill>
              </a:rPr>
              <a:t>Unit Objectives</a:t>
            </a:r>
          </a:p>
        </p:txBody>
      </p:sp>
    </p:spTree>
    <p:extLst>
      <p:ext uri="{BB962C8B-B14F-4D97-AF65-F5344CB8AC3E}">
        <p14:creationId xmlns:p14="http://schemas.microsoft.com/office/powerpoint/2010/main" val="28986815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547640"/>
            <a:ext cx="8831461" cy="3554404"/>
          </a:xfrm>
        </p:spPr>
        <p:txBody>
          <a:bodyPr/>
          <a:lstStyle>
            <a:lvl1pPr marL="431901" indent="-431901">
              <a:buFont typeface="+mj-lt"/>
              <a:buAutoNum type="arabicPeriod"/>
              <a:defRPr/>
            </a:lvl1pPr>
          </a:lstStyle>
          <a:p>
            <a:pPr lvl="0"/>
            <a:r>
              <a:rPr lang="en-US" dirty="0"/>
              <a:t>Click to edit Master text styles</a:t>
            </a:r>
          </a:p>
        </p:txBody>
      </p:sp>
      <p:sp>
        <p:nvSpPr>
          <p:cNvPr id="7" name="TextBox 6"/>
          <p:cNvSpPr txBox="1"/>
          <p:nvPr userDrawn="1"/>
        </p:nvSpPr>
        <p:spPr>
          <a:xfrm>
            <a:off x="703957" y="1108232"/>
            <a:ext cx="2608877" cy="431475"/>
          </a:xfrm>
          <a:prstGeom prst="rect">
            <a:avLst/>
          </a:prstGeom>
          <a:noFill/>
        </p:spPr>
        <p:txBody>
          <a:bodyPr wrap="none" lIns="76782" tIns="38391" rIns="76782" bIns="38391" rtlCol="0">
            <a:spAutoFit/>
          </a:bodyPr>
          <a:lstStyle/>
          <a:p>
            <a:pPr defTabSz="767824"/>
            <a:r>
              <a:rPr lang="en-GB" sz="2300" b="1" dirty="0">
                <a:solidFill>
                  <a:prstClr val="black"/>
                </a:solidFill>
              </a:rPr>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55310"/>
            <a:ext cx="8831461" cy="600752"/>
          </a:xfrm>
          <a:prstGeom prst="rect">
            <a:avLst/>
          </a:prstGeom>
          <a:noFill/>
        </p:spPr>
        <p:txBody>
          <a:bodyPr wrap="square" lIns="76782" tIns="38391" rIns="76782" bIns="38391" rtlCol="0">
            <a:spAutoFit/>
          </a:bodyPr>
          <a:lstStyle/>
          <a:p>
            <a:pPr defTabSz="767824"/>
            <a:r>
              <a:rPr lang="en-GB" sz="3400" b="1" dirty="0">
                <a:solidFill>
                  <a:prstClr val="black"/>
                </a:solidFill>
              </a:rPr>
              <a:t>Unit Objectives</a:t>
            </a:r>
          </a:p>
        </p:txBody>
      </p:sp>
    </p:spTree>
    <p:extLst>
      <p:ext uri="{BB962C8B-B14F-4D97-AF65-F5344CB8AC3E}">
        <p14:creationId xmlns:p14="http://schemas.microsoft.com/office/powerpoint/2010/main" val="32393646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5" y="1435865"/>
            <a:ext cx="8831461" cy="2395770"/>
          </a:xfrm>
        </p:spPr>
        <p:txBody>
          <a:bodyPr anchor="b"/>
          <a:lstStyle>
            <a:lvl1pPr>
              <a:defRPr sz="5000"/>
            </a:lvl1pPr>
          </a:lstStyle>
          <a:p>
            <a:r>
              <a:rPr lang="en-US"/>
              <a:t>Click to edit Master title style</a:t>
            </a:r>
            <a:endParaRPr lang="en-GB"/>
          </a:p>
        </p:txBody>
      </p:sp>
      <p:sp>
        <p:nvSpPr>
          <p:cNvPr id="3" name="Text Placeholder 2"/>
          <p:cNvSpPr>
            <a:spLocks noGrp="1"/>
          </p:cNvSpPr>
          <p:nvPr>
            <p:ph type="body" idx="1"/>
          </p:nvPr>
        </p:nvSpPr>
        <p:spPr>
          <a:xfrm>
            <a:off x="698625" y="3854300"/>
            <a:ext cx="8831461" cy="1259879"/>
          </a:xfrm>
        </p:spPr>
        <p:txBody>
          <a:bodyPr/>
          <a:lstStyle>
            <a:lvl1pPr marL="0" indent="0">
              <a:buNone/>
              <a:defRPr sz="2000">
                <a:solidFill>
                  <a:schemeClr val="tx1">
                    <a:tint val="75000"/>
                  </a:schemeClr>
                </a:solidFill>
              </a:defRPr>
            </a:lvl1pPr>
            <a:lvl2pPr marL="383913" indent="0">
              <a:buNone/>
              <a:defRPr sz="1700">
                <a:solidFill>
                  <a:schemeClr val="tx1">
                    <a:tint val="75000"/>
                  </a:schemeClr>
                </a:solidFill>
              </a:defRPr>
            </a:lvl2pPr>
            <a:lvl3pPr marL="767824" indent="0">
              <a:buNone/>
              <a:defRPr sz="1400">
                <a:solidFill>
                  <a:schemeClr val="tx1">
                    <a:tint val="75000"/>
                  </a:schemeClr>
                </a:solidFill>
              </a:defRPr>
            </a:lvl3pPr>
            <a:lvl4pPr marL="1151737" indent="0">
              <a:buNone/>
              <a:defRPr sz="1300">
                <a:solidFill>
                  <a:schemeClr val="tx1">
                    <a:tint val="75000"/>
                  </a:schemeClr>
                </a:solidFill>
              </a:defRPr>
            </a:lvl4pPr>
            <a:lvl5pPr marL="1535650" indent="0">
              <a:buNone/>
              <a:defRPr sz="1300">
                <a:solidFill>
                  <a:schemeClr val="tx1">
                    <a:tint val="75000"/>
                  </a:schemeClr>
                </a:solidFill>
              </a:defRPr>
            </a:lvl5pPr>
            <a:lvl6pPr marL="1919563" indent="0">
              <a:buNone/>
              <a:defRPr sz="1300">
                <a:solidFill>
                  <a:schemeClr val="tx1">
                    <a:tint val="75000"/>
                  </a:schemeClr>
                </a:solidFill>
              </a:defRPr>
            </a:lvl6pPr>
            <a:lvl7pPr marL="2303474" indent="0">
              <a:buNone/>
              <a:defRPr sz="1300">
                <a:solidFill>
                  <a:schemeClr val="tx1">
                    <a:tint val="75000"/>
                  </a:schemeClr>
                </a:solidFill>
              </a:defRPr>
            </a:lvl7pPr>
            <a:lvl8pPr marL="2687387" indent="0">
              <a:buNone/>
              <a:defRPr sz="1300">
                <a:solidFill>
                  <a:schemeClr val="tx1">
                    <a:tint val="75000"/>
                  </a:schemeClr>
                </a:solidFill>
              </a:defRPr>
            </a:lvl8pPr>
            <a:lvl9pPr marL="3071300" indent="0">
              <a:buNone/>
              <a:defRPr sz="13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713434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2" y="306638"/>
            <a:ext cx="8831461" cy="1113227"/>
          </a:xfrm>
        </p:spPr>
        <p:txBody>
          <a:bodyPr/>
          <a:lstStyle/>
          <a:p>
            <a:r>
              <a:rPr lang="en-US"/>
              <a:t>Click to edit Master title style</a:t>
            </a:r>
            <a:endParaRPr lang="en-GB"/>
          </a:p>
        </p:txBody>
      </p:sp>
      <p:sp>
        <p:nvSpPr>
          <p:cNvPr id="3" name="Text Placeholder 2"/>
          <p:cNvSpPr>
            <a:spLocks noGrp="1"/>
          </p:cNvSpPr>
          <p:nvPr>
            <p:ph type="body" idx="1"/>
          </p:nvPr>
        </p:nvSpPr>
        <p:spPr>
          <a:xfrm>
            <a:off x="705292" y="1411866"/>
            <a:ext cx="4331735" cy="691934"/>
          </a:xfrm>
        </p:spPr>
        <p:txBody>
          <a:bodyPr anchor="b"/>
          <a:lstStyle>
            <a:lvl1pPr marL="0" indent="0">
              <a:buNone/>
              <a:defRPr sz="2000" b="1"/>
            </a:lvl1pPr>
            <a:lvl2pPr marL="383913" indent="0">
              <a:buNone/>
              <a:defRPr sz="1700" b="1"/>
            </a:lvl2pPr>
            <a:lvl3pPr marL="767824" indent="0">
              <a:buNone/>
              <a:defRPr sz="1400" b="1"/>
            </a:lvl3pPr>
            <a:lvl4pPr marL="1151737" indent="0">
              <a:buNone/>
              <a:defRPr sz="1300" b="1"/>
            </a:lvl4pPr>
            <a:lvl5pPr marL="1535650" indent="0">
              <a:buNone/>
              <a:defRPr sz="1300" b="1"/>
            </a:lvl5pPr>
            <a:lvl6pPr marL="1919563" indent="0">
              <a:buNone/>
              <a:defRPr sz="1300" b="1"/>
            </a:lvl6pPr>
            <a:lvl7pPr marL="2303474" indent="0">
              <a:buNone/>
              <a:defRPr sz="1300" b="1"/>
            </a:lvl7pPr>
            <a:lvl8pPr marL="2687387" indent="0">
              <a:buNone/>
              <a:defRPr sz="1300" b="1"/>
            </a:lvl8pPr>
            <a:lvl9pPr marL="3071300" indent="0">
              <a:buNone/>
              <a:defRPr sz="1300" b="1"/>
            </a:lvl9pPr>
          </a:lstStyle>
          <a:p>
            <a:pPr lvl="0"/>
            <a:r>
              <a:rPr lang="en-US"/>
              <a:t>Click to edit Master text styles</a:t>
            </a:r>
          </a:p>
        </p:txBody>
      </p:sp>
      <p:sp>
        <p:nvSpPr>
          <p:cNvPr id="4" name="Content Placeholder 3"/>
          <p:cNvSpPr>
            <a:spLocks noGrp="1"/>
          </p:cNvSpPr>
          <p:nvPr>
            <p:ph sz="half" idx="2"/>
          </p:nvPr>
        </p:nvSpPr>
        <p:spPr>
          <a:xfrm>
            <a:off x="705292" y="2103801"/>
            <a:ext cx="4331735" cy="309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183684" y="1411866"/>
            <a:ext cx="4353068" cy="691934"/>
          </a:xfrm>
        </p:spPr>
        <p:txBody>
          <a:bodyPr anchor="b"/>
          <a:lstStyle>
            <a:lvl1pPr marL="0" indent="0">
              <a:buNone/>
              <a:defRPr sz="2000" b="1"/>
            </a:lvl1pPr>
            <a:lvl2pPr marL="383913" indent="0">
              <a:buNone/>
              <a:defRPr sz="1700" b="1"/>
            </a:lvl2pPr>
            <a:lvl3pPr marL="767824" indent="0">
              <a:buNone/>
              <a:defRPr sz="1400" b="1"/>
            </a:lvl3pPr>
            <a:lvl4pPr marL="1151737" indent="0">
              <a:buNone/>
              <a:defRPr sz="1300" b="1"/>
            </a:lvl4pPr>
            <a:lvl5pPr marL="1535650" indent="0">
              <a:buNone/>
              <a:defRPr sz="1300" b="1"/>
            </a:lvl5pPr>
            <a:lvl6pPr marL="1919563" indent="0">
              <a:buNone/>
              <a:defRPr sz="1300" b="1"/>
            </a:lvl6pPr>
            <a:lvl7pPr marL="2303474" indent="0">
              <a:buNone/>
              <a:defRPr sz="1300" b="1"/>
            </a:lvl7pPr>
            <a:lvl8pPr marL="2687387" indent="0">
              <a:buNone/>
              <a:defRPr sz="1300" b="1"/>
            </a:lvl8pPr>
            <a:lvl9pPr marL="30713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183684" y="2103801"/>
            <a:ext cx="4353068" cy="309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01120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924703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75595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2" y="383964"/>
            <a:ext cx="3302465" cy="1343872"/>
          </a:xfrm>
        </p:spPr>
        <p:txBody>
          <a:bodyPr anchor="b"/>
          <a:lstStyle>
            <a:lvl1pPr>
              <a:defRPr sz="2700"/>
            </a:lvl1pPr>
          </a:lstStyle>
          <a:p>
            <a:r>
              <a:rPr lang="en-US"/>
              <a:t>Click to edit Master title style</a:t>
            </a:r>
            <a:endParaRPr lang="en-GB"/>
          </a:p>
        </p:txBody>
      </p:sp>
      <p:sp>
        <p:nvSpPr>
          <p:cNvPr id="3" name="Content Placeholder 2"/>
          <p:cNvSpPr>
            <a:spLocks noGrp="1"/>
          </p:cNvSpPr>
          <p:nvPr>
            <p:ph idx="1"/>
          </p:nvPr>
        </p:nvSpPr>
        <p:spPr>
          <a:xfrm>
            <a:off x="4353068" y="829256"/>
            <a:ext cx="5183684" cy="4092942"/>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705292" y="1727835"/>
            <a:ext cx="3302465" cy="3201029"/>
          </a:xfrm>
        </p:spPr>
        <p:txBody>
          <a:bodyPr/>
          <a:lstStyle>
            <a:lvl1pPr marL="0" indent="0">
              <a:buNone/>
              <a:defRPr sz="1300"/>
            </a:lvl1pPr>
            <a:lvl2pPr marL="383913" indent="0">
              <a:buNone/>
              <a:defRPr sz="1200"/>
            </a:lvl2pPr>
            <a:lvl3pPr marL="767824" indent="0">
              <a:buNone/>
              <a:defRPr sz="1000"/>
            </a:lvl3pPr>
            <a:lvl4pPr marL="1151737" indent="0">
              <a:buNone/>
              <a:defRPr sz="800"/>
            </a:lvl4pPr>
            <a:lvl5pPr marL="1535650" indent="0">
              <a:buNone/>
              <a:defRPr sz="800"/>
            </a:lvl5pPr>
            <a:lvl6pPr marL="1919563" indent="0">
              <a:buNone/>
              <a:defRPr sz="800"/>
            </a:lvl6pPr>
            <a:lvl7pPr marL="2303474" indent="0">
              <a:buNone/>
              <a:defRPr sz="800"/>
            </a:lvl7pPr>
            <a:lvl8pPr marL="2687387" indent="0">
              <a:buNone/>
              <a:defRPr sz="800"/>
            </a:lvl8pPr>
            <a:lvl9pPr marL="3071300" indent="0">
              <a:buNone/>
              <a:defRPr sz="800"/>
            </a:lvl9pPr>
          </a:lstStyle>
          <a:p>
            <a:pPr lvl="0"/>
            <a:r>
              <a:rPr lang="en-US"/>
              <a:t>Click to edit Master text styles</a:t>
            </a:r>
          </a:p>
        </p:txBody>
      </p:sp>
    </p:spTree>
    <p:extLst>
      <p:ext uri="{BB962C8B-B14F-4D97-AF65-F5344CB8AC3E}">
        <p14:creationId xmlns:p14="http://schemas.microsoft.com/office/powerpoint/2010/main" val="7084982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2" y="383964"/>
            <a:ext cx="3302465" cy="1343872"/>
          </a:xfrm>
        </p:spPr>
        <p:txBody>
          <a:bodyPr anchor="b"/>
          <a:lstStyle>
            <a:lvl1pPr>
              <a:defRPr sz="2700"/>
            </a:lvl1pPr>
          </a:lstStyle>
          <a:p>
            <a:r>
              <a:rPr lang="en-US"/>
              <a:t>Click to edit Master title style</a:t>
            </a:r>
            <a:endParaRPr lang="en-GB"/>
          </a:p>
        </p:txBody>
      </p:sp>
      <p:sp>
        <p:nvSpPr>
          <p:cNvPr id="3" name="Picture Placeholder 2"/>
          <p:cNvSpPr>
            <a:spLocks noGrp="1"/>
          </p:cNvSpPr>
          <p:nvPr>
            <p:ph type="pic" idx="1"/>
          </p:nvPr>
        </p:nvSpPr>
        <p:spPr>
          <a:xfrm>
            <a:off x="4353068" y="829256"/>
            <a:ext cx="5183684" cy="4092942"/>
          </a:xfrm>
        </p:spPr>
        <p:txBody>
          <a:bodyPr/>
          <a:lstStyle>
            <a:lvl1pPr marL="0" indent="0">
              <a:buNone/>
              <a:defRPr sz="2700"/>
            </a:lvl1pPr>
            <a:lvl2pPr marL="383913" indent="0">
              <a:buNone/>
              <a:defRPr sz="2300"/>
            </a:lvl2pPr>
            <a:lvl3pPr marL="767824" indent="0">
              <a:buNone/>
              <a:defRPr sz="2000"/>
            </a:lvl3pPr>
            <a:lvl4pPr marL="1151737" indent="0">
              <a:buNone/>
              <a:defRPr sz="1700"/>
            </a:lvl4pPr>
            <a:lvl5pPr marL="1535650" indent="0">
              <a:buNone/>
              <a:defRPr sz="1700"/>
            </a:lvl5pPr>
            <a:lvl6pPr marL="1919563" indent="0">
              <a:buNone/>
              <a:defRPr sz="1700"/>
            </a:lvl6pPr>
            <a:lvl7pPr marL="2303474" indent="0">
              <a:buNone/>
              <a:defRPr sz="1700"/>
            </a:lvl7pPr>
            <a:lvl8pPr marL="2687387" indent="0">
              <a:buNone/>
              <a:defRPr sz="1700"/>
            </a:lvl8pPr>
            <a:lvl9pPr marL="3071300" indent="0">
              <a:buNone/>
              <a:defRPr sz="1700"/>
            </a:lvl9pPr>
          </a:lstStyle>
          <a:p>
            <a:endParaRPr lang="en-GB"/>
          </a:p>
        </p:txBody>
      </p:sp>
      <p:sp>
        <p:nvSpPr>
          <p:cNvPr id="4" name="Text Placeholder 3"/>
          <p:cNvSpPr>
            <a:spLocks noGrp="1"/>
          </p:cNvSpPr>
          <p:nvPr>
            <p:ph type="body" sz="half" idx="2"/>
          </p:nvPr>
        </p:nvSpPr>
        <p:spPr>
          <a:xfrm>
            <a:off x="705292" y="1727835"/>
            <a:ext cx="3302465" cy="3201029"/>
          </a:xfrm>
        </p:spPr>
        <p:txBody>
          <a:bodyPr/>
          <a:lstStyle>
            <a:lvl1pPr marL="0" indent="0">
              <a:buNone/>
              <a:defRPr sz="1300"/>
            </a:lvl1pPr>
            <a:lvl2pPr marL="383913" indent="0">
              <a:buNone/>
              <a:defRPr sz="1200"/>
            </a:lvl2pPr>
            <a:lvl3pPr marL="767824" indent="0">
              <a:buNone/>
              <a:defRPr sz="1000"/>
            </a:lvl3pPr>
            <a:lvl4pPr marL="1151737" indent="0">
              <a:buNone/>
              <a:defRPr sz="800"/>
            </a:lvl4pPr>
            <a:lvl5pPr marL="1535650" indent="0">
              <a:buNone/>
              <a:defRPr sz="800"/>
            </a:lvl5pPr>
            <a:lvl6pPr marL="1919563" indent="0">
              <a:buNone/>
              <a:defRPr sz="800"/>
            </a:lvl6pPr>
            <a:lvl7pPr marL="2303474" indent="0">
              <a:buNone/>
              <a:defRPr sz="800"/>
            </a:lvl7pPr>
            <a:lvl8pPr marL="2687387" indent="0">
              <a:buNone/>
              <a:defRPr sz="800"/>
            </a:lvl8pPr>
            <a:lvl9pPr marL="3071300" indent="0">
              <a:buNone/>
              <a:defRPr sz="800"/>
            </a:lvl9pPr>
          </a:lstStyle>
          <a:p>
            <a:pPr lvl="0"/>
            <a:r>
              <a:rPr lang="en-US"/>
              <a:t>Click to edit Master text styles</a:t>
            </a:r>
          </a:p>
        </p:txBody>
      </p:sp>
    </p:spTree>
    <p:extLst>
      <p:ext uri="{BB962C8B-B14F-4D97-AF65-F5344CB8AC3E}">
        <p14:creationId xmlns:p14="http://schemas.microsoft.com/office/powerpoint/2010/main" val="1472568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3" y="306641"/>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5" y="1411866"/>
            <a:ext cx="4331735" cy="691934"/>
          </a:xfrm>
        </p:spPr>
        <p:txBody>
          <a:bodyPr anchor="b"/>
          <a:lstStyle>
            <a:lvl1pPr marL="0" indent="0">
              <a:buNone/>
              <a:defRPr sz="2000" b="1"/>
            </a:lvl1pPr>
            <a:lvl2pPr marL="383919" indent="0">
              <a:buNone/>
              <a:defRPr sz="1700" b="1"/>
            </a:lvl2pPr>
            <a:lvl3pPr marL="767836" indent="0">
              <a:buNone/>
              <a:defRPr sz="1500" b="1"/>
            </a:lvl3pPr>
            <a:lvl4pPr marL="1151755" indent="0">
              <a:buNone/>
              <a:defRPr sz="1300" b="1"/>
            </a:lvl4pPr>
            <a:lvl5pPr marL="1535672" indent="0">
              <a:buNone/>
              <a:defRPr sz="1300" b="1"/>
            </a:lvl5pPr>
            <a:lvl6pPr marL="1919590" indent="0">
              <a:buNone/>
              <a:defRPr sz="1300" b="1"/>
            </a:lvl6pPr>
            <a:lvl7pPr marL="2303508" indent="0">
              <a:buNone/>
              <a:defRPr sz="1300" b="1"/>
            </a:lvl7pPr>
            <a:lvl8pPr marL="2687427" indent="0">
              <a:buNone/>
              <a:defRPr sz="1300" b="1"/>
            </a:lvl8pPr>
            <a:lvl9pPr marL="3071344" indent="0">
              <a:buNone/>
              <a:defRPr sz="1300" b="1"/>
            </a:lvl9pPr>
          </a:lstStyle>
          <a:p>
            <a:pPr lvl="0"/>
            <a:r>
              <a:rPr lang="en-US"/>
              <a:t>Edit Master text styles</a:t>
            </a:r>
          </a:p>
        </p:txBody>
      </p:sp>
      <p:sp>
        <p:nvSpPr>
          <p:cNvPr id="4" name="Content Placeholder 3"/>
          <p:cNvSpPr>
            <a:spLocks noGrp="1"/>
          </p:cNvSpPr>
          <p:nvPr>
            <p:ph sz="half" idx="2"/>
          </p:nvPr>
        </p:nvSpPr>
        <p:spPr>
          <a:xfrm>
            <a:off x="705295" y="2103800"/>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6"/>
            <a:ext cx="4353068" cy="691934"/>
          </a:xfrm>
        </p:spPr>
        <p:txBody>
          <a:bodyPr anchor="b"/>
          <a:lstStyle>
            <a:lvl1pPr marL="0" indent="0">
              <a:buNone/>
              <a:defRPr sz="2000" b="1"/>
            </a:lvl1pPr>
            <a:lvl2pPr marL="383919" indent="0">
              <a:buNone/>
              <a:defRPr sz="1700" b="1"/>
            </a:lvl2pPr>
            <a:lvl3pPr marL="767836" indent="0">
              <a:buNone/>
              <a:defRPr sz="1500" b="1"/>
            </a:lvl3pPr>
            <a:lvl4pPr marL="1151755" indent="0">
              <a:buNone/>
              <a:defRPr sz="1300" b="1"/>
            </a:lvl4pPr>
            <a:lvl5pPr marL="1535672" indent="0">
              <a:buNone/>
              <a:defRPr sz="1300" b="1"/>
            </a:lvl5pPr>
            <a:lvl6pPr marL="1919590" indent="0">
              <a:buNone/>
              <a:defRPr sz="1300" b="1"/>
            </a:lvl6pPr>
            <a:lvl7pPr marL="2303508" indent="0">
              <a:buNone/>
              <a:defRPr sz="1300" b="1"/>
            </a:lvl7pPr>
            <a:lvl8pPr marL="2687427" indent="0">
              <a:buNone/>
              <a:defRPr sz="1300" b="1"/>
            </a:lvl8pPr>
            <a:lvl9pPr marL="3071344" indent="0">
              <a:buNone/>
              <a:defRPr sz="1300" b="1"/>
            </a:lvl9pPr>
          </a:lstStyle>
          <a:p>
            <a:pPr lvl="0"/>
            <a:r>
              <a:rPr lang="en-US"/>
              <a:t>Edit Master text styles</a:t>
            </a:r>
          </a:p>
        </p:txBody>
      </p:sp>
      <p:sp>
        <p:nvSpPr>
          <p:cNvPr id="6" name="Content Placeholder 5"/>
          <p:cNvSpPr>
            <a:spLocks noGrp="1"/>
          </p:cNvSpPr>
          <p:nvPr>
            <p:ph sz="quarter" idx="4"/>
          </p:nvPr>
        </p:nvSpPr>
        <p:spPr>
          <a:xfrm>
            <a:off x="5183684" y="2103800"/>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507213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9195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4" y="306638"/>
            <a:ext cx="2207865" cy="488086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03958" y="306638"/>
            <a:ext cx="6495604" cy="488086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8125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5128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4074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5" y="383963"/>
            <a:ext cx="3302465" cy="1343872"/>
          </a:xfrm>
        </p:spPr>
        <p:txBody>
          <a:bodyPr anchor="b"/>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5" y="1727838"/>
            <a:ext cx="3302465" cy="3201027"/>
          </a:xfrm>
        </p:spPr>
        <p:txBody>
          <a:bodyPr/>
          <a:lstStyle>
            <a:lvl1pPr marL="0" indent="0">
              <a:buNone/>
              <a:defRPr sz="1300"/>
            </a:lvl1pPr>
            <a:lvl2pPr marL="383919" indent="0">
              <a:buNone/>
              <a:defRPr sz="1200"/>
            </a:lvl2pPr>
            <a:lvl3pPr marL="767836" indent="0">
              <a:buNone/>
              <a:defRPr sz="1000"/>
            </a:lvl3pPr>
            <a:lvl4pPr marL="1151755" indent="0">
              <a:buNone/>
              <a:defRPr sz="800"/>
            </a:lvl4pPr>
            <a:lvl5pPr marL="1535672" indent="0">
              <a:buNone/>
              <a:defRPr sz="800"/>
            </a:lvl5pPr>
            <a:lvl6pPr marL="1919590" indent="0">
              <a:buNone/>
              <a:defRPr sz="800"/>
            </a:lvl6pPr>
            <a:lvl7pPr marL="2303508" indent="0">
              <a:buNone/>
              <a:defRPr sz="800"/>
            </a:lvl7pPr>
            <a:lvl8pPr marL="2687427" indent="0">
              <a:buNone/>
              <a:defRPr sz="800"/>
            </a:lvl8pPr>
            <a:lvl9pPr marL="3071344"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3092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5" y="383963"/>
            <a:ext cx="3302465" cy="1343872"/>
          </a:xfrm>
        </p:spPr>
        <p:txBody>
          <a:bodyPr anchor="b"/>
          <a:lstStyle>
            <a:lvl1pPr>
              <a:defRPr sz="2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700"/>
            </a:lvl1pPr>
            <a:lvl2pPr marL="383919" indent="0">
              <a:buNone/>
              <a:defRPr sz="2400"/>
            </a:lvl2pPr>
            <a:lvl3pPr marL="767836" indent="0">
              <a:buNone/>
              <a:defRPr sz="2000"/>
            </a:lvl3pPr>
            <a:lvl4pPr marL="1151755" indent="0">
              <a:buNone/>
              <a:defRPr sz="1700"/>
            </a:lvl4pPr>
            <a:lvl5pPr marL="1535672" indent="0">
              <a:buNone/>
              <a:defRPr sz="1700"/>
            </a:lvl5pPr>
            <a:lvl6pPr marL="1919590" indent="0">
              <a:buNone/>
              <a:defRPr sz="1700"/>
            </a:lvl6pPr>
            <a:lvl7pPr marL="2303508" indent="0">
              <a:buNone/>
              <a:defRPr sz="1700"/>
            </a:lvl7pPr>
            <a:lvl8pPr marL="2687427" indent="0">
              <a:buNone/>
              <a:defRPr sz="1700"/>
            </a:lvl8pPr>
            <a:lvl9pPr marL="3071344"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705295" y="1727838"/>
            <a:ext cx="3302465" cy="3201027"/>
          </a:xfrm>
        </p:spPr>
        <p:txBody>
          <a:bodyPr/>
          <a:lstStyle>
            <a:lvl1pPr marL="0" indent="0">
              <a:buNone/>
              <a:defRPr sz="1300"/>
            </a:lvl1pPr>
            <a:lvl2pPr marL="383919" indent="0">
              <a:buNone/>
              <a:defRPr sz="1200"/>
            </a:lvl2pPr>
            <a:lvl3pPr marL="767836" indent="0">
              <a:buNone/>
              <a:defRPr sz="1000"/>
            </a:lvl3pPr>
            <a:lvl4pPr marL="1151755" indent="0">
              <a:buNone/>
              <a:defRPr sz="800"/>
            </a:lvl4pPr>
            <a:lvl5pPr marL="1535672" indent="0">
              <a:buNone/>
              <a:defRPr sz="800"/>
            </a:lvl5pPr>
            <a:lvl6pPr marL="1919590" indent="0">
              <a:buNone/>
              <a:defRPr sz="800"/>
            </a:lvl6pPr>
            <a:lvl7pPr marL="2303508" indent="0">
              <a:buNone/>
              <a:defRPr sz="800"/>
            </a:lvl7pPr>
            <a:lvl8pPr marL="2687427" indent="0">
              <a:buNone/>
              <a:defRPr sz="800"/>
            </a:lvl8pPr>
            <a:lvl9pPr marL="3071344"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36466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theme" Target="../theme/theme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60" y="306641"/>
            <a:ext cx="8831461" cy="1113227"/>
          </a:xfrm>
          <a:prstGeom prst="rect">
            <a:avLst/>
          </a:prstGeom>
        </p:spPr>
        <p:txBody>
          <a:bodyPr vert="horz" lIns="91432" tIns="45715" rIns="91432" bIns="45715"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60" y="1533187"/>
            <a:ext cx="8831461" cy="3654318"/>
          </a:xfrm>
          <a:prstGeom prst="rect">
            <a:avLst/>
          </a:prstGeom>
        </p:spPr>
        <p:txBody>
          <a:bodyPr vert="horz" lIns="91432" tIns="45715" rIns="91432" bIns="45715"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61" y="5338161"/>
            <a:ext cx="2303859" cy="306637"/>
          </a:xfrm>
          <a:prstGeom prst="rect">
            <a:avLst/>
          </a:prstGeom>
        </p:spPr>
        <p:txBody>
          <a:bodyPr vert="horz" lIns="91432" tIns="45715" rIns="91432" bIns="45715" rtlCol="0" anchor="ctr"/>
          <a:lstStyle>
            <a:lvl1pPr algn="l">
              <a:defRPr sz="1000">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6" y="5338161"/>
            <a:ext cx="3455789" cy="306637"/>
          </a:xfrm>
          <a:prstGeom prst="rect">
            <a:avLst/>
          </a:prstGeom>
        </p:spPr>
        <p:txBody>
          <a:bodyPr vert="horz" lIns="91432" tIns="45715" rIns="91432" bIns="45715"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61" y="5338161"/>
            <a:ext cx="2303859" cy="306637"/>
          </a:xfrm>
          <a:prstGeom prst="rect">
            <a:avLst/>
          </a:prstGeom>
        </p:spPr>
        <p:txBody>
          <a:bodyPr vert="horz" lIns="91432" tIns="45715" rIns="91432" bIns="45715" rtlCol="0" anchor="ctr"/>
          <a:lstStyle>
            <a:lvl1pPr algn="r">
              <a:defRPr sz="1000">
                <a:solidFill>
                  <a:schemeClr val="tx1">
                    <a:tint val="75000"/>
                  </a:schemeClr>
                </a:solidFill>
              </a:defRPr>
            </a:lvl1pPr>
          </a:lstStyle>
          <a:p>
            <a:fld id="{48F63A3B-78C7-47BE-AE5E-E10140E04643}" type="slidenum">
              <a:rPr lang="en-US" smtClean="0"/>
              <a:t>‹#›</a:t>
            </a:fld>
            <a:endParaRPr lang="en-US" dirty="0"/>
          </a:p>
        </p:txBody>
      </p:sp>
    </p:spTree>
    <p:custDataLst>
      <p:tags r:id="rId18"/>
    </p:custDataLst>
    <p:extLst>
      <p:ext uri="{BB962C8B-B14F-4D97-AF65-F5344CB8AC3E}">
        <p14:creationId xmlns:p14="http://schemas.microsoft.com/office/powerpoint/2010/main" val="26555721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65" r:id="rId12"/>
    <p:sldLayoutId id="2147483661" r:id="rId13"/>
    <p:sldLayoutId id="2147483652" r:id="rId14"/>
    <p:sldLayoutId id="2147483664" r:id="rId15"/>
    <p:sldLayoutId id="2147483660" r:id="rId16"/>
  </p:sldLayoutIdLst>
  <p:txStyles>
    <p:titleStyle>
      <a:lvl1pPr algn="l" defTabSz="767836"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1958" indent="-191958" algn="l" defTabSz="767836" rtl="0" eaLnBrk="1" latinLnBrk="0" hangingPunct="1">
        <a:lnSpc>
          <a:spcPct val="90000"/>
        </a:lnSpc>
        <a:spcBef>
          <a:spcPts val="840"/>
        </a:spcBef>
        <a:buFont typeface="Arial" panose="020B0604020202020204" pitchFamily="34" charset="0"/>
        <a:buChar char="•"/>
        <a:defRPr sz="2400" kern="1200">
          <a:solidFill>
            <a:schemeClr val="tx1"/>
          </a:solidFill>
          <a:latin typeface="+mn-lt"/>
          <a:ea typeface="+mn-ea"/>
          <a:cs typeface="+mn-cs"/>
        </a:defRPr>
      </a:lvl1pPr>
      <a:lvl2pPr marL="575877" indent="-191958" algn="l" defTabSz="767836" rtl="0" eaLnBrk="1" latinLnBrk="0" hangingPunct="1">
        <a:lnSpc>
          <a:spcPct val="90000"/>
        </a:lnSpc>
        <a:spcBef>
          <a:spcPts val="420"/>
        </a:spcBef>
        <a:buFont typeface="Arial" panose="020B0604020202020204" pitchFamily="34" charset="0"/>
        <a:buChar char="•"/>
        <a:defRPr sz="2000" kern="1200">
          <a:solidFill>
            <a:schemeClr val="tx1"/>
          </a:solidFill>
          <a:latin typeface="+mn-lt"/>
          <a:ea typeface="+mn-ea"/>
          <a:cs typeface="+mn-cs"/>
        </a:defRPr>
      </a:lvl2pPr>
      <a:lvl3pPr marL="959795" indent="-191958" algn="l" defTabSz="767836" rtl="0" eaLnBrk="1" latinLnBrk="0" hangingPunct="1">
        <a:lnSpc>
          <a:spcPct val="90000"/>
        </a:lnSpc>
        <a:spcBef>
          <a:spcPts val="420"/>
        </a:spcBef>
        <a:buFont typeface="Arial" panose="020B0604020202020204" pitchFamily="34" charset="0"/>
        <a:buChar char="•"/>
        <a:defRPr sz="1700" kern="1200">
          <a:solidFill>
            <a:schemeClr val="tx1"/>
          </a:solidFill>
          <a:latin typeface="+mn-lt"/>
          <a:ea typeface="+mn-ea"/>
          <a:cs typeface="+mn-cs"/>
        </a:defRPr>
      </a:lvl3pPr>
      <a:lvl4pPr marL="1343714" indent="-191958" algn="l" defTabSz="76783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4pPr>
      <a:lvl5pPr marL="1727632" indent="-191958" algn="l" defTabSz="76783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5pPr>
      <a:lvl6pPr marL="2111549" indent="-191958" algn="l" defTabSz="76783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5468" indent="-191958" algn="l" defTabSz="76783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79385" indent="-191958" algn="l" defTabSz="76783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3303" indent="-191958" algn="l" defTabSz="767836"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7836" rtl="0" eaLnBrk="1" latinLnBrk="0" hangingPunct="1">
        <a:defRPr sz="1500" kern="1200">
          <a:solidFill>
            <a:schemeClr val="tx1"/>
          </a:solidFill>
          <a:latin typeface="+mn-lt"/>
          <a:ea typeface="+mn-ea"/>
          <a:cs typeface="+mn-cs"/>
        </a:defRPr>
      </a:lvl1pPr>
      <a:lvl2pPr marL="383919" algn="l" defTabSz="767836" rtl="0" eaLnBrk="1" latinLnBrk="0" hangingPunct="1">
        <a:defRPr sz="1500" kern="1200">
          <a:solidFill>
            <a:schemeClr val="tx1"/>
          </a:solidFill>
          <a:latin typeface="+mn-lt"/>
          <a:ea typeface="+mn-ea"/>
          <a:cs typeface="+mn-cs"/>
        </a:defRPr>
      </a:lvl2pPr>
      <a:lvl3pPr marL="767836" algn="l" defTabSz="767836" rtl="0" eaLnBrk="1" latinLnBrk="0" hangingPunct="1">
        <a:defRPr sz="1500" kern="1200">
          <a:solidFill>
            <a:schemeClr val="tx1"/>
          </a:solidFill>
          <a:latin typeface="+mn-lt"/>
          <a:ea typeface="+mn-ea"/>
          <a:cs typeface="+mn-cs"/>
        </a:defRPr>
      </a:lvl3pPr>
      <a:lvl4pPr marL="1151755" algn="l" defTabSz="767836" rtl="0" eaLnBrk="1" latinLnBrk="0" hangingPunct="1">
        <a:defRPr sz="1500" kern="1200">
          <a:solidFill>
            <a:schemeClr val="tx1"/>
          </a:solidFill>
          <a:latin typeface="+mn-lt"/>
          <a:ea typeface="+mn-ea"/>
          <a:cs typeface="+mn-cs"/>
        </a:defRPr>
      </a:lvl4pPr>
      <a:lvl5pPr marL="1535672" algn="l" defTabSz="767836" rtl="0" eaLnBrk="1" latinLnBrk="0" hangingPunct="1">
        <a:defRPr sz="1500" kern="1200">
          <a:solidFill>
            <a:schemeClr val="tx1"/>
          </a:solidFill>
          <a:latin typeface="+mn-lt"/>
          <a:ea typeface="+mn-ea"/>
          <a:cs typeface="+mn-cs"/>
        </a:defRPr>
      </a:lvl5pPr>
      <a:lvl6pPr marL="1919590" algn="l" defTabSz="767836" rtl="0" eaLnBrk="1" latinLnBrk="0" hangingPunct="1">
        <a:defRPr sz="1500" kern="1200">
          <a:solidFill>
            <a:schemeClr val="tx1"/>
          </a:solidFill>
          <a:latin typeface="+mn-lt"/>
          <a:ea typeface="+mn-ea"/>
          <a:cs typeface="+mn-cs"/>
        </a:defRPr>
      </a:lvl6pPr>
      <a:lvl7pPr marL="2303508" algn="l" defTabSz="767836" rtl="0" eaLnBrk="1" latinLnBrk="0" hangingPunct="1">
        <a:defRPr sz="1500" kern="1200">
          <a:solidFill>
            <a:schemeClr val="tx1"/>
          </a:solidFill>
          <a:latin typeface="+mn-lt"/>
          <a:ea typeface="+mn-ea"/>
          <a:cs typeface="+mn-cs"/>
        </a:defRPr>
      </a:lvl7pPr>
      <a:lvl8pPr marL="2687427" algn="l" defTabSz="767836" rtl="0" eaLnBrk="1" latinLnBrk="0" hangingPunct="1">
        <a:defRPr sz="1500" kern="1200">
          <a:solidFill>
            <a:schemeClr val="tx1"/>
          </a:solidFill>
          <a:latin typeface="+mn-lt"/>
          <a:ea typeface="+mn-ea"/>
          <a:cs typeface="+mn-cs"/>
        </a:defRPr>
      </a:lvl8pPr>
      <a:lvl9pPr marL="3071344" algn="l" defTabSz="767836"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60" y="306641"/>
            <a:ext cx="8831461" cy="1113227"/>
          </a:xfrm>
          <a:prstGeom prst="rect">
            <a:avLst/>
          </a:prstGeom>
        </p:spPr>
        <p:txBody>
          <a:bodyPr vert="horz" lIns="91432" tIns="45715" rIns="91432" bIns="45715"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60" y="1533187"/>
            <a:ext cx="8831461" cy="3654318"/>
          </a:xfrm>
          <a:prstGeom prst="rect">
            <a:avLst/>
          </a:prstGeom>
        </p:spPr>
        <p:txBody>
          <a:bodyPr vert="horz" lIns="91432" tIns="45715" rIns="91432" bIns="45715"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67" y="5338161"/>
            <a:ext cx="2303859" cy="306637"/>
          </a:xfrm>
          <a:prstGeom prst="rect">
            <a:avLst/>
          </a:prstGeom>
        </p:spPr>
        <p:txBody>
          <a:bodyPr vert="horz" lIns="91432" tIns="45715" rIns="91432" bIns="45715" rtlCol="0" anchor="ctr"/>
          <a:lstStyle>
            <a:lvl1pPr algn="l">
              <a:defRPr sz="800">
                <a:solidFill>
                  <a:schemeClr val="tx1">
                    <a:tint val="75000"/>
                  </a:schemeClr>
                </a:solidFill>
              </a:defRPr>
            </a:lvl1p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3"/>
          </p:nvPr>
        </p:nvSpPr>
        <p:spPr>
          <a:xfrm>
            <a:off x="3391796" y="5338161"/>
            <a:ext cx="3455789" cy="306637"/>
          </a:xfrm>
          <a:prstGeom prst="rect">
            <a:avLst/>
          </a:prstGeom>
        </p:spPr>
        <p:txBody>
          <a:bodyPr vert="horz" lIns="91432" tIns="45715" rIns="91432" bIns="45715" rtlCol="0" anchor="ctr"/>
          <a:lstStyle>
            <a:lvl1pPr algn="ctr">
              <a:defRPr sz="800">
                <a:solidFill>
                  <a:schemeClr val="tx1">
                    <a:tint val="75000"/>
                  </a:schemeClr>
                </a:solidFill>
              </a:defRPr>
            </a:lvl1pPr>
          </a:lstStyle>
          <a:p>
            <a:endParaRPr lang="en-US" dirty="0">
              <a:solidFill>
                <a:srgbClr val="43525A">
                  <a:tint val="75000"/>
                </a:srgbClr>
              </a:solidFill>
            </a:endParaRPr>
          </a:p>
        </p:txBody>
      </p:sp>
      <p:sp>
        <p:nvSpPr>
          <p:cNvPr id="6" name="Slide Number Placeholder 5"/>
          <p:cNvSpPr>
            <a:spLocks noGrp="1"/>
          </p:cNvSpPr>
          <p:nvPr>
            <p:ph type="sldNum" sz="quarter" idx="4"/>
          </p:nvPr>
        </p:nvSpPr>
        <p:spPr>
          <a:xfrm>
            <a:off x="7231565" y="5338161"/>
            <a:ext cx="2303859" cy="306637"/>
          </a:xfrm>
          <a:prstGeom prst="rect">
            <a:avLst/>
          </a:prstGeom>
        </p:spPr>
        <p:txBody>
          <a:bodyPr vert="horz" lIns="91432" tIns="45715" rIns="91432" bIns="45715" rtlCol="0" anchor="ctr"/>
          <a:lstStyle>
            <a:lvl1pPr algn="r">
              <a:defRPr sz="800">
                <a:solidFill>
                  <a:schemeClr val="tx1">
                    <a:tint val="75000"/>
                  </a:schemeClr>
                </a:solidFill>
              </a:defRPr>
            </a:lvl1p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83786227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txStyles>
    <p:titleStyle>
      <a:lvl1pPr algn="l" defTabSz="667079"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66770" indent="-166770" algn="l" defTabSz="667079" rtl="0" eaLnBrk="1" latinLnBrk="0" hangingPunct="1">
        <a:lnSpc>
          <a:spcPct val="90000"/>
        </a:lnSpc>
        <a:spcBef>
          <a:spcPts val="730"/>
        </a:spcBef>
        <a:buFont typeface="Arial" panose="020B0604020202020204" pitchFamily="34" charset="0"/>
        <a:buChar char="•"/>
        <a:defRPr sz="2000" kern="1200">
          <a:solidFill>
            <a:schemeClr val="tx1"/>
          </a:solidFill>
          <a:latin typeface="+mn-lt"/>
          <a:ea typeface="+mn-ea"/>
          <a:cs typeface="+mn-cs"/>
        </a:defRPr>
      </a:lvl1pPr>
      <a:lvl2pPr marL="500310" indent="-166770" algn="l" defTabSz="667079" rtl="0" eaLnBrk="1" latinLnBrk="0" hangingPunct="1">
        <a:lnSpc>
          <a:spcPct val="90000"/>
        </a:lnSpc>
        <a:spcBef>
          <a:spcPts val="365"/>
        </a:spcBef>
        <a:buFont typeface="Arial" panose="020B0604020202020204" pitchFamily="34" charset="0"/>
        <a:buChar char="•"/>
        <a:defRPr sz="1800" kern="1200">
          <a:solidFill>
            <a:schemeClr val="tx1"/>
          </a:solidFill>
          <a:latin typeface="+mn-lt"/>
          <a:ea typeface="+mn-ea"/>
          <a:cs typeface="+mn-cs"/>
        </a:defRPr>
      </a:lvl2pPr>
      <a:lvl3pPr marL="833849" indent="-166770" algn="l" defTabSz="667079" rtl="0" eaLnBrk="1" latinLnBrk="0" hangingPunct="1">
        <a:lnSpc>
          <a:spcPct val="90000"/>
        </a:lnSpc>
        <a:spcBef>
          <a:spcPts val="365"/>
        </a:spcBef>
        <a:buFont typeface="Arial" panose="020B0604020202020204" pitchFamily="34" charset="0"/>
        <a:buChar char="•"/>
        <a:defRPr sz="1400" kern="1200">
          <a:solidFill>
            <a:schemeClr val="tx1"/>
          </a:solidFill>
          <a:latin typeface="+mn-lt"/>
          <a:ea typeface="+mn-ea"/>
          <a:cs typeface="+mn-cs"/>
        </a:defRPr>
      </a:lvl3pPr>
      <a:lvl4pPr marL="1167388" indent="-166770" algn="l" defTabSz="667079"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4pPr>
      <a:lvl5pPr marL="1500928" indent="-166770" algn="l" defTabSz="667079"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5pPr>
      <a:lvl6pPr marL="1834468" indent="-166770" algn="l" defTabSz="667079"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6pPr>
      <a:lvl7pPr marL="2168008" indent="-166770" algn="l" defTabSz="667079"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7pPr>
      <a:lvl8pPr marL="2501548" indent="-166770" algn="l" defTabSz="667079"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8pPr>
      <a:lvl9pPr marL="2835087" indent="-166770" algn="l" defTabSz="667079"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67079" rtl="0" eaLnBrk="1" latinLnBrk="0" hangingPunct="1">
        <a:defRPr sz="1300" kern="1200">
          <a:solidFill>
            <a:schemeClr val="tx1"/>
          </a:solidFill>
          <a:latin typeface="+mn-lt"/>
          <a:ea typeface="+mn-ea"/>
          <a:cs typeface="+mn-cs"/>
        </a:defRPr>
      </a:lvl1pPr>
      <a:lvl2pPr marL="333539" algn="l" defTabSz="667079" rtl="0" eaLnBrk="1" latinLnBrk="0" hangingPunct="1">
        <a:defRPr sz="1300" kern="1200">
          <a:solidFill>
            <a:schemeClr val="tx1"/>
          </a:solidFill>
          <a:latin typeface="+mn-lt"/>
          <a:ea typeface="+mn-ea"/>
          <a:cs typeface="+mn-cs"/>
        </a:defRPr>
      </a:lvl2pPr>
      <a:lvl3pPr marL="667079" algn="l" defTabSz="667079" rtl="0" eaLnBrk="1" latinLnBrk="0" hangingPunct="1">
        <a:defRPr sz="1300" kern="1200">
          <a:solidFill>
            <a:schemeClr val="tx1"/>
          </a:solidFill>
          <a:latin typeface="+mn-lt"/>
          <a:ea typeface="+mn-ea"/>
          <a:cs typeface="+mn-cs"/>
        </a:defRPr>
      </a:lvl3pPr>
      <a:lvl4pPr marL="1000619" algn="l" defTabSz="667079" rtl="0" eaLnBrk="1" latinLnBrk="0" hangingPunct="1">
        <a:defRPr sz="1300" kern="1200">
          <a:solidFill>
            <a:schemeClr val="tx1"/>
          </a:solidFill>
          <a:latin typeface="+mn-lt"/>
          <a:ea typeface="+mn-ea"/>
          <a:cs typeface="+mn-cs"/>
        </a:defRPr>
      </a:lvl4pPr>
      <a:lvl5pPr marL="1334158" algn="l" defTabSz="667079" rtl="0" eaLnBrk="1" latinLnBrk="0" hangingPunct="1">
        <a:defRPr sz="1300" kern="1200">
          <a:solidFill>
            <a:schemeClr val="tx1"/>
          </a:solidFill>
          <a:latin typeface="+mn-lt"/>
          <a:ea typeface="+mn-ea"/>
          <a:cs typeface="+mn-cs"/>
        </a:defRPr>
      </a:lvl5pPr>
      <a:lvl6pPr marL="1667698" algn="l" defTabSz="667079" rtl="0" eaLnBrk="1" latinLnBrk="0" hangingPunct="1">
        <a:defRPr sz="1300" kern="1200">
          <a:solidFill>
            <a:schemeClr val="tx1"/>
          </a:solidFill>
          <a:latin typeface="+mn-lt"/>
          <a:ea typeface="+mn-ea"/>
          <a:cs typeface="+mn-cs"/>
        </a:defRPr>
      </a:lvl6pPr>
      <a:lvl7pPr marL="2001238" algn="l" defTabSz="667079" rtl="0" eaLnBrk="1" latinLnBrk="0" hangingPunct="1">
        <a:defRPr sz="1300" kern="1200">
          <a:solidFill>
            <a:schemeClr val="tx1"/>
          </a:solidFill>
          <a:latin typeface="+mn-lt"/>
          <a:ea typeface="+mn-ea"/>
          <a:cs typeface="+mn-cs"/>
        </a:defRPr>
      </a:lvl7pPr>
      <a:lvl8pPr marL="2334778" algn="l" defTabSz="667079" rtl="0" eaLnBrk="1" latinLnBrk="0" hangingPunct="1">
        <a:defRPr sz="1300" kern="1200">
          <a:solidFill>
            <a:schemeClr val="tx1"/>
          </a:solidFill>
          <a:latin typeface="+mn-lt"/>
          <a:ea typeface="+mn-ea"/>
          <a:cs typeface="+mn-cs"/>
        </a:defRPr>
      </a:lvl8pPr>
      <a:lvl9pPr marL="2668318" algn="l" defTabSz="667079"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8" y="306638"/>
            <a:ext cx="8831461" cy="1113227"/>
          </a:xfrm>
          <a:prstGeom prst="rect">
            <a:avLst/>
          </a:prstGeom>
        </p:spPr>
        <p:txBody>
          <a:bodyPr vert="horz" lIns="76782" tIns="38391" rIns="76782" bIns="38391"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703958" y="1533187"/>
            <a:ext cx="8831461" cy="4072678"/>
          </a:xfrm>
          <a:prstGeom prst="rect">
            <a:avLst/>
          </a:prstGeom>
        </p:spPr>
        <p:txBody>
          <a:bodyPr vert="horz" lIns="76782" tIns="38391" rIns="76782" bIns="3839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8720375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Lst>
  <p:txStyles>
    <p:titleStyle>
      <a:lvl1pPr algn="l" defTabSz="767824" rtl="0" eaLnBrk="1" latinLnBrk="0" hangingPunct="1">
        <a:lnSpc>
          <a:spcPct val="90000"/>
        </a:lnSpc>
        <a:spcBef>
          <a:spcPct val="0"/>
        </a:spcBef>
        <a:buNone/>
        <a:defRPr sz="3400" b="1" kern="1200">
          <a:solidFill>
            <a:schemeClr val="tx1"/>
          </a:solidFill>
          <a:latin typeface="+mn-lt"/>
          <a:ea typeface="+mj-ea"/>
          <a:cs typeface="+mj-cs"/>
        </a:defRPr>
      </a:lvl1pPr>
    </p:titleStyle>
    <p:bodyStyle>
      <a:lvl1pPr marL="191956" indent="-191956" algn="l" defTabSz="767824" rtl="0" eaLnBrk="1" latinLnBrk="0" hangingPunct="1">
        <a:lnSpc>
          <a:spcPct val="90000"/>
        </a:lnSpc>
        <a:spcBef>
          <a:spcPts val="840"/>
        </a:spcBef>
        <a:buFont typeface="Arial"/>
        <a:buChar char="•"/>
        <a:defRPr sz="2300" kern="1200">
          <a:solidFill>
            <a:schemeClr val="tx1"/>
          </a:solidFill>
          <a:latin typeface="+mn-lt"/>
          <a:ea typeface="+mn-ea"/>
          <a:cs typeface="+mn-cs"/>
        </a:defRPr>
      </a:lvl1pPr>
      <a:lvl2pPr marL="575869" indent="-191956" algn="l" defTabSz="767824" rtl="0" eaLnBrk="1" latinLnBrk="0" hangingPunct="1">
        <a:lnSpc>
          <a:spcPct val="90000"/>
        </a:lnSpc>
        <a:spcBef>
          <a:spcPts val="420"/>
        </a:spcBef>
        <a:buFont typeface="Arial"/>
        <a:buChar char="•"/>
        <a:defRPr sz="2300" kern="1200">
          <a:solidFill>
            <a:schemeClr val="tx1"/>
          </a:solidFill>
          <a:latin typeface="+mn-lt"/>
          <a:ea typeface="+mn-ea"/>
          <a:cs typeface="+mn-cs"/>
        </a:defRPr>
      </a:lvl2pPr>
      <a:lvl3pPr marL="959781" indent="-191956" algn="l" defTabSz="767824" rtl="0" eaLnBrk="1" latinLnBrk="0" hangingPunct="1">
        <a:lnSpc>
          <a:spcPct val="90000"/>
        </a:lnSpc>
        <a:spcBef>
          <a:spcPts val="420"/>
        </a:spcBef>
        <a:buFont typeface="Arial"/>
        <a:buChar char="•"/>
        <a:defRPr sz="2300" kern="1200">
          <a:solidFill>
            <a:schemeClr val="tx1"/>
          </a:solidFill>
          <a:latin typeface="+mn-lt"/>
          <a:ea typeface="+mn-ea"/>
          <a:cs typeface="+mn-cs"/>
        </a:defRPr>
      </a:lvl3pPr>
      <a:lvl4pPr marL="1343693" indent="-191956" algn="l" defTabSz="767824" rtl="0" eaLnBrk="1" latinLnBrk="0" hangingPunct="1">
        <a:lnSpc>
          <a:spcPct val="90000"/>
        </a:lnSpc>
        <a:spcBef>
          <a:spcPts val="420"/>
        </a:spcBef>
        <a:buFont typeface="Arial"/>
        <a:buChar char="•"/>
        <a:defRPr sz="2300" kern="1200">
          <a:solidFill>
            <a:schemeClr val="tx1"/>
          </a:solidFill>
          <a:latin typeface="+mn-lt"/>
          <a:ea typeface="+mn-ea"/>
          <a:cs typeface="+mn-cs"/>
        </a:defRPr>
      </a:lvl4pPr>
      <a:lvl5pPr marL="1727606" indent="-191956" algn="l" defTabSz="767824" rtl="0" eaLnBrk="1" latinLnBrk="0" hangingPunct="1">
        <a:lnSpc>
          <a:spcPct val="90000"/>
        </a:lnSpc>
        <a:spcBef>
          <a:spcPts val="420"/>
        </a:spcBef>
        <a:buFont typeface="Arial"/>
        <a:buChar char="•"/>
        <a:defRPr sz="2300" kern="1200">
          <a:solidFill>
            <a:schemeClr val="tx1"/>
          </a:solidFill>
          <a:latin typeface="+mn-lt"/>
          <a:ea typeface="+mn-ea"/>
          <a:cs typeface="+mn-cs"/>
        </a:defRPr>
      </a:lvl5pPr>
      <a:lvl6pPr marL="2111518" indent="-191956" algn="l" defTabSz="767824" rtl="0" eaLnBrk="1" latinLnBrk="0" hangingPunct="1">
        <a:lnSpc>
          <a:spcPct val="90000"/>
        </a:lnSpc>
        <a:spcBef>
          <a:spcPts val="420"/>
        </a:spcBef>
        <a:buFont typeface="Arial"/>
        <a:buChar char="•"/>
        <a:defRPr sz="1400" kern="1200">
          <a:solidFill>
            <a:schemeClr val="tx1"/>
          </a:solidFill>
          <a:latin typeface="+mn-lt"/>
          <a:ea typeface="+mn-ea"/>
          <a:cs typeface="+mn-cs"/>
        </a:defRPr>
      </a:lvl6pPr>
      <a:lvl7pPr marL="2495430" indent="-191956" algn="l" defTabSz="767824" rtl="0" eaLnBrk="1" latinLnBrk="0" hangingPunct="1">
        <a:lnSpc>
          <a:spcPct val="90000"/>
        </a:lnSpc>
        <a:spcBef>
          <a:spcPts val="420"/>
        </a:spcBef>
        <a:buFont typeface="Arial"/>
        <a:buChar char="•"/>
        <a:defRPr sz="1400" kern="1200">
          <a:solidFill>
            <a:schemeClr val="tx1"/>
          </a:solidFill>
          <a:latin typeface="+mn-lt"/>
          <a:ea typeface="+mn-ea"/>
          <a:cs typeface="+mn-cs"/>
        </a:defRPr>
      </a:lvl7pPr>
      <a:lvl8pPr marL="2879343" indent="-191956" algn="l" defTabSz="767824" rtl="0" eaLnBrk="1" latinLnBrk="0" hangingPunct="1">
        <a:lnSpc>
          <a:spcPct val="90000"/>
        </a:lnSpc>
        <a:spcBef>
          <a:spcPts val="420"/>
        </a:spcBef>
        <a:buFont typeface="Arial"/>
        <a:buChar char="•"/>
        <a:defRPr sz="1400" kern="1200">
          <a:solidFill>
            <a:schemeClr val="tx1"/>
          </a:solidFill>
          <a:latin typeface="+mn-lt"/>
          <a:ea typeface="+mn-ea"/>
          <a:cs typeface="+mn-cs"/>
        </a:defRPr>
      </a:lvl8pPr>
      <a:lvl9pPr marL="3263255" indent="-191956" algn="l" defTabSz="767824" rtl="0" eaLnBrk="1" latinLnBrk="0" hangingPunct="1">
        <a:lnSpc>
          <a:spcPct val="90000"/>
        </a:lnSpc>
        <a:spcBef>
          <a:spcPts val="420"/>
        </a:spcBef>
        <a:buFont typeface="Arial"/>
        <a:buChar char="•"/>
        <a:defRPr sz="1400" kern="1200">
          <a:solidFill>
            <a:schemeClr val="tx1"/>
          </a:solidFill>
          <a:latin typeface="+mn-lt"/>
          <a:ea typeface="+mn-ea"/>
          <a:cs typeface="+mn-cs"/>
        </a:defRPr>
      </a:lvl9pPr>
    </p:bodyStyle>
    <p:otherStyle>
      <a:defPPr>
        <a:defRPr lang="en-US"/>
      </a:defPPr>
      <a:lvl1pPr marL="0" algn="l" defTabSz="767824" rtl="0" eaLnBrk="1" latinLnBrk="0" hangingPunct="1">
        <a:defRPr sz="1400" kern="1200">
          <a:solidFill>
            <a:schemeClr val="tx1"/>
          </a:solidFill>
          <a:latin typeface="+mn-lt"/>
          <a:ea typeface="+mn-ea"/>
          <a:cs typeface="+mn-cs"/>
        </a:defRPr>
      </a:lvl1pPr>
      <a:lvl2pPr marL="383913" algn="l" defTabSz="767824" rtl="0" eaLnBrk="1" latinLnBrk="0" hangingPunct="1">
        <a:defRPr sz="1400" kern="1200">
          <a:solidFill>
            <a:schemeClr val="tx1"/>
          </a:solidFill>
          <a:latin typeface="+mn-lt"/>
          <a:ea typeface="+mn-ea"/>
          <a:cs typeface="+mn-cs"/>
        </a:defRPr>
      </a:lvl2pPr>
      <a:lvl3pPr marL="767824" algn="l" defTabSz="767824" rtl="0" eaLnBrk="1" latinLnBrk="0" hangingPunct="1">
        <a:defRPr sz="1400" kern="1200">
          <a:solidFill>
            <a:schemeClr val="tx1"/>
          </a:solidFill>
          <a:latin typeface="+mn-lt"/>
          <a:ea typeface="+mn-ea"/>
          <a:cs typeface="+mn-cs"/>
        </a:defRPr>
      </a:lvl3pPr>
      <a:lvl4pPr marL="1151737" algn="l" defTabSz="767824" rtl="0" eaLnBrk="1" latinLnBrk="0" hangingPunct="1">
        <a:defRPr sz="1400" kern="1200">
          <a:solidFill>
            <a:schemeClr val="tx1"/>
          </a:solidFill>
          <a:latin typeface="+mn-lt"/>
          <a:ea typeface="+mn-ea"/>
          <a:cs typeface="+mn-cs"/>
        </a:defRPr>
      </a:lvl4pPr>
      <a:lvl5pPr marL="1535650" algn="l" defTabSz="767824" rtl="0" eaLnBrk="1" latinLnBrk="0" hangingPunct="1">
        <a:defRPr sz="1400" kern="1200">
          <a:solidFill>
            <a:schemeClr val="tx1"/>
          </a:solidFill>
          <a:latin typeface="+mn-lt"/>
          <a:ea typeface="+mn-ea"/>
          <a:cs typeface="+mn-cs"/>
        </a:defRPr>
      </a:lvl5pPr>
      <a:lvl6pPr marL="1919563" algn="l" defTabSz="767824" rtl="0" eaLnBrk="1" latinLnBrk="0" hangingPunct="1">
        <a:defRPr sz="1400" kern="1200">
          <a:solidFill>
            <a:schemeClr val="tx1"/>
          </a:solidFill>
          <a:latin typeface="+mn-lt"/>
          <a:ea typeface="+mn-ea"/>
          <a:cs typeface="+mn-cs"/>
        </a:defRPr>
      </a:lvl6pPr>
      <a:lvl7pPr marL="2303474" algn="l" defTabSz="767824" rtl="0" eaLnBrk="1" latinLnBrk="0" hangingPunct="1">
        <a:defRPr sz="1400" kern="1200">
          <a:solidFill>
            <a:schemeClr val="tx1"/>
          </a:solidFill>
          <a:latin typeface="+mn-lt"/>
          <a:ea typeface="+mn-ea"/>
          <a:cs typeface="+mn-cs"/>
        </a:defRPr>
      </a:lvl7pPr>
      <a:lvl8pPr marL="2687387" algn="l" defTabSz="767824" rtl="0" eaLnBrk="1" latinLnBrk="0" hangingPunct="1">
        <a:defRPr sz="1400" kern="1200">
          <a:solidFill>
            <a:schemeClr val="tx1"/>
          </a:solidFill>
          <a:latin typeface="+mn-lt"/>
          <a:ea typeface="+mn-ea"/>
          <a:cs typeface="+mn-cs"/>
        </a:defRPr>
      </a:lvl8pPr>
      <a:lvl9pPr marL="3071300" algn="l" defTabSz="76782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6.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5.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comments" Target="../comments/commen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comments" Target="../comments/comment3.xml"/><Relationship Id="rId5" Type="http://schemas.openxmlformats.org/officeDocument/2006/relationships/image" Target="../media/image9.png"/><Relationship Id="rId4" Type="http://schemas.openxmlformats.org/officeDocument/2006/relationships/hyperlink" Target="https://tinyurl.com/ya8q9y2j"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comments" Target="../comments/comment4.xml"/><Relationship Id="rId5" Type="http://schemas.openxmlformats.org/officeDocument/2006/relationships/image" Target="../media/image10.emf"/><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notesSlide" Target="../notesSlides/notesSlide17.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hyperlink" Target="https://tinyurl.com/ya8q9y2j" TargetMode="External"/><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11.png"/><Relationship Id="rId4" Type="http://schemas.openxmlformats.org/officeDocument/2006/relationships/hyperlink" Target="https://tinyurl.com/ya8q9y2j"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4.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Electrical components and systems</a:t>
            </a:r>
          </a:p>
        </p:txBody>
      </p:sp>
      <p:sp>
        <p:nvSpPr>
          <p:cNvPr id="3" name="Subtitle 2"/>
          <p:cNvSpPr>
            <a:spLocks noGrp="1"/>
          </p:cNvSpPr>
          <p:nvPr>
            <p:ph type="subTitle" idx="1"/>
          </p:nvPr>
        </p:nvSpPr>
        <p:spPr>
          <a:xfrm>
            <a:off x="1279925" y="2947722"/>
            <a:ext cx="7679531" cy="1390533"/>
          </a:xfrm>
        </p:spPr>
        <p:txBody>
          <a:bodyPr/>
          <a:lstStyle/>
          <a:p>
            <a:r>
              <a:rPr lang="en-GB" dirty="0"/>
              <a:t>Topic 1 – Cables and conductors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6" y="373434"/>
            <a:ext cx="8831461" cy="1113227"/>
          </a:xfrm>
        </p:spPr>
        <p:txBody>
          <a:bodyPr/>
          <a:lstStyle/>
          <a:p>
            <a:r>
              <a:rPr lang="en-ZA" dirty="0"/>
              <a:t>Armoured PVC cable gland</a:t>
            </a:r>
          </a:p>
        </p:txBody>
      </p:sp>
      <p:sp>
        <p:nvSpPr>
          <p:cNvPr id="3" name="Content Placeholder 2"/>
          <p:cNvSpPr>
            <a:spLocks noGrp="1"/>
          </p:cNvSpPr>
          <p:nvPr>
            <p:ph idx="1"/>
          </p:nvPr>
        </p:nvSpPr>
        <p:spPr>
          <a:xfrm>
            <a:off x="966193" y="1260725"/>
            <a:ext cx="8309120" cy="1317584"/>
          </a:xfrm>
        </p:spPr>
        <p:txBody>
          <a:bodyPr>
            <a:noAutofit/>
          </a:bodyPr>
          <a:lstStyle/>
          <a:p>
            <a:pPr marL="0" indent="0">
              <a:buNone/>
            </a:pPr>
            <a:r>
              <a:rPr lang="en-ZA" dirty="0"/>
              <a:t>Glands are fitted to armoured PVC cables so that they carry the mass of the cable when it is fitted in a vertical position and prevent any tension from being placed on the conductors and terminals. Once again there is a table to help you choose the correct gland size.</a:t>
            </a:r>
            <a:endParaRPr lang="en-GB" dirty="0"/>
          </a:p>
        </p:txBody>
      </p:sp>
      <p:sp>
        <p:nvSpPr>
          <p:cNvPr id="6" name="Rounded Rectangle 5"/>
          <p:cNvSpPr/>
          <p:nvPr/>
        </p:nvSpPr>
        <p:spPr>
          <a:xfrm>
            <a:off x="3373336" y="3013026"/>
            <a:ext cx="3492711" cy="2493877"/>
          </a:xfrm>
          <a:prstGeom prst="roundRect">
            <a:avLst/>
          </a:prstGeom>
          <a:solidFill>
            <a:schemeClr val="tx1">
              <a:lumMod val="75000"/>
              <a:alpha val="4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lIns="91432" tIns="45715" rIns="91432" bIns="45715" rtlCol="0" anchor="ctr"/>
          <a:lstStyle/>
          <a:p>
            <a:pPr algn="ctr"/>
            <a:r>
              <a:rPr lang="en-ZA" dirty="0">
                <a:solidFill>
                  <a:schemeClr val="bg1"/>
                </a:solidFill>
              </a:rPr>
              <a:t>Vid 03 screenshot</a:t>
            </a:r>
          </a:p>
        </p:txBody>
      </p:sp>
    </p:spTree>
    <p:custDataLst>
      <p:tags r:id="rId1"/>
    </p:custDataLst>
    <p:extLst>
      <p:ext uri="{BB962C8B-B14F-4D97-AF65-F5344CB8AC3E}">
        <p14:creationId xmlns:p14="http://schemas.microsoft.com/office/powerpoint/2010/main" val="1500123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43856" y="486521"/>
                <a:ext cx="9194823" cy="1113227"/>
              </a:xfrm>
            </p:spPr>
            <p:txBody>
              <a:bodyPr>
                <a:normAutofit/>
              </a:bodyPr>
              <a:lstStyle/>
              <a:p>
                <a:r>
                  <a:rPr lang="en-ZA" dirty="0"/>
                  <a:t>Select the gland to be used on a</a:t>
                </a:r>
                <a14:m>
                  <m:oMath xmlns:m="http://schemas.openxmlformats.org/officeDocument/2006/math">
                    <m:r>
                      <a:rPr lang="en-ZA" b="0" i="0" dirty="0" smtClean="0">
                        <a:latin typeface="Cambria Math"/>
                      </a:rPr>
                      <m:t> </m:t>
                    </m:r>
                    <m:r>
                      <a:rPr lang="en-ZA" i="1" dirty="0" smtClean="0">
                        <a:latin typeface="Cambria Math"/>
                      </a:rPr>
                      <m:t>1,5 </m:t>
                    </m:r>
                    <m:r>
                      <a:rPr lang="en-ZA" i="1" dirty="0" smtClean="0">
                        <a:latin typeface="Cambria Math"/>
                      </a:rPr>
                      <m:t>𝑚</m:t>
                    </m:r>
                    <m:sSup>
                      <m:sSupPr>
                        <m:ctrlPr>
                          <a:rPr lang="en-ZA" b="0" i="1" dirty="0" smtClean="0">
                            <a:latin typeface="Cambria Math" panose="02040503050406030204" pitchFamily="18" charset="0"/>
                          </a:rPr>
                        </m:ctrlPr>
                      </m:sSupPr>
                      <m:e>
                        <m:r>
                          <a:rPr lang="en-ZA" i="1" dirty="0" smtClean="0">
                            <a:latin typeface="Cambria Math"/>
                          </a:rPr>
                          <m:t>𝑚</m:t>
                        </m:r>
                      </m:e>
                      <m:sup>
                        <m:r>
                          <a:rPr lang="en-ZA" i="1" dirty="0" smtClean="0">
                            <a:latin typeface="Cambria Math"/>
                          </a:rPr>
                          <m:t>2</m:t>
                        </m:r>
                      </m:sup>
                    </m:sSup>
                  </m:oMath>
                </a14:m>
                <a:r>
                  <a:rPr lang="en-ZA" dirty="0"/>
                  <a:t>, 7 core, SWA cable. 	</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43852" y="486520"/>
                <a:ext cx="9194823" cy="1113227"/>
              </a:xfrm>
              <a:blipFill rotWithShape="1">
                <a:blip r:embed="rId4"/>
                <a:stretch>
                  <a:fillRect l="-2122" t="-13736" r="-66" b="-20879"/>
                </a:stretch>
              </a:blipFill>
            </p:spPr>
            <p:txBody>
              <a:bodyPr/>
              <a:lstStyle/>
              <a:p>
                <a:r>
                  <a:rPr lang="en-ZA">
                    <a:noFill/>
                  </a:rPr>
                  <a:t> </a:t>
                </a:r>
              </a:p>
            </p:txBody>
          </p:sp>
        </mc:Fallback>
      </mc:AlternateContent>
      <p:sp>
        <p:nvSpPr>
          <p:cNvPr id="10" name="Rectangle 9">
            <a:extLst>
              <a:ext uri="{FF2B5EF4-FFF2-40B4-BE49-F238E27FC236}">
                <a16:creationId xmlns:a16="http://schemas.microsoft.com/office/drawing/2014/main" id="{C54F73FE-8ECD-E645-B4D2-858AF5B6A2C2}"/>
              </a:ext>
            </a:extLst>
          </p:cNvPr>
          <p:cNvSpPr/>
          <p:nvPr/>
        </p:nvSpPr>
        <p:spPr>
          <a:xfrm>
            <a:off x="7096667" y="2997001"/>
            <a:ext cx="2178648" cy="108508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ZA" sz="2400" b="1" dirty="0"/>
              <a:t>CLICK FOR THE ANSWER</a:t>
            </a: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404" y="1511622"/>
            <a:ext cx="5906359" cy="5394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94944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43856" y="486521"/>
                <a:ext cx="9194823" cy="1113227"/>
              </a:xfrm>
            </p:spPr>
            <p:txBody>
              <a:bodyPr>
                <a:normAutofit/>
              </a:bodyPr>
              <a:lstStyle/>
              <a:p>
                <a:r>
                  <a:rPr lang="en-ZA" dirty="0"/>
                  <a:t>Select the gland to be used on a</a:t>
                </a:r>
                <a14:m>
                  <m:oMath xmlns:m="http://schemas.openxmlformats.org/officeDocument/2006/math">
                    <m:r>
                      <a:rPr lang="en-ZA" b="0" i="0" dirty="0" smtClean="0">
                        <a:latin typeface="Cambria Math"/>
                      </a:rPr>
                      <m:t> </m:t>
                    </m:r>
                    <m:r>
                      <a:rPr lang="en-ZA" b="0" i="1" dirty="0" smtClean="0">
                        <a:latin typeface="Cambria Math"/>
                      </a:rPr>
                      <m:t>35</m:t>
                    </m:r>
                    <m:r>
                      <a:rPr lang="en-ZA" i="1" dirty="0" smtClean="0">
                        <a:latin typeface="Cambria Math"/>
                      </a:rPr>
                      <m:t> </m:t>
                    </m:r>
                    <m:r>
                      <a:rPr lang="en-ZA" i="1" dirty="0" smtClean="0">
                        <a:latin typeface="Cambria Math"/>
                      </a:rPr>
                      <m:t>𝑚</m:t>
                    </m:r>
                    <m:sSup>
                      <m:sSupPr>
                        <m:ctrlPr>
                          <a:rPr lang="en-ZA" b="0" i="1" dirty="0" smtClean="0">
                            <a:latin typeface="Cambria Math" panose="02040503050406030204" pitchFamily="18" charset="0"/>
                          </a:rPr>
                        </m:ctrlPr>
                      </m:sSupPr>
                      <m:e>
                        <m:r>
                          <a:rPr lang="en-ZA" i="1" dirty="0" smtClean="0">
                            <a:latin typeface="Cambria Math"/>
                          </a:rPr>
                          <m:t>𝑚</m:t>
                        </m:r>
                      </m:e>
                      <m:sup>
                        <m:r>
                          <a:rPr lang="en-ZA" i="1" dirty="0" smtClean="0">
                            <a:latin typeface="Cambria Math"/>
                          </a:rPr>
                          <m:t>2</m:t>
                        </m:r>
                      </m:sup>
                    </m:sSup>
                  </m:oMath>
                </a14:m>
                <a:r>
                  <a:rPr lang="en-ZA" dirty="0"/>
                  <a:t>, 3 core, SWA cable. 	</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43852" y="486520"/>
                <a:ext cx="9194823" cy="1113227"/>
              </a:xfrm>
              <a:blipFill rotWithShape="1">
                <a:blip r:embed="rId4"/>
                <a:stretch>
                  <a:fillRect l="-2122" t="-13736" r="-3249" b="-20879"/>
                </a:stretch>
              </a:blipFill>
            </p:spPr>
            <p:txBody>
              <a:bodyPr/>
              <a:lstStyle/>
              <a:p>
                <a:r>
                  <a:rPr lang="en-ZA">
                    <a:noFill/>
                  </a:rPr>
                  <a:t> </a:t>
                </a:r>
              </a:p>
            </p:txBody>
          </p:sp>
        </mc:Fallback>
      </mc:AlternateContent>
      <p:sp>
        <p:nvSpPr>
          <p:cNvPr id="10" name="Rectangle 9">
            <a:extLst>
              <a:ext uri="{FF2B5EF4-FFF2-40B4-BE49-F238E27FC236}">
                <a16:creationId xmlns:a16="http://schemas.microsoft.com/office/drawing/2014/main" id="{C54F73FE-8ECD-E645-B4D2-858AF5B6A2C2}"/>
              </a:ext>
            </a:extLst>
          </p:cNvPr>
          <p:cNvSpPr/>
          <p:nvPr/>
        </p:nvSpPr>
        <p:spPr>
          <a:xfrm>
            <a:off x="7096667" y="2997001"/>
            <a:ext cx="2178648" cy="108508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ZA" sz="2400" b="1" dirty="0"/>
              <a:t>CLICK FOR THE ANSWER</a:t>
            </a: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404" y="1511622"/>
            <a:ext cx="5906359" cy="5394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79251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6" y="306641"/>
            <a:ext cx="8831461" cy="1113227"/>
          </a:xfrm>
        </p:spPr>
        <p:txBody>
          <a:bodyPr>
            <a:normAutofit fontScale="90000"/>
          </a:bodyPr>
          <a:lstStyle/>
          <a:p>
            <a:br>
              <a:rPr lang="en-ZA" dirty="0"/>
            </a:br>
            <a:r>
              <a:rPr lang="en-ZA" dirty="0"/>
              <a:t>Fitting armoured PVC cable gland </a:t>
            </a:r>
            <a:br>
              <a:rPr lang="en-ZA" dirty="0"/>
            </a:br>
            <a:r>
              <a:rPr lang="en-ZA" dirty="0"/>
              <a:t>	</a:t>
            </a:r>
            <a:br>
              <a:rPr lang="en-ZA" dirty="0"/>
            </a:br>
            <a:r>
              <a:rPr lang="en-ZA" dirty="0"/>
              <a:t>	</a:t>
            </a:r>
          </a:p>
        </p:txBody>
      </p:sp>
      <p:sp>
        <p:nvSpPr>
          <p:cNvPr id="3" name="Content Placeholder 2"/>
          <p:cNvSpPr>
            <a:spLocks noGrp="1"/>
          </p:cNvSpPr>
          <p:nvPr>
            <p:ph idx="1"/>
          </p:nvPr>
        </p:nvSpPr>
        <p:spPr>
          <a:xfrm>
            <a:off x="966193" y="1260725"/>
            <a:ext cx="8309120" cy="1302594"/>
          </a:xfrm>
        </p:spPr>
        <p:txBody>
          <a:bodyPr>
            <a:noAutofit/>
          </a:bodyPr>
          <a:lstStyle/>
          <a:p>
            <a:pPr marL="0" indent="0">
              <a:buNone/>
            </a:pPr>
            <a:r>
              <a:rPr lang="en-GB" dirty="0"/>
              <a:t>Fitting a gland to an armoured PVC cable follows similar steps to fitting a gland to a flexible cable, however, due to the armour there is a difference in the method too. Watch the video to learn how to fit a PVC cable gland.</a:t>
            </a:r>
          </a:p>
        </p:txBody>
      </p:sp>
      <p:sp>
        <p:nvSpPr>
          <p:cNvPr id="6" name="Rounded Rectangle 5"/>
          <p:cNvSpPr/>
          <p:nvPr/>
        </p:nvSpPr>
        <p:spPr>
          <a:xfrm>
            <a:off x="3373335" y="2893102"/>
            <a:ext cx="3492711" cy="2493877"/>
          </a:xfrm>
          <a:prstGeom prst="roundRect">
            <a:avLst/>
          </a:prstGeom>
          <a:solidFill>
            <a:schemeClr val="tx1">
              <a:lumMod val="75000"/>
              <a:alpha val="4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lIns="91432" tIns="45715" rIns="91432" bIns="45715" rtlCol="0" anchor="ctr"/>
          <a:lstStyle/>
          <a:p>
            <a:pPr algn="ctr"/>
            <a:r>
              <a:rPr lang="en-ZA" dirty="0">
                <a:solidFill>
                  <a:schemeClr val="bg1"/>
                </a:solidFill>
              </a:rPr>
              <a:t>Vid 04 screenshot</a:t>
            </a:r>
          </a:p>
        </p:txBody>
      </p:sp>
    </p:spTree>
    <p:custDataLst>
      <p:tags r:id="rId1"/>
    </p:custDataLst>
    <p:extLst>
      <p:ext uri="{BB962C8B-B14F-4D97-AF65-F5344CB8AC3E}">
        <p14:creationId xmlns:p14="http://schemas.microsoft.com/office/powerpoint/2010/main" val="1212057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3"/>
            <a:ext cx="7672758" cy="967170"/>
          </a:xfrm>
        </p:spPr>
        <p:txBody>
          <a:bodyPr>
            <a:normAutofit/>
          </a:bodyPr>
          <a:lstStyle/>
          <a:p>
            <a:r>
              <a:rPr lang="en-GB" sz="3000" dirty="0"/>
              <a:t>Let’s review:</a:t>
            </a:r>
          </a:p>
        </p:txBody>
      </p:sp>
      <p:sp>
        <p:nvSpPr>
          <p:cNvPr id="3" name="Content Placeholder 2"/>
          <p:cNvSpPr>
            <a:spLocks noGrp="1"/>
          </p:cNvSpPr>
          <p:nvPr>
            <p:ph idx="1"/>
          </p:nvPr>
        </p:nvSpPr>
        <p:spPr>
          <a:xfrm>
            <a:off x="1122532" y="1469695"/>
            <a:ext cx="8186360" cy="3821508"/>
          </a:xfrm>
        </p:spPr>
        <p:txBody>
          <a:bodyPr>
            <a:noAutofit/>
          </a:bodyPr>
          <a:lstStyle/>
          <a:p>
            <a:pPr algn="just"/>
            <a:r>
              <a:rPr lang="en-GB" sz="2400" dirty="0"/>
              <a:t>In this lesson we have covered:</a:t>
            </a:r>
          </a:p>
          <a:p>
            <a:pPr algn="just">
              <a:buFont typeface="Wingdings" panose="05000000000000000000" pitchFamily="2" charset="2"/>
              <a:buChar char="ü"/>
            </a:pPr>
            <a:r>
              <a:rPr lang="en-GB" sz="2400" dirty="0"/>
              <a:t>Using tables to select the correct cable gland size. </a:t>
            </a:r>
          </a:p>
          <a:p>
            <a:pPr algn="just">
              <a:buFont typeface="Wingdings" panose="05000000000000000000" pitchFamily="2" charset="2"/>
              <a:buChar char="ü"/>
            </a:pPr>
            <a:r>
              <a:rPr lang="en-GB" sz="2400" dirty="0"/>
              <a:t>How to fit a cable gland.</a:t>
            </a:r>
          </a:p>
          <a:p>
            <a:pPr algn="just"/>
            <a:endParaRPr lang="en-GB" sz="2400" dirty="0"/>
          </a:p>
          <a:p>
            <a:pPr algn="just"/>
            <a:r>
              <a:rPr lang="en-GB" sz="2400" dirty="0"/>
              <a:t>Make sure you have a complete understanding of all the work covered here before you start the next unit.</a:t>
            </a:r>
          </a:p>
          <a:p>
            <a:pPr algn="just">
              <a:buFont typeface="Wingdings" panose="05000000000000000000" pitchFamily="2" charset="2"/>
              <a:buChar char="ü"/>
            </a:pPr>
            <a:endParaRPr lang="en-GB" sz="2400" dirty="0"/>
          </a:p>
          <a:p>
            <a:pPr algn="just">
              <a:buFont typeface="Wingdings" panose="05000000000000000000" pitchFamily="2" charset="2"/>
              <a:buChar char="ü"/>
            </a:pPr>
            <a:endParaRPr lang="en-GB" sz="2400" dirty="0"/>
          </a:p>
        </p:txBody>
      </p:sp>
    </p:spTree>
    <p:custDataLst>
      <p:tags r:id="rId1"/>
    </p:custDataLst>
    <p:extLst>
      <p:ext uri="{BB962C8B-B14F-4D97-AF65-F5344CB8AC3E}">
        <p14:creationId xmlns:p14="http://schemas.microsoft.com/office/powerpoint/2010/main" val="978153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a:xfrm>
            <a:off x="682507" y="1"/>
            <a:ext cx="8831461" cy="1113227"/>
          </a:xfrm>
        </p:spPr>
        <p:txBody>
          <a:bodyPr>
            <a:normAutofit/>
          </a:bodyPr>
          <a:lstStyle/>
          <a:p>
            <a:r>
              <a:rPr lang="en-ZA" sz="2400" dirty="0"/>
              <a:t>Video brief- Vid01 Screencast video with presenter explaining how to choose gland size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0875697"/>
              </p:ext>
            </p:extLst>
          </p:nvPr>
        </p:nvGraphicFramePr>
        <p:xfrm>
          <a:off x="717672" y="1100874"/>
          <a:ext cx="8832850" cy="4684566"/>
        </p:xfrm>
        <a:graphic>
          <a:graphicData uri="http://schemas.openxmlformats.org/drawingml/2006/table">
            <a:tbl>
              <a:tblPr firstRow="1" bandRow="1">
                <a:tableStyleId>{5940675A-B579-460E-94D1-54222C63F5DA}</a:tableStyleId>
              </a:tblPr>
              <a:tblGrid>
                <a:gridCol w="4416425">
                  <a:extLst>
                    <a:ext uri="{9D8B030D-6E8A-4147-A177-3AD203B41FA5}">
                      <a16:colId xmlns:a16="http://schemas.microsoft.com/office/drawing/2014/main" val="20000"/>
                    </a:ext>
                  </a:extLst>
                </a:gridCol>
                <a:gridCol w="4416425">
                  <a:extLst>
                    <a:ext uri="{9D8B030D-6E8A-4147-A177-3AD203B41FA5}">
                      <a16:colId xmlns:a16="http://schemas.microsoft.com/office/drawing/2014/main" val="20001"/>
                    </a:ext>
                  </a:extLst>
                </a:gridCol>
              </a:tblGrid>
              <a:tr h="445179">
                <a:tc>
                  <a:txBody>
                    <a:bodyPr/>
                    <a:lstStyle/>
                    <a:p>
                      <a:r>
                        <a:rPr lang="en-ZA" sz="1600" dirty="0"/>
                        <a:t>Voice over </a:t>
                      </a:r>
                      <a:endParaRPr lang="en-ZA" sz="1600" dirty="0">
                        <a:solidFill>
                          <a:schemeClr val="tx1"/>
                        </a:solidFill>
                      </a:endParaRPr>
                    </a:p>
                  </a:txBody>
                  <a:tcPr marT="45719" marB="45719"/>
                </a:tc>
                <a:tc>
                  <a:txBody>
                    <a:bodyPr/>
                    <a:lstStyle/>
                    <a:p>
                      <a:r>
                        <a:rPr lang="en-ZA" sz="1600" dirty="0"/>
                        <a:t>Image/</a:t>
                      </a:r>
                      <a:r>
                        <a:rPr lang="en-ZA" sz="1600" dirty="0" err="1"/>
                        <a:t>Gfx</a:t>
                      </a:r>
                      <a:endParaRPr lang="en-ZA" sz="1600" dirty="0">
                        <a:solidFill>
                          <a:schemeClr val="tx1"/>
                        </a:solidFill>
                      </a:endParaRPr>
                    </a:p>
                  </a:txBody>
                  <a:tcPr marT="45719" marB="45719"/>
                </a:tc>
                <a:extLst>
                  <a:ext uri="{0D108BD9-81ED-4DB2-BD59-A6C34878D82A}">
                    <a16:rowId xmlns:a16="http://schemas.microsoft.com/office/drawing/2014/main" val="10000"/>
                  </a:ext>
                </a:extLst>
              </a:tr>
              <a:tr h="4239387">
                <a:tc>
                  <a:txBody>
                    <a:bodyPr/>
                    <a:lstStyle/>
                    <a:p>
                      <a:r>
                        <a:rPr lang="en-ZA" sz="1500" dirty="0"/>
                        <a:t>The correct gland to be used for a</a:t>
                      </a:r>
                      <a:r>
                        <a:rPr lang="en-ZA" sz="1500" baseline="0" dirty="0"/>
                        <a:t> </a:t>
                      </a:r>
                      <a:r>
                        <a:rPr lang="en-ZA" sz="1500" dirty="0"/>
                        <a:t>cable may be </a:t>
                      </a:r>
                      <a:r>
                        <a:rPr lang="en-ZA" sz="1500" dirty="0">
                          <a:solidFill>
                            <a:schemeClr val="tx1"/>
                          </a:solidFill>
                        </a:rPr>
                        <a:t>selected by using this table.</a:t>
                      </a:r>
                    </a:p>
                    <a:p>
                      <a:r>
                        <a:rPr lang="en-ZA" sz="1500" dirty="0">
                          <a:solidFill>
                            <a:schemeClr val="tx1"/>
                          </a:solidFill>
                        </a:rPr>
                        <a:t>From Table 1 you can see that the gland size is determined by the outer diameter of the cable.</a:t>
                      </a:r>
                    </a:p>
                    <a:p>
                      <a:endParaRPr lang="en-ZA" sz="1500" dirty="0">
                        <a:solidFill>
                          <a:schemeClr val="tx1"/>
                        </a:solidFill>
                      </a:endParaRPr>
                    </a:p>
                    <a:p>
                      <a:r>
                        <a:rPr lang="en-ZA" sz="1500" dirty="0">
                          <a:solidFill>
                            <a:schemeClr val="tx1"/>
                          </a:solidFill>
                        </a:rPr>
                        <a:t>For example: To select a gland for an unarmoured flexible cable with an outside diameter of 21 mm.</a:t>
                      </a:r>
                    </a:p>
                    <a:p>
                      <a:r>
                        <a:rPr lang="en-ZA" sz="1500" dirty="0">
                          <a:solidFill>
                            <a:schemeClr val="tx1"/>
                          </a:solidFill>
                        </a:rPr>
                        <a:t>• Look under the column marked “Cable Diameter Range”. It is divided into two columns “MIN”, and “MAX”.</a:t>
                      </a:r>
                    </a:p>
                    <a:p>
                      <a:r>
                        <a:rPr lang="en-ZA" sz="1500" dirty="0">
                          <a:solidFill>
                            <a:schemeClr val="tx1"/>
                          </a:solidFill>
                        </a:rPr>
                        <a:t>• Select the size smaller than 21 mm from the column marked “MIN”. In this case it is 20,6. Under the column marked “MAX” and opposite 20,6 is 22,8, thus 21 mm is between these values. Now look in the left-hand column marked “GLAND NO.” is the number 3. Therefore, a No. 3 compression</a:t>
                      </a:r>
                    </a:p>
                    <a:p>
                      <a:r>
                        <a:rPr lang="en-ZA" sz="1500" dirty="0">
                          <a:solidFill>
                            <a:schemeClr val="tx1"/>
                          </a:solidFill>
                        </a:rPr>
                        <a:t>gland is the correct size for a flexible</a:t>
                      </a:r>
                    </a:p>
                    <a:p>
                      <a:r>
                        <a:rPr lang="en-ZA" sz="1500" dirty="0">
                          <a:solidFill>
                            <a:schemeClr val="tx1"/>
                          </a:solidFill>
                        </a:rPr>
                        <a:t>cable of 21 mm outside diameter.</a:t>
                      </a:r>
                    </a:p>
                  </a:txBody>
                  <a:tcPr marT="45719" marB="45719"/>
                </a:tc>
                <a:tc>
                  <a:txBody>
                    <a:bodyPr/>
                    <a:lstStyle/>
                    <a:p>
                      <a:endParaRPr lang="en-ZA" sz="1500" dirty="0"/>
                    </a:p>
                  </a:txBody>
                  <a:tcPr marT="45719" marB="45719"/>
                </a:tc>
                <a:extLst>
                  <a:ext uri="{0D108BD9-81ED-4DB2-BD59-A6C34878D82A}">
                    <a16:rowId xmlns:a16="http://schemas.microsoft.com/office/drawing/2014/main" val="10001"/>
                  </a:ext>
                </a:extLst>
              </a:tr>
            </a:tbl>
          </a:graphicData>
        </a:graphic>
      </p:graphicFrame>
      <p:grpSp>
        <p:nvGrpSpPr>
          <p:cNvPr id="12" name="Group 11"/>
          <p:cNvGrpSpPr/>
          <p:nvPr/>
        </p:nvGrpSpPr>
        <p:grpSpPr>
          <a:xfrm>
            <a:off x="5186600" y="2075396"/>
            <a:ext cx="4616971" cy="3141182"/>
            <a:chOff x="5365377" y="2075396"/>
            <a:chExt cx="4185145" cy="2653754"/>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377" y="2075396"/>
              <a:ext cx="3962939" cy="2653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6640643" y="2518348"/>
              <a:ext cx="464695" cy="1499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9" name="Straight Arrow Connector 8"/>
            <p:cNvCxnSpPr/>
            <p:nvPr/>
          </p:nvCxnSpPr>
          <p:spPr>
            <a:xfrm flipH="1">
              <a:off x="8920821" y="2533338"/>
              <a:ext cx="629701" cy="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11" name="Oval 10"/>
            <p:cNvSpPr/>
            <p:nvPr/>
          </p:nvSpPr>
          <p:spPr>
            <a:xfrm>
              <a:off x="7240249" y="3372293"/>
              <a:ext cx="284813" cy="120416"/>
            </a:xfrm>
            <a:prstGeom prst="ellipse">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Oval 12"/>
            <p:cNvSpPr/>
            <p:nvPr/>
          </p:nvSpPr>
          <p:spPr>
            <a:xfrm>
              <a:off x="8501920" y="3372293"/>
              <a:ext cx="284813" cy="120416"/>
            </a:xfrm>
            <a:prstGeom prst="ellipse">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Oval 13"/>
            <p:cNvSpPr/>
            <p:nvPr/>
          </p:nvSpPr>
          <p:spPr>
            <a:xfrm>
              <a:off x="5923613" y="3281857"/>
              <a:ext cx="284813" cy="210852"/>
            </a:xfrm>
            <a:prstGeom prst="ellipse">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3" name="Line Callout 1 (Border and Accent Bar) 2"/>
          <p:cNvSpPr/>
          <p:nvPr/>
        </p:nvSpPr>
        <p:spPr>
          <a:xfrm>
            <a:off x="9803570" y="149902"/>
            <a:ext cx="2428403" cy="963326"/>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These videos will  need to be recorded using  an SME or technician.</a:t>
            </a:r>
          </a:p>
        </p:txBody>
      </p:sp>
    </p:spTree>
    <p:custDataLst>
      <p:tags r:id="rId1"/>
    </p:custDataLst>
    <p:extLst>
      <p:ext uri="{BB962C8B-B14F-4D97-AF65-F5344CB8AC3E}">
        <p14:creationId xmlns:p14="http://schemas.microsoft.com/office/powerpoint/2010/main" val="2874275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a:xfrm>
            <a:off x="703960" y="36816"/>
            <a:ext cx="8831461" cy="1113227"/>
          </a:xfrm>
        </p:spPr>
        <p:txBody>
          <a:bodyPr>
            <a:noAutofit/>
          </a:bodyPr>
          <a:lstStyle/>
          <a:p>
            <a:r>
              <a:rPr lang="en-ZA" sz="2400" dirty="0"/>
              <a:t>Video brief - Vid02 Screencast video with expert presenter explaining the Method of fitting a gland.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0956796"/>
              </p:ext>
            </p:extLst>
          </p:nvPr>
        </p:nvGraphicFramePr>
        <p:xfrm>
          <a:off x="1122987" y="1150042"/>
          <a:ext cx="8172588" cy="13574286"/>
        </p:xfrm>
        <a:graphic>
          <a:graphicData uri="http://schemas.openxmlformats.org/drawingml/2006/table">
            <a:tbl>
              <a:tblPr firstRow="1" bandRow="1">
                <a:tableStyleId>{5940675A-B579-460E-94D1-54222C63F5DA}</a:tableStyleId>
              </a:tblPr>
              <a:tblGrid>
                <a:gridCol w="4288462">
                  <a:extLst>
                    <a:ext uri="{9D8B030D-6E8A-4147-A177-3AD203B41FA5}">
                      <a16:colId xmlns:a16="http://schemas.microsoft.com/office/drawing/2014/main" val="20000"/>
                    </a:ext>
                  </a:extLst>
                </a:gridCol>
                <a:gridCol w="3884126">
                  <a:extLst>
                    <a:ext uri="{9D8B030D-6E8A-4147-A177-3AD203B41FA5}">
                      <a16:colId xmlns:a16="http://schemas.microsoft.com/office/drawing/2014/main" val="20001"/>
                    </a:ext>
                  </a:extLst>
                </a:gridCol>
              </a:tblGrid>
              <a:tr h="625683">
                <a:tc>
                  <a:txBody>
                    <a:bodyPr/>
                    <a:lstStyle/>
                    <a:p>
                      <a:r>
                        <a:rPr lang="en-ZA" sz="1600" b="1" dirty="0"/>
                        <a:t>Voice over</a:t>
                      </a:r>
                    </a:p>
                  </a:txBody>
                  <a:tcPr marT="45719" marB="45719"/>
                </a:tc>
                <a:tc>
                  <a:txBody>
                    <a:bodyPr/>
                    <a:lstStyle/>
                    <a:p>
                      <a:r>
                        <a:rPr lang="en-ZA" sz="1600" b="1" dirty="0"/>
                        <a:t>Image/</a:t>
                      </a:r>
                      <a:r>
                        <a:rPr lang="en-ZA" sz="1600" b="1" dirty="0" err="1"/>
                        <a:t>Gfx</a:t>
                      </a:r>
                      <a:endParaRPr lang="en-ZA" sz="1600" b="1" dirty="0"/>
                    </a:p>
                  </a:txBody>
                  <a:tcPr marT="45719" marB="45719"/>
                </a:tc>
                <a:extLst>
                  <a:ext uri="{0D108BD9-81ED-4DB2-BD59-A6C34878D82A}">
                    <a16:rowId xmlns:a16="http://schemas.microsoft.com/office/drawing/2014/main" val="10000"/>
                  </a:ext>
                </a:extLst>
              </a:tr>
              <a:tr h="2395855">
                <a:tc>
                  <a:txBody>
                    <a:bodyPr/>
                    <a:lstStyle/>
                    <a:p>
                      <a:r>
                        <a:rPr lang="en-ZA" sz="1500" dirty="0"/>
                        <a:t>Before we</a:t>
                      </a:r>
                      <a:r>
                        <a:rPr lang="en-ZA" sz="1500" baseline="0" dirty="0"/>
                        <a:t> learn how to fit a gland, let’s look at the parts of a compression gland.</a:t>
                      </a:r>
                    </a:p>
                    <a:p>
                      <a:r>
                        <a:rPr lang="en-ZA" sz="1500" baseline="0" dirty="0"/>
                        <a:t>A gland is made up of the gland body, retaining washers, rubber bush and compression nut. Separate the gland into its components before fitting the cable gland.</a:t>
                      </a:r>
                      <a:endParaRPr lang="en-ZA" sz="1500" dirty="0"/>
                    </a:p>
                  </a:txBody>
                  <a:tcPr marT="45719" marB="45719"/>
                </a:tc>
                <a:tc>
                  <a:txBody>
                    <a:bodyPr/>
                    <a:lstStyle/>
                    <a:p>
                      <a:endParaRPr lang="en-ZA" sz="1500" dirty="0"/>
                    </a:p>
                    <a:p>
                      <a:endParaRPr lang="en-ZA" sz="1500" dirty="0"/>
                    </a:p>
                    <a:p>
                      <a:endParaRPr lang="en-ZA" sz="1500" dirty="0"/>
                    </a:p>
                    <a:p>
                      <a:endParaRPr lang="en-ZA" sz="1500" dirty="0"/>
                    </a:p>
                    <a:p>
                      <a:endParaRPr lang="en-ZA" sz="1500" dirty="0"/>
                    </a:p>
                    <a:p>
                      <a:endParaRPr lang="en-ZA" sz="1500" dirty="0"/>
                    </a:p>
                    <a:p>
                      <a:endParaRPr lang="en-ZA" sz="1500" dirty="0"/>
                    </a:p>
                    <a:p>
                      <a:endParaRPr lang="en-ZA" sz="1500" dirty="0"/>
                    </a:p>
                    <a:p>
                      <a:endParaRPr lang="en-ZA" sz="1500" dirty="0"/>
                    </a:p>
                    <a:p>
                      <a:endParaRPr lang="en-ZA" sz="1500" dirty="0"/>
                    </a:p>
                  </a:txBody>
                  <a:tcPr marT="45719" marB="45719"/>
                </a:tc>
                <a:extLst>
                  <a:ext uri="{0D108BD9-81ED-4DB2-BD59-A6C34878D82A}">
                    <a16:rowId xmlns:a16="http://schemas.microsoft.com/office/drawing/2014/main" val="10001"/>
                  </a:ext>
                </a:extLst>
              </a:tr>
              <a:tr h="7696010">
                <a:tc>
                  <a:txBody>
                    <a:bodyPr/>
                    <a:lstStyle/>
                    <a:p>
                      <a:r>
                        <a:rPr lang="en-ZA" sz="1500" dirty="0"/>
                        <a:t>Now let’s go over the steps to fit a compression</a:t>
                      </a:r>
                      <a:r>
                        <a:rPr lang="en-ZA" sz="1500" baseline="0" dirty="0"/>
                        <a:t> gland.</a:t>
                      </a:r>
                    </a:p>
                    <a:p>
                      <a:r>
                        <a:rPr lang="en-ZA" sz="1500" baseline="0" dirty="0"/>
                        <a:t>1) Measure the required length of cable, allowing enough conductor tail to reach the furthermost terminal.</a:t>
                      </a:r>
                    </a:p>
                    <a:p>
                      <a:r>
                        <a:rPr lang="en-ZA" sz="1500" baseline="0" dirty="0"/>
                        <a:t>2) Mark this point on the cable by measuring the distance from the end of the cable to the point where the gland must be fixed. This is the point to where the outer insulation of the cable will be stripped.</a:t>
                      </a:r>
                    </a:p>
                    <a:p>
                      <a:r>
                        <a:rPr lang="en-ZA" sz="1500" baseline="0" dirty="0"/>
                        <a:t>3) Use a sharp knife to strip off the outer insulation to the required length.</a:t>
                      </a:r>
                    </a:p>
                    <a:p>
                      <a:r>
                        <a:rPr lang="en-ZA" sz="1500" baseline="0" dirty="0"/>
                        <a:t>4) Thread the compression nut over the cable, the hexagon end first.</a:t>
                      </a:r>
                    </a:p>
                    <a:p>
                      <a:r>
                        <a:rPr lang="en-ZA" sz="1500" baseline="0" dirty="0"/>
                        <a:t>5) Thread the retaining washer. If it does not fit over the cable, discard it, or use a round file to enlarge the hole.</a:t>
                      </a:r>
                    </a:p>
                    <a:p>
                      <a:r>
                        <a:rPr lang="en-ZA" sz="1500" baseline="0" dirty="0"/>
                        <a:t>6)  Thread the neoprene or rubber compression bush onto the cable and then the next retaining washer. If it does not fit discard it.</a:t>
                      </a:r>
                    </a:p>
                    <a:p>
                      <a:r>
                        <a:rPr lang="en-ZA" sz="1500" baseline="0" dirty="0"/>
                        <a:t>NOTE:</a:t>
                      </a:r>
                    </a:p>
                    <a:p>
                      <a:r>
                        <a:rPr lang="en-ZA" sz="1500" baseline="0" dirty="0"/>
                        <a:t>The No. 0 compression gland only has a retaining washer between the compression bush and the compression nut.</a:t>
                      </a:r>
                    </a:p>
                    <a:p>
                      <a:r>
                        <a:rPr lang="en-ZA" sz="1500" baseline="0" dirty="0"/>
                        <a:t>7) Thread the gland body onto the cable and mate it with the thread of the compression nut.</a:t>
                      </a:r>
                    </a:p>
                    <a:p>
                      <a:r>
                        <a:rPr lang="en-ZA" sz="1500" baseline="0" dirty="0"/>
                        <a:t>8) Use spanners to hold the gland body and tighten the compression nut into it until the cable is firmly gripped. It must be impossible to pull it out by hand.</a:t>
                      </a:r>
                    </a:p>
                    <a:p>
                      <a:r>
                        <a:rPr lang="en-ZA" sz="1500" baseline="0" dirty="0"/>
                        <a:t>9) Fit the cable “tails” or conductors and the nipple through the hole in the apparatus and fix it tightly with a lock nut.</a:t>
                      </a:r>
                    </a:p>
                    <a:p>
                      <a:endParaRPr lang="en-ZA" sz="1500" dirty="0"/>
                    </a:p>
                  </a:txBody>
                  <a:tcPr marT="45719" marB="45719"/>
                </a:tc>
                <a:tc>
                  <a:txBody>
                    <a:bodyPr/>
                    <a:lstStyle/>
                    <a:p>
                      <a:r>
                        <a:rPr lang="en-ZA" sz="1500" dirty="0"/>
                        <a:t>Create</a:t>
                      </a:r>
                      <a:r>
                        <a:rPr lang="en-ZA" sz="1500" baseline="0" dirty="0"/>
                        <a:t> video similar to this with the appropriate  actions to match the voice over on the left: </a:t>
                      </a:r>
                      <a:r>
                        <a:rPr lang="en-ZA" sz="1500" baseline="0" dirty="0">
                          <a:hlinkClick r:id="rId4"/>
                        </a:rPr>
                        <a:t>https://tinyurl.com/ya8q9y2j</a:t>
                      </a:r>
                      <a:r>
                        <a:rPr lang="en-ZA" sz="1500" baseline="0" dirty="0"/>
                        <a:t> </a:t>
                      </a:r>
                    </a:p>
                    <a:p>
                      <a:endParaRPr lang="en-ZA" sz="1500" baseline="0" dirty="0"/>
                    </a:p>
                    <a:p>
                      <a:endParaRPr lang="en-ZA" sz="1500" baseline="0" dirty="0"/>
                    </a:p>
                    <a:p>
                      <a:endParaRPr lang="en-ZA" sz="1500" dirty="0"/>
                    </a:p>
                  </a:txBody>
                  <a:tcPr marT="45719" marB="45719"/>
                </a:tc>
                <a:extLst>
                  <a:ext uri="{0D108BD9-81ED-4DB2-BD59-A6C34878D82A}">
                    <a16:rowId xmlns:a16="http://schemas.microsoft.com/office/drawing/2014/main" val="10002"/>
                  </a:ext>
                </a:extLst>
              </a:tr>
              <a:tr h="2856738">
                <a:tc>
                  <a:txBody>
                    <a:bodyPr/>
                    <a:lstStyle/>
                    <a:p>
                      <a:r>
                        <a:rPr lang="en-ZA" sz="1500" dirty="0"/>
                        <a:t>There are also situations where the gland of the cable must be fitted into a threaded hole and it is not possible to turn the cable. In such cases use the following method.</a:t>
                      </a:r>
                    </a:p>
                    <a:p>
                      <a:r>
                        <a:rPr lang="en-ZA" sz="1500" dirty="0"/>
                        <a:t>1) Prepare the cable end as </a:t>
                      </a:r>
                      <a:r>
                        <a:rPr lang="en-ZA" sz="1500" baseline="0" dirty="0"/>
                        <a:t> previously discussed.</a:t>
                      </a:r>
                    </a:p>
                    <a:p>
                      <a:r>
                        <a:rPr lang="en-ZA" sz="1500" dirty="0"/>
                        <a:t>2) Screw the gland body (see FIG. 1) into the threaded hole and lock it in position with a spanner.</a:t>
                      </a:r>
                    </a:p>
                    <a:p>
                      <a:r>
                        <a:rPr lang="en-ZA" sz="1500" dirty="0"/>
                        <a:t>3) Thread the cable “tails” or conductors through the gland body and screw the compression nut into the gland body. Tighten it with a spanner until the cable is firmly gripped. It must not be possible to pull it out by hand.</a:t>
                      </a:r>
                    </a:p>
                  </a:txBody>
                  <a:tcPr marT="45719" marB="45719"/>
                </a:tc>
                <a:tc>
                  <a:txBody>
                    <a:bodyPr/>
                    <a:lstStyle/>
                    <a:p>
                      <a:endParaRPr lang="en-ZA" sz="1500" dirty="0"/>
                    </a:p>
                  </a:txBody>
                  <a:tcPr marT="45719" marB="45719"/>
                </a:tc>
                <a:extLst>
                  <a:ext uri="{0D108BD9-81ED-4DB2-BD59-A6C34878D82A}">
                    <a16:rowId xmlns:a16="http://schemas.microsoft.com/office/drawing/2014/main" val="10003"/>
                  </a:ext>
                </a:extLst>
              </a:tr>
            </a:tbl>
          </a:graphicData>
        </a:graphic>
      </p:graphicFrame>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6342" y="1825807"/>
            <a:ext cx="3554773" cy="2274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3789" y="12060284"/>
            <a:ext cx="3554773" cy="2274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314956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a:xfrm>
            <a:off x="682507" y="1"/>
            <a:ext cx="8831461" cy="1113227"/>
          </a:xfrm>
        </p:spPr>
        <p:txBody>
          <a:bodyPr>
            <a:normAutofit/>
          </a:bodyPr>
          <a:lstStyle/>
          <a:p>
            <a:r>
              <a:rPr lang="en-ZA" sz="2400" dirty="0"/>
              <a:t>Video brief- Vid03 Screencast video with presenter explaining how to choose gland size </a:t>
            </a:r>
          </a:p>
        </p:txBody>
      </p:sp>
      <mc:AlternateContent xmlns:mc="http://schemas.openxmlformats.org/markup-compatibility/2006" xmlns:a14="http://schemas.microsoft.com/office/drawing/2010/main">
        <mc:Choice Requires="a14">
          <p:graphicFrame>
            <p:nvGraphicFramePr>
              <p:cNvPr id="5" name="Content Placeholder 4"/>
              <p:cNvGraphicFramePr>
                <a:graphicFrameLocks noGrp="1"/>
              </p:cNvGraphicFramePr>
              <p:nvPr>
                <p:ph idx="1"/>
                <p:extLst>
                  <p:ext uri="{D42A27DB-BD31-4B8C-83A1-F6EECF244321}">
                    <p14:modId xmlns:p14="http://schemas.microsoft.com/office/powerpoint/2010/main" val="296409802"/>
                  </p:ext>
                </p:extLst>
              </p:nvPr>
            </p:nvGraphicFramePr>
            <p:xfrm>
              <a:off x="717672" y="1100874"/>
              <a:ext cx="8832850" cy="6756822"/>
            </p:xfrm>
            <a:graphic>
              <a:graphicData uri="http://schemas.openxmlformats.org/drawingml/2006/table">
                <a:tbl>
                  <a:tblPr firstRow="1" bandRow="1">
                    <a:tableStyleId>{5940675A-B579-460E-94D1-54222C63F5DA}</a:tableStyleId>
                  </a:tblPr>
                  <a:tblGrid>
                    <a:gridCol w="4416425">
                      <a:extLst>
                        <a:ext uri="{9D8B030D-6E8A-4147-A177-3AD203B41FA5}">
                          <a16:colId xmlns:a16="http://schemas.microsoft.com/office/drawing/2014/main" val="20000"/>
                        </a:ext>
                      </a:extLst>
                    </a:gridCol>
                    <a:gridCol w="4416425">
                      <a:extLst>
                        <a:ext uri="{9D8B030D-6E8A-4147-A177-3AD203B41FA5}">
                          <a16:colId xmlns:a16="http://schemas.microsoft.com/office/drawing/2014/main" val="20001"/>
                        </a:ext>
                      </a:extLst>
                    </a:gridCol>
                  </a:tblGrid>
                  <a:tr h="445179">
                    <a:tc>
                      <a:txBody>
                        <a:bodyPr/>
                        <a:lstStyle/>
                        <a:p>
                          <a:r>
                            <a:rPr lang="en-ZA" sz="1600" dirty="0"/>
                            <a:t>Voice over </a:t>
                          </a:r>
                          <a:endParaRPr lang="en-ZA" sz="1600" dirty="0">
                            <a:solidFill>
                              <a:schemeClr val="tx1"/>
                            </a:solidFill>
                          </a:endParaRPr>
                        </a:p>
                      </a:txBody>
                      <a:tcPr marT="45719" marB="45719"/>
                    </a:tc>
                    <a:tc>
                      <a:txBody>
                        <a:bodyPr/>
                        <a:lstStyle/>
                        <a:p>
                          <a:r>
                            <a:rPr lang="en-ZA" sz="1600" dirty="0"/>
                            <a:t>Image/</a:t>
                          </a:r>
                          <a:r>
                            <a:rPr lang="en-ZA" sz="1600" dirty="0" err="1"/>
                            <a:t>Gfx</a:t>
                          </a:r>
                          <a:endParaRPr lang="en-ZA" sz="1600" dirty="0">
                            <a:solidFill>
                              <a:schemeClr val="tx1"/>
                            </a:solidFill>
                          </a:endParaRPr>
                        </a:p>
                      </a:txBody>
                      <a:tcPr marT="45719" marB="45719"/>
                    </a:tc>
                    <a:extLst>
                      <a:ext uri="{0D108BD9-81ED-4DB2-BD59-A6C34878D82A}">
                        <a16:rowId xmlns:a16="http://schemas.microsoft.com/office/drawing/2014/main" val="10000"/>
                      </a:ext>
                    </a:extLst>
                  </a:tr>
                  <a:tr h="6311643">
                    <a:tc>
                      <a:txBody>
                        <a:bodyPr/>
                        <a:lstStyle/>
                        <a:p>
                          <a:r>
                            <a:rPr lang="en-ZA" sz="1500" dirty="0"/>
                            <a:t>The correct size gland must be selected for the PVC armoured cable. The gland does not only end the cable off, but also keeps the armouring continuous when it is used for an earth conductor.</a:t>
                          </a:r>
                        </a:p>
                        <a:p>
                          <a:endParaRPr lang="en-ZA" sz="1500" dirty="0">
                            <a:solidFill>
                              <a:schemeClr val="tx1"/>
                            </a:solidFill>
                          </a:endParaRPr>
                        </a:p>
                        <a:p>
                          <a:r>
                            <a:rPr lang="en-ZA" sz="1500" dirty="0">
                              <a:solidFill>
                                <a:schemeClr val="tx1"/>
                              </a:solidFill>
                            </a:rPr>
                            <a:t>For example: To select a gland for A four core </a:t>
                          </a:r>
                          <a14:m>
                            <m:oMath xmlns:m="http://schemas.openxmlformats.org/officeDocument/2006/math">
                              <m:r>
                                <a:rPr lang="en-ZA" sz="1500" i="1" dirty="0" smtClean="0">
                                  <a:solidFill>
                                    <a:schemeClr val="tx1"/>
                                  </a:solidFill>
                                  <a:latin typeface="Cambria Math"/>
                                </a:rPr>
                                <m:t>10 </m:t>
                              </m:r>
                              <m:r>
                                <a:rPr lang="en-ZA" sz="1500" i="1" dirty="0" smtClean="0">
                                  <a:solidFill>
                                    <a:schemeClr val="tx1"/>
                                  </a:solidFill>
                                  <a:latin typeface="Cambria Math"/>
                                </a:rPr>
                                <m:t>𝑚</m:t>
                              </m:r>
                              <m:sSup>
                                <m:sSupPr>
                                  <m:ctrlPr>
                                    <a:rPr lang="en-ZA" sz="1500" b="0" i="1" dirty="0" smtClean="0">
                                      <a:solidFill>
                                        <a:schemeClr val="tx1"/>
                                      </a:solidFill>
                                      <a:latin typeface="Cambria Math" panose="02040503050406030204" pitchFamily="18" charset="0"/>
                                    </a:rPr>
                                  </m:ctrlPr>
                                </m:sSupPr>
                                <m:e>
                                  <m:r>
                                    <a:rPr lang="en-ZA" sz="1500" i="1" dirty="0" smtClean="0">
                                      <a:solidFill>
                                        <a:schemeClr val="tx1"/>
                                      </a:solidFill>
                                      <a:latin typeface="Cambria Math"/>
                                    </a:rPr>
                                    <m:t>𝑚</m:t>
                                  </m:r>
                                </m:e>
                                <m:sup>
                                  <m:r>
                                    <a:rPr lang="en-ZA" sz="1500" i="1" dirty="0" smtClean="0">
                                      <a:solidFill>
                                        <a:schemeClr val="tx1"/>
                                      </a:solidFill>
                                      <a:latin typeface="Cambria Math"/>
                                    </a:rPr>
                                    <m:t>2</m:t>
                                  </m:r>
                                </m:sup>
                              </m:sSup>
                              <m:r>
                                <a:rPr lang="en-ZA" sz="1500" i="1" dirty="0" smtClean="0">
                                  <a:solidFill>
                                    <a:schemeClr val="tx1"/>
                                  </a:solidFill>
                                  <a:latin typeface="Cambria Math"/>
                                </a:rPr>
                                <m:t> </m:t>
                              </m:r>
                            </m:oMath>
                          </a14:m>
                          <a:r>
                            <a:rPr lang="en-ZA" sz="1500" dirty="0">
                              <a:solidFill>
                                <a:schemeClr val="tx1"/>
                              </a:solidFill>
                            </a:rPr>
                            <a:t>steel wire armoured (SWA) cable must be made off in a terminal box. Use</a:t>
                          </a:r>
                          <a:r>
                            <a:rPr lang="en-ZA" sz="1500" baseline="0" dirty="0">
                              <a:solidFill>
                                <a:schemeClr val="tx1"/>
                              </a:solidFill>
                            </a:rPr>
                            <a:t> </a:t>
                          </a:r>
                          <a:r>
                            <a:rPr lang="en-ZA" sz="1500" dirty="0">
                              <a:solidFill>
                                <a:schemeClr val="tx1"/>
                              </a:solidFill>
                            </a:rPr>
                            <a:t>Table 2,to determine the size of the gland to be used.</a:t>
                          </a:r>
                        </a:p>
                        <a:p>
                          <a:r>
                            <a:rPr lang="en-ZA" sz="1500" dirty="0">
                              <a:solidFill>
                                <a:schemeClr val="tx1"/>
                              </a:solidFill>
                            </a:rPr>
                            <a:t>• Look in the left hand column marked “CONDUCTOR SIZES” until </a:t>
                          </a:r>
                          <a14:m>
                            <m:oMath xmlns:m="http://schemas.openxmlformats.org/officeDocument/2006/math">
                              <m:r>
                                <a:rPr lang="en-ZA" sz="1500" i="1" dirty="0" smtClean="0">
                                  <a:solidFill>
                                    <a:schemeClr val="tx1"/>
                                  </a:solidFill>
                                  <a:latin typeface="Cambria Math"/>
                                </a:rPr>
                                <m:t>10 </m:t>
                              </m:r>
                              <m:r>
                                <a:rPr lang="en-ZA" sz="1500" i="1" dirty="0" smtClean="0">
                                  <a:solidFill>
                                    <a:schemeClr val="tx1"/>
                                  </a:solidFill>
                                  <a:latin typeface="Cambria Math"/>
                                </a:rPr>
                                <m:t>𝑚</m:t>
                              </m:r>
                              <m:sSup>
                                <m:sSupPr>
                                  <m:ctrlPr>
                                    <a:rPr lang="en-ZA" sz="1500" b="0" i="1" dirty="0" smtClean="0">
                                      <a:solidFill>
                                        <a:schemeClr val="tx1"/>
                                      </a:solidFill>
                                      <a:latin typeface="Cambria Math" panose="02040503050406030204" pitchFamily="18" charset="0"/>
                                    </a:rPr>
                                  </m:ctrlPr>
                                </m:sSupPr>
                                <m:e>
                                  <m:r>
                                    <a:rPr lang="en-ZA" sz="1500" i="1" dirty="0" smtClean="0">
                                      <a:solidFill>
                                        <a:schemeClr val="tx1"/>
                                      </a:solidFill>
                                      <a:latin typeface="Cambria Math"/>
                                    </a:rPr>
                                    <m:t>𝑚</m:t>
                                  </m:r>
                                </m:e>
                                <m:sup>
                                  <m:r>
                                    <a:rPr lang="en-ZA" sz="1500" i="1" dirty="0" smtClean="0">
                                      <a:solidFill>
                                        <a:schemeClr val="tx1"/>
                                      </a:solidFill>
                                      <a:latin typeface="Cambria Math"/>
                                    </a:rPr>
                                    <m:t>2</m:t>
                                  </m:r>
                                </m:sup>
                              </m:sSup>
                            </m:oMath>
                          </a14:m>
                          <a:r>
                            <a:rPr lang="en-ZA" sz="1500" dirty="0">
                              <a:solidFill>
                                <a:schemeClr val="tx1"/>
                              </a:solidFill>
                            </a:rPr>
                            <a:t>is found. Place a ruler horizontally across the tables on the line between 10 mm2 and</a:t>
                          </a:r>
                        </a:p>
                        <a:p>
                          <a:r>
                            <a:rPr lang="en-ZA" sz="1500" dirty="0">
                              <a:solidFill>
                                <a:schemeClr val="tx1"/>
                              </a:solidFill>
                            </a:rPr>
                            <a:t>16 mm2.</a:t>
                          </a:r>
                        </a:p>
                        <a:p>
                          <a:r>
                            <a:rPr lang="en-ZA" sz="1500" dirty="0">
                              <a:solidFill>
                                <a:schemeClr val="tx1"/>
                              </a:solidFill>
                            </a:rPr>
                            <a:t>• In the second column marked “NO. OF CORES” find the given number of cores in the cable – 4 in this case.</a:t>
                          </a:r>
                        </a:p>
                        <a:p>
                          <a:r>
                            <a:rPr lang="en-ZA" sz="1500" dirty="0">
                              <a:solidFill>
                                <a:schemeClr val="tx1"/>
                              </a:solidFill>
                            </a:rPr>
                            <a:t>• In the column marked “GLAND SIZE”, opposite the 4 in the second column, will be a number. In this case it is 2. Thus a number 2 gland must be used on a 10 mm2, 4 core, SWA cable.</a:t>
                          </a:r>
                        </a:p>
                        <a:p>
                          <a:endParaRPr lang="en-ZA" sz="1500" dirty="0">
                            <a:solidFill>
                              <a:schemeClr val="tx1"/>
                            </a:solidFill>
                          </a:endParaRPr>
                        </a:p>
                        <a:p>
                          <a:r>
                            <a:rPr lang="en-ZA" sz="1500" dirty="0">
                              <a:solidFill>
                                <a:schemeClr val="tx1"/>
                              </a:solidFill>
                            </a:rPr>
                            <a:t>Note: The fourth column in Table 2 marked “X-MAX” indicates the maximum diameter of the cable after removal of the outer insulation and the metallic armour.</a:t>
                          </a:r>
                          <a:r>
                            <a:rPr lang="en-ZA" sz="1500" baseline="0" dirty="0">
                              <a:solidFill>
                                <a:schemeClr val="tx1"/>
                              </a:solidFill>
                            </a:rPr>
                            <a:t> </a:t>
                          </a:r>
                          <a:r>
                            <a:rPr lang="en-ZA" sz="1500" dirty="0">
                              <a:solidFill>
                                <a:schemeClr val="tx1"/>
                              </a:solidFill>
                            </a:rPr>
                            <a:t>Table 2 shows only a few cable and cable gland sizes. Other tables may give more sizes.</a:t>
                          </a:r>
                        </a:p>
                      </a:txBody>
                      <a:tcPr marT="45719" marB="45719"/>
                    </a:tc>
                    <a:tc>
                      <a:txBody>
                        <a:bodyPr/>
                        <a:lstStyle/>
                        <a:p>
                          <a:endParaRPr lang="en-ZA" sz="1500" dirty="0"/>
                        </a:p>
                      </a:txBody>
                      <a:tcPr marT="45719" marB="45719"/>
                    </a:tc>
                    <a:extLst>
                      <a:ext uri="{0D108BD9-81ED-4DB2-BD59-A6C34878D82A}">
                        <a16:rowId xmlns:a16="http://schemas.microsoft.com/office/drawing/2014/main" val="10001"/>
                      </a:ext>
                    </a:extLst>
                  </a:tr>
                </a:tbl>
              </a:graphicData>
            </a:graphic>
          </p:graphicFrame>
        </mc:Choice>
        <mc:Fallback xmlns="">
          <p:graphicFrame>
            <p:nvGraphicFramePr>
              <p:cNvPr id="5" name="Content Placeholder 4"/>
              <p:cNvGraphicFramePr>
                <a:graphicFrameLocks noGrp="1"/>
              </p:cNvGraphicFramePr>
              <p:nvPr>
                <p:ph idx="1"/>
                <p:extLst>
                  <p:ext uri="{D42A27DB-BD31-4B8C-83A1-F6EECF244321}">
                    <p14:modId xmlns:p14="http://schemas.microsoft.com/office/powerpoint/2010/main" val="296409802"/>
                  </p:ext>
                </p:extLst>
              </p:nvPr>
            </p:nvGraphicFramePr>
            <p:xfrm>
              <a:off x="717672" y="1100874"/>
              <a:ext cx="8832850" cy="6528098"/>
            </p:xfrm>
            <a:graphic>
              <a:graphicData uri="http://schemas.openxmlformats.org/drawingml/2006/table">
                <a:tbl>
                  <a:tblPr firstRow="1" bandRow="1">
                    <a:tableStyleId>{5940675A-B579-460E-94D1-54222C63F5DA}</a:tableStyleId>
                  </a:tblPr>
                  <a:tblGrid>
                    <a:gridCol w="4416425"/>
                    <a:gridCol w="4416425"/>
                  </a:tblGrid>
                  <a:tr h="445179">
                    <a:tc>
                      <a:txBody>
                        <a:bodyPr/>
                        <a:lstStyle/>
                        <a:p>
                          <a:r>
                            <a:rPr lang="en-ZA" sz="1600" dirty="0" smtClean="0"/>
                            <a:t>Voice over </a:t>
                          </a:r>
                          <a:endParaRPr lang="en-ZA" sz="1600" dirty="0">
                            <a:solidFill>
                              <a:schemeClr val="tx1"/>
                            </a:solidFill>
                          </a:endParaRPr>
                        </a:p>
                      </a:txBody>
                      <a:tcPr/>
                    </a:tc>
                    <a:tc>
                      <a:txBody>
                        <a:bodyPr/>
                        <a:lstStyle/>
                        <a:p>
                          <a:r>
                            <a:rPr lang="en-ZA" sz="1600" dirty="0" smtClean="0"/>
                            <a:t>Image/</a:t>
                          </a:r>
                          <a:r>
                            <a:rPr lang="en-ZA" sz="1600" dirty="0" err="1" smtClean="0"/>
                            <a:t>Gfx</a:t>
                          </a:r>
                          <a:endParaRPr lang="en-ZA" sz="1600" dirty="0">
                            <a:solidFill>
                              <a:schemeClr val="tx1"/>
                            </a:solidFill>
                          </a:endParaRPr>
                        </a:p>
                      </a:txBody>
                      <a:tcPr/>
                    </a:tc>
                  </a:tr>
                  <a:tr h="6082919">
                    <a:tc>
                      <a:txBody>
                        <a:bodyPr/>
                        <a:lstStyle/>
                        <a:p>
                          <a:endParaRPr lang="en-US"/>
                        </a:p>
                      </a:txBody>
                      <a:tcPr>
                        <a:blipFill rotWithShape="1">
                          <a:blip r:embed="rId4"/>
                          <a:stretch>
                            <a:fillRect l="-138" t="-7623" r="-99862" b="-1204"/>
                          </a:stretch>
                        </a:blipFill>
                      </a:tcPr>
                    </a:tc>
                    <a:tc>
                      <a:txBody>
                        <a:bodyPr/>
                        <a:lstStyle/>
                        <a:p>
                          <a:endParaRPr lang="en-ZA" dirty="0"/>
                        </a:p>
                      </a:txBody>
                      <a:tcPr/>
                    </a:tc>
                  </a:tr>
                </a:tbl>
              </a:graphicData>
            </a:graphic>
          </p:graphicFrame>
        </mc:Fallback>
      </mc:AlternateContent>
      <p:grpSp>
        <p:nvGrpSpPr>
          <p:cNvPr id="15" name="Group 14"/>
          <p:cNvGrpSpPr/>
          <p:nvPr/>
        </p:nvGrpSpPr>
        <p:grpSpPr>
          <a:xfrm>
            <a:off x="5194379" y="2822004"/>
            <a:ext cx="4853520" cy="4373277"/>
            <a:chOff x="5194379" y="2822001"/>
            <a:chExt cx="4853520" cy="4373277"/>
          </a:xfrm>
        </p:grpSpPr>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4379" y="2822001"/>
              <a:ext cx="4853520" cy="4373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5666282" y="5846163"/>
              <a:ext cx="307298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64033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a:xfrm>
            <a:off x="703960" y="36816"/>
            <a:ext cx="8831461" cy="1113227"/>
          </a:xfrm>
        </p:spPr>
        <p:txBody>
          <a:bodyPr>
            <a:noAutofit/>
          </a:bodyPr>
          <a:lstStyle/>
          <a:p>
            <a:r>
              <a:rPr lang="en-ZA" sz="2400" dirty="0"/>
              <a:t>Video brief - Vid04 Screencast video with expert presenter explaining the Method of fitting a gland.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0506722"/>
              </p:ext>
            </p:extLst>
          </p:nvPr>
        </p:nvGraphicFramePr>
        <p:xfrm>
          <a:off x="1122987" y="1150043"/>
          <a:ext cx="8172588" cy="16353363"/>
        </p:xfrm>
        <a:graphic>
          <a:graphicData uri="http://schemas.openxmlformats.org/drawingml/2006/table">
            <a:tbl>
              <a:tblPr firstRow="1" bandRow="1">
                <a:tableStyleId>{5940675A-B579-460E-94D1-54222C63F5DA}</a:tableStyleId>
              </a:tblPr>
              <a:tblGrid>
                <a:gridCol w="4288462">
                  <a:extLst>
                    <a:ext uri="{9D8B030D-6E8A-4147-A177-3AD203B41FA5}">
                      <a16:colId xmlns:a16="http://schemas.microsoft.com/office/drawing/2014/main" val="20000"/>
                    </a:ext>
                  </a:extLst>
                </a:gridCol>
                <a:gridCol w="3884126">
                  <a:extLst>
                    <a:ext uri="{9D8B030D-6E8A-4147-A177-3AD203B41FA5}">
                      <a16:colId xmlns:a16="http://schemas.microsoft.com/office/drawing/2014/main" val="20001"/>
                    </a:ext>
                  </a:extLst>
                </a:gridCol>
              </a:tblGrid>
              <a:tr h="625683">
                <a:tc>
                  <a:txBody>
                    <a:bodyPr/>
                    <a:lstStyle/>
                    <a:p>
                      <a:r>
                        <a:rPr lang="en-ZA" sz="1200" b="1" dirty="0"/>
                        <a:t>Voice over</a:t>
                      </a:r>
                    </a:p>
                  </a:txBody>
                  <a:tcPr marT="45719" marB="45719"/>
                </a:tc>
                <a:tc>
                  <a:txBody>
                    <a:bodyPr/>
                    <a:lstStyle/>
                    <a:p>
                      <a:r>
                        <a:rPr lang="en-ZA" sz="1200" b="1" dirty="0"/>
                        <a:t>Image/</a:t>
                      </a:r>
                      <a:r>
                        <a:rPr lang="en-ZA" sz="1200" b="1" dirty="0" err="1"/>
                        <a:t>Gfx</a:t>
                      </a:r>
                      <a:endParaRPr lang="en-ZA" sz="1200" b="1" dirty="0"/>
                    </a:p>
                  </a:txBody>
                  <a:tcPr marT="45719" marB="45719"/>
                </a:tc>
                <a:extLst>
                  <a:ext uri="{0D108BD9-81ED-4DB2-BD59-A6C34878D82A}">
                    <a16:rowId xmlns:a16="http://schemas.microsoft.com/office/drawing/2014/main" val="10000"/>
                  </a:ext>
                </a:extLst>
              </a:tr>
              <a:tr h="2468880">
                <a:tc>
                  <a:txBody>
                    <a:bodyPr/>
                    <a:lstStyle/>
                    <a:p>
                      <a:r>
                        <a:rPr lang="en-ZA" sz="1200" baseline="0" dirty="0"/>
                        <a:t>Separate the gland into its components before fitting the cable gland.</a:t>
                      </a:r>
                    </a:p>
                    <a:p>
                      <a:r>
                        <a:rPr lang="en-ZA" sz="1200" dirty="0"/>
                        <a:t>1) Measure the required length of cable, allowing enough conductor “tail” to reach the furthermost terminal and mark this point on the cable by sawing right around the cable with a hacksaw.</a:t>
                      </a:r>
                    </a:p>
                  </a:txBody>
                  <a:tcPr marT="45719" marB="45719"/>
                </a:tc>
                <a:tc>
                  <a:txBody>
                    <a:bodyPr/>
                    <a:lstStyle/>
                    <a:p>
                      <a:pPr marL="0" marR="0" indent="0" algn="l" defTabSz="767913" rtl="0" eaLnBrk="1" fontAlgn="auto" latinLnBrk="0" hangingPunct="1">
                        <a:lnSpc>
                          <a:spcPct val="100000"/>
                        </a:lnSpc>
                        <a:spcBef>
                          <a:spcPts val="0"/>
                        </a:spcBef>
                        <a:spcAft>
                          <a:spcPts val="0"/>
                        </a:spcAft>
                        <a:buClrTx/>
                        <a:buSzTx/>
                        <a:buFontTx/>
                        <a:buNone/>
                        <a:tabLst/>
                        <a:defRPr/>
                      </a:pPr>
                      <a:r>
                        <a:rPr lang="en-ZA" sz="1200" dirty="0"/>
                        <a:t>Create</a:t>
                      </a:r>
                      <a:r>
                        <a:rPr lang="en-ZA" sz="1200" baseline="0" dirty="0"/>
                        <a:t> video similar to this with the appropriate  actions to match the voice over on the left: </a:t>
                      </a:r>
                      <a:r>
                        <a:rPr lang="en-ZA" sz="1200" baseline="0" dirty="0">
                          <a:hlinkClick r:id="rId4"/>
                        </a:rPr>
                        <a:t>https://tinyurl.com/ya8q9y2j</a:t>
                      </a:r>
                      <a:r>
                        <a:rPr lang="en-ZA" sz="1200" baseline="0" dirty="0"/>
                        <a:t> </a:t>
                      </a:r>
                    </a:p>
                    <a:p>
                      <a:endParaRPr lang="en-ZA" sz="1200" dirty="0"/>
                    </a:p>
                    <a:p>
                      <a:endParaRPr lang="en-ZA" sz="1200" dirty="0"/>
                    </a:p>
                    <a:p>
                      <a:endParaRPr lang="en-ZA" sz="1200" dirty="0"/>
                    </a:p>
                    <a:p>
                      <a:endParaRPr lang="en-ZA" sz="1200" dirty="0"/>
                    </a:p>
                    <a:p>
                      <a:endParaRPr lang="en-ZA" sz="1200" dirty="0"/>
                    </a:p>
                    <a:p>
                      <a:endParaRPr lang="en-ZA" sz="1200" dirty="0"/>
                    </a:p>
                    <a:p>
                      <a:endParaRPr lang="en-ZA" sz="1200" dirty="0"/>
                    </a:p>
                    <a:p>
                      <a:endParaRPr lang="en-ZA" sz="1200" dirty="0"/>
                    </a:p>
                    <a:p>
                      <a:endParaRPr lang="en-ZA" sz="1200" dirty="0"/>
                    </a:p>
                    <a:p>
                      <a:endParaRPr lang="en-ZA" sz="1200" dirty="0"/>
                    </a:p>
                  </a:txBody>
                  <a:tcPr marT="45719" marB="45719"/>
                </a:tc>
                <a:extLst>
                  <a:ext uri="{0D108BD9-81ED-4DB2-BD59-A6C34878D82A}">
                    <a16:rowId xmlns:a16="http://schemas.microsoft.com/office/drawing/2014/main" val="10001"/>
                  </a:ext>
                </a:extLst>
              </a:tr>
              <a:tr h="13258800">
                <a:tc>
                  <a:txBody>
                    <a:bodyPr/>
                    <a:lstStyle/>
                    <a:p>
                      <a:r>
                        <a:rPr lang="en-ZA" sz="1200" b="0" i="0" u="none" strike="noStrike" kern="1200" baseline="0" dirty="0">
                          <a:solidFill>
                            <a:schemeClr val="tx1"/>
                          </a:solidFill>
                          <a:latin typeface="+mn-lt"/>
                          <a:ea typeface="+mn-ea"/>
                          <a:cs typeface="+mn-cs"/>
                        </a:rPr>
                        <a:t>2) Cut through the outer PVC sheath and about halfway through the wire armouring FIG. 1(a). </a:t>
                      </a:r>
                    </a:p>
                    <a:p>
                      <a:r>
                        <a:rPr lang="en-ZA" sz="1200" b="1" i="0" u="none" strike="noStrike" kern="1200" baseline="0" dirty="0">
                          <a:solidFill>
                            <a:schemeClr val="tx1"/>
                          </a:solidFill>
                          <a:latin typeface="+mn-lt"/>
                          <a:ea typeface="+mn-ea"/>
                          <a:cs typeface="+mn-cs"/>
                        </a:rPr>
                        <a:t>Do not cut right through the armouring because you may damage the insulation below it. </a:t>
                      </a:r>
                      <a:endParaRPr lang="en-ZA" sz="1200" b="0" i="0" u="none" strike="noStrike" kern="1200" baseline="0" dirty="0">
                        <a:solidFill>
                          <a:schemeClr val="tx1"/>
                        </a:solidFill>
                        <a:latin typeface="+mn-lt"/>
                        <a:ea typeface="+mn-ea"/>
                        <a:cs typeface="+mn-cs"/>
                      </a:endParaRP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3) Remove the outer sheath down to the hacksaw cut. </a:t>
                      </a: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4) Remove the armouring from the cable by bending it at the hacksaw cut until it breaks off. See FIG. 1(b). </a:t>
                      </a:r>
                    </a:p>
                    <a:p>
                      <a:endParaRPr lang="en-ZA" sz="1200" b="0" i="0" u="none" strike="noStrike" kern="1200" baseline="0" dirty="0">
                        <a:solidFill>
                          <a:schemeClr val="tx1"/>
                        </a:solidFill>
                        <a:latin typeface="+mn-lt"/>
                        <a:ea typeface="+mn-ea"/>
                        <a:cs typeface="+mn-cs"/>
                      </a:endParaRPr>
                    </a:p>
                    <a:p>
                      <a:endParaRPr lang="en-ZA" sz="1200" b="0" i="0" u="none" strike="noStrike" kern="1200" baseline="0" dirty="0">
                        <a:solidFill>
                          <a:schemeClr val="tx1"/>
                        </a:solidFill>
                        <a:latin typeface="+mn-lt"/>
                        <a:ea typeface="+mn-ea"/>
                        <a:cs typeface="+mn-cs"/>
                      </a:endParaRPr>
                    </a:p>
                    <a:p>
                      <a:endParaRPr lang="en-ZA" sz="1200" b="0" i="0" u="none" strike="noStrike" kern="1200" baseline="0" dirty="0">
                        <a:solidFill>
                          <a:schemeClr val="tx1"/>
                        </a:solidFill>
                        <a:latin typeface="+mn-lt"/>
                        <a:ea typeface="+mn-ea"/>
                        <a:cs typeface="+mn-cs"/>
                      </a:endParaRP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5) Expose the wire armouring to the length of the cone of the gland (FIG. 2). </a:t>
                      </a:r>
                    </a:p>
                    <a:p>
                      <a:endParaRPr lang="en-ZA" sz="1200" b="0" i="0" u="none" strike="noStrike" kern="1200" baseline="0" dirty="0">
                        <a:solidFill>
                          <a:schemeClr val="tx1"/>
                        </a:solidFill>
                        <a:latin typeface="+mn-lt"/>
                        <a:ea typeface="+mn-ea"/>
                        <a:cs typeface="+mn-cs"/>
                      </a:endParaRP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6) Turn the waterproof shroud inside out and pull it over the cable end, large end first FIG. 3. </a:t>
                      </a:r>
                    </a:p>
                    <a:p>
                      <a:endParaRPr lang="en-ZA" sz="1200" b="0" i="0" u="none" strike="noStrike" kern="1200" baseline="0" dirty="0">
                        <a:solidFill>
                          <a:schemeClr val="tx1"/>
                        </a:solidFill>
                        <a:latin typeface="+mn-lt"/>
                        <a:ea typeface="+mn-ea"/>
                        <a:cs typeface="+mn-cs"/>
                      </a:endParaRPr>
                    </a:p>
                    <a:p>
                      <a:endParaRPr lang="en-ZA" sz="1200" b="0" i="0" u="none" strike="noStrike" kern="1200" baseline="0" dirty="0">
                        <a:solidFill>
                          <a:schemeClr val="tx1"/>
                        </a:solidFill>
                        <a:latin typeface="+mn-lt"/>
                        <a:ea typeface="+mn-ea"/>
                        <a:cs typeface="+mn-cs"/>
                      </a:endParaRPr>
                    </a:p>
                    <a:p>
                      <a:endParaRPr lang="en-ZA" sz="1200" b="0" i="0" u="none" strike="noStrike" kern="1200" baseline="0" dirty="0">
                        <a:solidFill>
                          <a:schemeClr val="tx1"/>
                        </a:solidFill>
                        <a:latin typeface="+mn-lt"/>
                        <a:ea typeface="+mn-ea"/>
                        <a:cs typeface="+mn-cs"/>
                      </a:endParaRPr>
                    </a:p>
                    <a:p>
                      <a:endParaRPr lang="en-ZA" sz="1200" b="0" i="0" u="none" strike="noStrike" kern="1200" baseline="0" dirty="0">
                        <a:solidFill>
                          <a:schemeClr val="tx1"/>
                        </a:solidFill>
                        <a:latin typeface="+mn-lt"/>
                        <a:ea typeface="+mn-ea"/>
                        <a:cs typeface="+mn-cs"/>
                      </a:endParaRPr>
                    </a:p>
                    <a:p>
                      <a:endParaRPr lang="en-ZA" sz="1200" b="0" i="0" u="none" strike="noStrike" kern="1200" baseline="0" dirty="0">
                        <a:solidFill>
                          <a:schemeClr val="tx1"/>
                        </a:solidFill>
                        <a:latin typeface="+mn-lt"/>
                        <a:ea typeface="+mn-ea"/>
                        <a:cs typeface="+mn-cs"/>
                      </a:endParaRP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7) Fit the cone nut (hexagon end first) and cone over the exposed armouring. FIG. 4.</a:t>
                      </a:r>
                    </a:p>
                    <a:p>
                      <a:endParaRPr lang="en-ZA" sz="1200" b="0" i="0" u="none" strike="noStrike" kern="1200" baseline="0" dirty="0">
                        <a:solidFill>
                          <a:schemeClr val="tx1"/>
                        </a:solidFill>
                        <a:latin typeface="+mn-lt"/>
                        <a:ea typeface="+mn-ea"/>
                        <a:cs typeface="+mn-cs"/>
                      </a:endParaRPr>
                    </a:p>
                    <a:p>
                      <a:endParaRPr lang="en-ZA" sz="1200" b="0" i="0" u="none" strike="noStrike" kern="1200" baseline="0" dirty="0">
                        <a:solidFill>
                          <a:schemeClr val="tx1"/>
                        </a:solidFill>
                        <a:latin typeface="+mn-lt"/>
                        <a:ea typeface="+mn-ea"/>
                        <a:cs typeface="+mn-cs"/>
                      </a:endParaRPr>
                    </a:p>
                    <a:p>
                      <a:endParaRPr lang="en-ZA" sz="1200" b="0" i="0" u="none" strike="noStrike" kern="1200" baseline="0" dirty="0">
                        <a:solidFill>
                          <a:schemeClr val="tx1"/>
                        </a:solidFill>
                        <a:latin typeface="+mn-lt"/>
                        <a:ea typeface="+mn-ea"/>
                        <a:cs typeface="+mn-cs"/>
                      </a:endParaRPr>
                    </a:p>
                    <a:p>
                      <a:endParaRPr lang="en-ZA" sz="1200" b="0" i="0" u="none" strike="noStrike" kern="1200" baseline="0" dirty="0">
                        <a:solidFill>
                          <a:schemeClr val="tx1"/>
                        </a:solidFill>
                        <a:latin typeface="+mn-lt"/>
                        <a:ea typeface="+mn-ea"/>
                        <a:cs typeface="+mn-cs"/>
                      </a:endParaRPr>
                    </a:p>
                    <a:p>
                      <a:endParaRPr lang="en-ZA" sz="1200" b="0" i="0" u="none" strike="noStrike" kern="1200" baseline="0" dirty="0">
                        <a:solidFill>
                          <a:schemeClr val="tx1"/>
                        </a:solidFill>
                        <a:latin typeface="+mn-lt"/>
                        <a:ea typeface="+mn-ea"/>
                        <a:cs typeface="+mn-cs"/>
                      </a:endParaRPr>
                    </a:p>
                    <a:p>
                      <a:endParaRPr lang="en-ZA" sz="1200" b="0" i="0" u="none" strike="noStrike" kern="1200" baseline="0" dirty="0">
                        <a:solidFill>
                          <a:schemeClr val="tx1"/>
                        </a:solidFill>
                        <a:latin typeface="+mn-lt"/>
                        <a:ea typeface="+mn-ea"/>
                        <a:cs typeface="+mn-cs"/>
                      </a:endParaRP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8) Flare out the wire armouring. On smaller cables this may be done by wobbling the cable bedding with a circular motion. On larger cables a screwdriver may be used to prise the wire away from the cable bedding FIG. 5. </a:t>
                      </a:r>
                    </a:p>
                    <a:p>
                      <a:r>
                        <a:rPr lang="en-ZA" sz="1200" b="0" i="0" u="none" strike="noStrike" kern="1200" baseline="0" dirty="0">
                          <a:solidFill>
                            <a:schemeClr val="tx1"/>
                          </a:solidFill>
                          <a:latin typeface="+mn-lt"/>
                          <a:ea typeface="+mn-ea"/>
                          <a:cs typeface="+mn-cs"/>
                        </a:rPr>
                        <a:t>	</a:t>
                      </a:r>
                    </a:p>
                    <a:p>
                      <a:r>
                        <a:rPr lang="en-ZA" sz="1200" b="0" i="0" u="none" strike="noStrike" kern="1200" baseline="0" dirty="0">
                          <a:solidFill>
                            <a:schemeClr val="tx1"/>
                          </a:solidFill>
                          <a:latin typeface="+mn-lt"/>
                          <a:ea typeface="+mn-ea"/>
                          <a:cs typeface="+mn-cs"/>
                        </a:rPr>
                        <a:t>9) Fit the cone bush over the cable bedding, sharp edge first. Fit the cone under the armouring, ensuring that no wires are caught underneath it FIG. 6.</a:t>
                      </a:r>
                    </a:p>
                    <a:p>
                      <a:r>
                        <a:rPr lang="en-ZA" sz="1200" b="0" i="0" u="none" strike="noStrike" kern="1200" baseline="0" dirty="0">
                          <a:solidFill>
                            <a:schemeClr val="tx1"/>
                          </a:solidFill>
                          <a:latin typeface="+mn-lt"/>
                          <a:ea typeface="+mn-ea"/>
                          <a:cs typeface="+mn-cs"/>
                        </a:rPr>
                        <a:t>10) Fit the differential nut and nipple over the cable and screw it onto the cone nut. On larger cables, partially screw the nipple out (anti-clockwise) so that the two parts of the gland can mate easily.</a:t>
                      </a:r>
                    </a:p>
                    <a:p>
                      <a:r>
                        <a:rPr lang="en-ZA" sz="1200" b="0" i="0" u="none" strike="noStrike" kern="1200" baseline="0" dirty="0">
                          <a:solidFill>
                            <a:schemeClr val="tx1"/>
                          </a:solidFill>
                          <a:latin typeface="+mn-lt"/>
                          <a:ea typeface="+mn-ea"/>
                          <a:cs typeface="+mn-cs"/>
                        </a:rPr>
                        <a:t>11)  By means of the adjustable method of screwing the nipple further in or out, ensure about a 2 mm clearance between the face of the differential nut and the opposing face of the cone nut FIG. 7.</a:t>
                      </a: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12) Lock the gland by tightening the differential nut onto the cone nut by using spanners. </a:t>
                      </a: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13) Using a knife and starting at the end of the cable, strip off the bedding of the cable around the conductors. The bedding should be left protruding through the gland with a length L, which is specified by the manufacturer FIG. 8. </a:t>
                      </a: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14) Thread the cable “tails” or conductors and the nipple through the hole in the apparatus. Fit the lock-nut to the nipple inside the apparatus and tighten it. </a:t>
                      </a: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15)  Roll back the waterproofing shroud, right side out, and fit the inside lip of the shroud snugly into the sealing groove on the differential nut. See FIG. 8. </a:t>
                      </a:r>
                    </a:p>
                    <a:p>
                      <a:endParaRPr lang="en-ZA" sz="1200" b="0" i="0" u="none" strike="noStrike" kern="1200" baseline="0" dirty="0">
                        <a:solidFill>
                          <a:schemeClr val="tx1"/>
                        </a:solidFill>
                        <a:latin typeface="+mn-lt"/>
                        <a:ea typeface="+mn-ea"/>
                        <a:cs typeface="+mn-cs"/>
                      </a:endParaRPr>
                    </a:p>
                    <a:p>
                      <a:r>
                        <a:rPr lang="en-ZA" sz="1200" b="1" i="0" u="none" strike="noStrike" kern="1200" baseline="0" dirty="0">
                          <a:solidFill>
                            <a:schemeClr val="tx1"/>
                          </a:solidFill>
                          <a:latin typeface="+mn-lt"/>
                          <a:ea typeface="+mn-ea"/>
                          <a:cs typeface="+mn-cs"/>
                        </a:rPr>
                        <a:t>NOTE: </a:t>
                      </a:r>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The armouring of the PVC cable is used as an </a:t>
                      </a:r>
                      <a:r>
                        <a:rPr lang="en-ZA" sz="1200" b="0" i="0" u="none" strike="noStrike" kern="1200" baseline="0" dirty="0" err="1">
                          <a:solidFill>
                            <a:schemeClr val="tx1"/>
                          </a:solidFill>
                          <a:latin typeface="+mn-lt"/>
                          <a:ea typeface="+mn-ea"/>
                          <a:cs typeface="+mn-cs"/>
                        </a:rPr>
                        <a:t>earthing</a:t>
                      </a:r>
                      <a:r>
                        <a:rPr lang="en-ZA" sz="1200" b="0" i="0" u="none" strike="noStrike" kern="1200" baseline="0" dirty="0">
                          <a:solidFill>
                            <a:schemeClr val="tx1"/>
                          </a:solidFill>
                          <a:latin typeface="+mn-lt"/>
                          <a:ea typeface="+mn-ea"/>
                          <a:cs typeface="+mn-cs"/>
                        </a:rPr>
                        <a:t> conductor, therefore, it is essential that: </a:t>
                      </a:r>
                    </a:p>
                    <a:p>
                      <a:r>
                        <a:rPr lang="en-ZA" sz="1200" b="0" i="0" u="none" strike="noStrike" kern="1200" baseline="0" dirty="0">
                          <a:solidFill>
                            <a:schemeClr val="tx1"/>
                          </a:solidFill>
                          <a:latin typeface="+mn-lt"/>
                          <a:ea typeface="+mn-ea"/>
                          <a:cs typeface="+mn-cs"/>
                        </a:rPr>
                        <a:t>• The gland is correctly fitted and firmly tightened. </a:t>
                      </a:r>
                    </a:p>
                    <a:p>
                      <a:r>
                        <a:rPr lang="en-ZA" sz="1200" b="0" i="0" u="none" strike="noStrike" kern="1200" baseline="0" dirty="0">
                          <a:solidFill>
                            <a:schemeClr val="tx1"/>
                          </a:solidFill>
                          <a:latin typeface="+mn-lt"/>
                          <a:ea typeface="+mn-ea"/>
                          <a:cs typeface="+mn-cs"/>
                        </a:rPr>
                        <a:t>• The lock-nut is correctly fitted and firmly tightened. </a:t>
                      </a:r>
                    </a:p>
                    <a:p>
                      <a:r>
                        <a:rPr lang="en-ZA" sz="1200" b="0" i="0" u="none" strike="noStrike" kern="1200" baseline="0" dirty="0">
                          <a:solidFill>
                            <a:schemeClr val="tx1"/>
                          </a:solidFill>
                          <a:latin typeface="+mn-lt"/>
                          <a:ea typeface="+mn-ea"/>
                          <a:cs typeface="+mn-cs"/>
                        </a:rPr>
                        <a:t>	</a:t>
                      </a:r>
                    </a:p>
                  </a:txBody>
                  <a:tcPr marT="45719" marB="45719"/>
                </a:tc>
                <a:tc>
                  <a:txBody>
                    <a:bodyPr/>
                    <a:lstStyle/>
                    <a:p>
                      <a:r>
                        <a:rPr lang="en-ZA" sz="1200" dirty="0"/>
                        <a:t>Create</a:t>
                      </a:r>
                      <a:r>
                        <a:rPr lang="en-ZA" sz="1200" baseline="0" dirty="0"/>
                        <a:t> video similar to this with the appropriate  actions to match the voice over on the left: </a:t>
                      </a:r>
                      <a:r>
                        <a:rPr lang="en-ZA" sz="1200" baseline="0" dirty="0">
                          <a:hlinkClick r:id="rId4"/>
                        </a:rPr>
                        <a:t>https://tinyurl.com/ya8q9y2j</a:t>
                      </a:r>
                      <a:r>
                        <a:rPr lang="en-ZA" sz="1200" baseline="0" dirty="0"/>
                        <a:t> </a:t>
                      </a:r>
                    </a:p>
                    <a:p>
                      <a:endParaRPr lang="en-ZA" sz="1200" baseline="0" dirty="0"/>
                    </a:p>
                    <a:p>
                      <a:endParaRPr lang="en-ZA" sz="1200" baseline="0" dirty="0"/>
                    </a:p>
                    <a:p>
                      <a:endParaRPr lang="en-ZA" sz="1200" dirty="0"/>
                    </a:p>
                  </a:txBody>
                  <a:tcPr marT="45719" marB="45719"/>
                </a:tc>
                <a:extLst>
                  <a:ext uri="{0D108BD9-81ED-4DB2-BD59-A6C34878D82A}">
                    <a16:rowId xmlns:a16="http://schemas.microsoft.com/office/drawing/2014/main" val="10002"/>
                  </a:ext>
                </a:extLst>
              </a:tr>
            </a:tbl>
          </a:graphicData>
        </a:graphic>
      </p:graphicFrame>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5725" y="2473912"/>
            <a:ext cx="3043662" cy="160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9125" y="5099886"/>
            <a:ext cx="2670260" cy="213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9006" y="7232784"/>
            <a:ext cx="2670260" cy="1085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9125" y="8318399"/>
            <a:ext cx="2670260" cy="1280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89125" y="9599036"/>
            <a:ext cx="2670260" cy="1250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89126" y="10849886"/>
            <a:ext cx="2670261" cy="1170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9126" y="12020294"/>
            <a:ext cx="2670261" cy="1317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89126" y="13337971"/>
            <a:ext cx="2670261" cy="1361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08886" y="14699112"/>
            <a:ext cx="2660380" cy="1564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071573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a:xfrm>
            <a:off x="703960" y="36816"/>
            <a:ext cx="8831461" cy="1113227"/>
          </a:xfrm>
        </p:spPr>
        <p:txBody>
          <a:bodyPr>
            <a:noAutofit/>
          </a:bodyPr>
          <a:lstStyle/>
          <a:p>
            <a:r>
              <a:rPr lang="en-ZA" sz="2400" dirty="0"/>
              <a:t>Video brief - Vid04 </a:t>
            </a:r>
            <a:r>
              <a:rPr lang="en-ZA" sz="2400" dirty="0" err="1"/>
              <a:t>contin</a:t>
            </a:r>
            <a:r>
              <a:rPr lang="en-ZA" sz="2400" dirty="0"/>
              <a:t>. Screencast video with expert presenter explaining the Method of fitting a gland.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908263"/>
              </p:ext>
            </p:extLst>
          </p:nvPr>
        </p:nvGraphicFramePr>
        <p:xfrm>
          <a:off x="1122987" y="1150045"/>
          <a:ext cx="8172588" cy="6232987"/>
        </p:xfrm>
        <a:graphic>
          <a:graphicData uri="http://schemas.openxmlformats.org/drawingml/2006/table">
            <a:tbl>
              <a:tblPr firstRow="1" bandRow="1">
                <a:tableStyleId>{5940675A-B579-460E-94D1-54222C63F5DA}</a:tableStyleId>
              </a:tblPr>
              <a:tblGrid>
                <a:gridCol w="4288462">
                  <a:extLst>
                    <a:ext uri="{9D8B030D-6E8A-4147-A177-3AD203B41FA5}">
                      <a16:colId xmlns:a16="http://schemas.microsoft.com/office/drawing/2014/main" val="20000"/>
                    </a:ext>
                  </a:extLst>
                </a:gridCol>
                <a:gridCol w="3884126">
                  <a:extLst>
                    <a:ext uri="{9D8B030D-6E8A-4147-A177-3AD203B41FA5}">
                      <a16:colId xmlns:a16="http://schemas.microsoft.com/office/drawing/2014/main" val="20001"/>
                    </a:ext>
                  </a:extLst>
                </a:gridCol>
              </a:tblGrid>
              <a:tr h="625683">
                <a:tc>
                  <a:txBody>
                    <a:bodyPr/>
                    <a:lstStyle/>
                    <a:p>
                      <a:r>
                        <a:rPr lang="en-ZA" sz="1200" b="1" dirty="0"/>
                        <a:t>Voice over</a:t>
                      </a:r>
                    </a:p>
                  </a:txBody>
                  <a:tcPr marT="45719" marB="45719"/>
                </a:tc>
                <a:tc>
                  <a:txBody>
                    <a:bodyPr/>
                    <a:lstStyle/>
                    <a:p>
                      <a:r>
                        <a:rPr lang="en-ZA" sz="1200" b="1" dirty="0"/>
                        <a:t>Image/</a:t>
                      </a:r>
                      <a:r>
                        <a:rPr lang="en-ZA" sz="1200" b="1" dirty="0" err="1"/>
                        <a:t>Gfx</a:t>
                      </a:r>
                      <a:endParaRPr lang="en-ZA" sz="1200" b="1" dirty="0"/>
                    </a:p>
                  </a:txBody>
                  <a:tcPr marT="45719" marB="45719"/>
                </a:tc>
                <a:extLst>
                  <a:ext uri="{0D108BD9-81ED-4DB2-BD59-A6C34878D82A}">
                    <a16:rowId xmlns:a16="http://schemas.microsoft.com/office/drawing/2014/main" val="10000"/>
                  </a:ext>
                </a:extLst>
              </a:tr>
              <a:tr h="5607304">
                <a:tc>
                  <a:txBody>
                    <a:bodyPr/>
                    <a:lstStyle/>
                    <a:p>
                      <a:r>
                        <a:rPr lang="en-ZA" sz="1200" dirty="0"/>
                        <a:t>In situations where the gland of the cable must be fitted into a threaded hole and it is not possible to turn the cable, use the following method:</a:t>
                      </a:r>
                    </a:p>
                    <a:p>
                      <a:r>
                        <a:rPr lang="en-ZA" sz="1200" dirty="0"/>
                        <a:t>1) Prepare the cable end as set out above and fit the gland. Lock the differential nut and the cone nut so that the wire armouring may be formed. Loosen these two nuts again.</a:t>
                      </a:r>
                    </a:p>
                    <a:p>
                      <a:r>
                        <a:rPr lang="en-ZA" sz="1200" dirty="0"/>
                        <a:t>2) Remove the differential nut and nipple, without disturbing the adjustment. Holding the nipple inside the differential nut with the thumb, screw it into the hole.</a:t>
                      </a:r>
                    </a:p>
                    <a:p>
                      <a:r>
                        <a:rPr lang="en-ZA" sz="1500" b="0" i="0" u="none" strike="noStrike" kern="1200" baseline="0" dirty="0">
                          <a:solidFill>
                            <a:schemeClr val="tx1"/>
                          </a:solidFill>
                          <a:latin typeface="+mn-lt"/>
                          <a:ea typeface="+mn-ea"/>
                          <a:cs typeface="+mn-cs"/>
                        </a:rPr>
                        <a:t>3) Tighten the differential nut and nipple as one assembly and lock it into position with a spanner. </a:t>
                      </a:r>
                    </a:p>
                    <a:p>
                      <a:r>
                        <a:rPr lang="en-ZA" sz="1500" b="0" i="0" u="none" strike="noStrike" kern="1200" baseline="0" dirty="0">
                          <a:solidFill>
                            <a:schemeClr val="tx1"/>
                          </a:solidFill>
                          <a:latin typeface="+mn-lt"/>
                          <a:ea typeface="+mn-ea"/>
                          <a:cs typeface="+mn-cs"/>
                        </a:rPr>
                        <a:t>4) Insert the cable “tails” or conductors through the differential nut and screw the cone into the differential nut after having made sure that the cone bush is correctly seated under the armouring. </a:t>
                      </a:r>
                    </a:p>
                    <a:p>
                      <a:r>
                        <a:rPr lang="en-ZA" sz="1500" b="0" i="0" u="none" strike="noStrike" kern="1200" baseline="0" dirty="0">
                          <a:solidFill>
                            <a:schemeClr val="tx1"/>
                          </a:solidFill>
                          <a:latin typeface="+mn-lt"/>
                          <a:ea typeface="+mn-ea"/>
                          <a:cs typeface="+mn-cs"/>
                        </a:rPr>
                        <a:t>5) Tighten the cone nut into the differential nut. Hold the cable with one hand to prevent it from twisting. Before finally tightening the cone nut, twist the cable about ¼ of a turn in an anti-clockwise direction so that it will be straight when the cone nut is fully tightened. </a:t>
                      </a:r>
                    </a:p>
                    <a:p>
                      <a:r>
                        <a:rPr lang="en-ZA" sz="1500" b="0" i="0" u="none" strike="noStrike" kern="1200" baseline="0" dirty="0">
                          <a:solidFill>
                            <a:schemeClr val="tx1"/>
                          </a:solidFill>
                          <a:latin typeface="+mn-lt"/>
                          <a:ea typeface="+mn-ea"/>
                          <a:cs typeface="+mn-cs"/>
                        </a:rPr>
                        <a:t>6) Roll back the waterproofing shroud, correct side out, and fit the inside lip of the shroud snugly into the sealing groove on the differential nut.</a:t>
                      </a:r>
                    </a:p>
                    <a:p>
                      <a:r>
                        <a:rPr lang="en-ZA" sz="1500" b="0" i="0" u="none" strike="noStrike" kern="1200" baseline="0" dirty="0">
                          <a:solidFill>
                            <a:schemeClr val="tx1"/>
                          </a:solidFill>
                          <a:latin typeface="+mn-lt"/>
                          <a:ea typeface="+mn-ea"/>
                          <a:cs typeface="+mn-cs"/>
                        </a:rPr>
                        <a:t>	</a:t>
                      </a:r>
                    </a:p>
                    <a:p>
                      <a:endParaRPr lang="en-ZA" sz="1200" dirty="0"/>
                    </a:p>
                  </a:txBody>
                  <a:tcPr marT="45719" marB="45719"/>
                </a:tc>
                <a:tc>
                  <a:txBody>
                    <a:bodyPr/>
                    <a:lstStyle/>
                    <a:p>
                      <a:pPr marL="0" marR="0" indent="0" algn="l" defTabSz="767913" rtl="0" eaLnBrk="1" fontAlgn="auto" latinLnBrk="0" hangingPunct="1">
                        <a:lnSpc>
                          <a:spcPct val="100000"/>
                        </a:lnSpc>
                        <a:spcBef>
                          <a:spcPts val="0"/>
                        </a:spcBef>
                        <a:spcAft>
                          <a:spcPts val="0"/>
                        </a:spcAft>
                        <a:buClrTx/>
                        <a:buSzTx/>
                        <a:buFontTx/>
                        <a:buNone/>
                        <a:tabLst/>
                        <a:defRPr/>
                      </a:pPr>
                      <a:r>
                        <a:rPr lang="en-ZA" sz="1200" dirty="0"/>
                        <a:t>Create</a:t>
                      </a:r>
                      <a:r>
                        <a:rPr lang="en-ZA" sz="1200" baseline="0" dirty="0"/>
                        <a:t> video similar to this with the appropriate  actions to match the voice over on the left: </a:t>
                      </a:r>
                      <a:r>
                        <a:rPr lang="en-ZA" sz="1200" baseline="0" dirty="0">
                          <a:hlinkClick r:id="rId4"/>
                        </a:rPr>
                        <a:t>https://tinyurl.com/ya8q9y2j</a:t>
                      </a:r>
                      <a:r>
                        <a:rPr lang="en-ZA" sz="1200" baseline="0" dirty="0"/>
                        <a:t> </a:t>
                      </a:r>
                    </a:p>
                    <a:p>
                      <a:endParaRPr lang="en-ZA" sz="1200" dirty="0"/>
                    </a:p>
                    <a:p>
                      <a:endParaRPr lang="en-ZA" sz="1200" dirty="0"/>
                    </a:p>
                    <a:p>
                      <a:endParaRPr lang="en-ZA" sz="1200" dirty="0"/>
                    </a:p>
                    <a:p>
                      <a:endParaRPr lang="en-ZA" sz="1200" dirty="0"/>
                    </a:p>
                    <a:p>
                      <a:endParaRPr lang="en-ZA" sz="1200" dirty="0"/>
                    </a:p>
                    <a:p>
                      <a:endParaRPr lang="en-ZA" sz="1200" dirty="0"/>
                    </a:p>
                    <a:p>
                      <a:endParaRPr lang="en-ZA" sz="1200" dirty="0"/>
                    </a:p>
                    <a:p>
                      <a:endParaRPr lang="en-ZA" sz="1200" dirty="0"/>
                    </a:p>
                    <a:p>
                      <a:endParaRPr lang="en-ZA" sz="1200" dirty="0"/>
                    </a:p>
                    <a:p>
                      <a:endParaRPr lang="en-ZA" sz="1200" dirty="0"/>
                    </a:p>
                  </a:txBody>
                  <a:tcPr marT="45719" marB="45719"/>
                </a:tc>
                <a:extLst>
                  <a:ext uri="{0D108BD9-81ED-4DB2-BD59-A6C34878D82A}">
                    <a16:rowId xmlns:a16="http://schemas.microsoft.com/office/drawing/2014/main" val="10001"/>
                  </a:ext>
                </a:extLst>
              </a:tr>
            </a:tbl>
          </a:graphicData>
        </a:graphic>
      </p:graphicFrame>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5725" y="2473912"/>
            <a:ext cx="3043662" cy="160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521318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Assumed prior learning </a:t>
            </a:r>
          </a:p>
        </p:txBody>
      </p:sp>
      <p:sp>
        <p:nvSpPr>
          <p:cNvPr id="3" name="Content Placeholder 2"/>
          <p:cNvSpPr>
            <a:spLocks noGrp="1"/>
          </p:cNvSpPr>
          <p:nvPr>
            <p:ph idx="1"/>
          </p:nvPr>
        </p:nvSpPr>
        <p:spPr/>
        <p:txBody>
          <a:bodyPr>
            <a:noAutofit/>
          </a:bodyPr>
          <a:lstStyle/>
          <a:p>
            <a:pPr marL="0" indent="0">
              <a:buNone/>
            </a:pPr>
            <a:r>
              <a:rPr lang="en-GB" sz="2400" dirty="0"/>
              <a:t>- Conductors and insulators basics (</a:t>
            </a:r>
            <a:r>
              <a:rPr lang="en-GB" sz="2400" dirty="0">
                <a:solidFill>
                  <a:srgbClr val="0070C0"/>
                </a:solidFill>
              </a:rPr>
              <a:t>unit 1.1</a:t>
            </a:r>
            <a:r>
              <a:rPr lang="en-GB" sz="2400" dirty="0"/>
              <a:t>)</a:t>
            </a:r>
          </a:p>
          <a:p>
            <a:pPr marL="0" indent="0">
              <a:buNone/>
            </a:pPr>
            <a:r>
              <a:rPr lang="en-GB" sz="2400" dirty="0"/>
              <a:t>- Identifying conductors and cables (</a:t>
            </a:r>
            <a:r>
              <a:rPr lang="en-GB" sz="2400" dirty="0">
                <a:solidFill>
                  <a:srgbClr val="0070C0"/>
                </a:solidFill>
              </a:rPr>
              <a:t>unit 1.2</a:t>
            </a:r>
            <a:r>
              <a:rPr lang="en-GB" sz="2400" dirty="0"/>
              <a:t>)</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endParaRPr lang="en-GB" sz="2400" dirty="0"/>
          </a:p>
          <a:p>
            <a:endParaRPr lang="en-GB" sz="2400" dirty="0"/>
          </a:p>
          <a:p>
            <a:endParaRPr lang="en-GB" sz="2400" dirty="0"/>
          </a:p>
        </p:txBody>
      </p:sp>
    </p:spTree>
    <p:custDataLst>
      <p:tags r:id="rId1"/>
    </p:custDataLst>
    <p:extLst>
      <p:ext uri="{BB962C8B-B14F-4D97-AF65-F5344CB8AC3E}">
        <p14:creationId xmlns:p14="http://schemas.microsoft.com/office/powerpoint/2010/main" val="1182109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Cable glands</a:t>
            </a:r>
          </a:p>
        </p:txBody>
      </p:sp>
      <p:sp>
        <p:nvSpPr>
          <p:cNvPr id="3" name="Text Placeholder 2"/>
          <p:cNvSpPr>
            <a:spLocks noGrp="1"/>
          </p:cNvSpPr>
          <p:nvPr>
            <p:ph type="body" idx="1"/>
          </p:nvPr>
        </p:nvSpPr>
        <p:spPr/>
        <p:txBody>
          <a:bodyPr/>
          <a:lstStyle/>
          <a:p>
            <a:r>
              <a:rPr lang="en-GB" dirty="0"/>
              <a:t>Unit 1.5</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In this lesson you will learn about:</a:t>
            </a:r>
          </a:p>
        </p:txBody>
      </p:sp>
      <p:sp>
        <p:nvSpPr>
          <p:cNvPr id="5" name="Content Placeholder 4"/>
          <p:cNvSpPr>
            <a:spLocks noGrp="1"/>
          </p:cNvSpPr>
          <p:nvPr>
            <p:ph idx="1"/>
          </p:nvPr>
        </p:nvSpPr>
        <p:spPr/>
        <p:txBody>
          <a:bodyPr>
            <a:normAutofit/>
          </a:bodyPr>
          <a:lstStyle/>
          <a:p>
            <a:r>
              <a:rPr lang="en-ZA" dirty="0">
                <a:solidFill>
                  <a:srgbClr val="0070C0"/>
                </a:solidFill>
              </a:rPr>
              <a:t>Fitting a gland to a flexible cable.</a:t>
            </a:r>
          </a:p>
          <a:p>
            <a:r>
              <a:rPr lang="en-ZA" dirty="0">
                <a:solidFill>
                  <a:srgbClr val="0070C0"/>
                </a:solidFill>
              </a:rPr>
              <a:t>Fitting a gland to an armoured PVC cable.</a:t>
            </a:r>
          </a:p>
        </p:txBody>
      </p:sp>
    </p:spTree>
    <p:extLst>
      <p:ext uri="{BB962C8B-B14F-4D97-AF65-F5344CB8AC3E}">
        <p14:creationId xmlns:p14="http://schemas.microsoft.com/office/powerpoint/2010/main" val="2957094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6" y="306641"/>
            <a:ext cx="8831461" cy="1113227"/>
          </a:xfrm>
        </p:spPr>
        <p:txBody>
          <a:bodyPr/>
          <a:lstStyle/>
          <a:p>
            <a:r>
              <a:rPr lang="en-GB" dirty="0"/>
              <a:t>Cable glands</a:t>
            </a:r>
          </a:p>
        </p:txBody>
      </p:sp>
      <p:sp>
        <p:nvSpPr>
          <p:cNvPr id="3" name="Content Placeholder 2"/>
          <p:cNvSpPr>
            <a:spLocks noGrp="1"/>
          </p:cNvSpPr>
          <p:nvPr>
            <p:ph idx="1"/>
          </p:nvPr>
        </p:nvSpPr>
        <p:spPr>
          <a:xfrm>
            <a:off x="884906" y="1240903"/>
            <a:ext cx="8390411" cy="1431550"/>
          </a:xfrm>
        </p:spPr>
        <p:txBody>
          <a:bodyPr>
            <a:noAutofit/>
          </a:bodyPr>
          <a:lstStyle/>
          <a:p>
            <a:pPr marL="0" indent="0">
              <a:buNone/>
            </a:pPr>
            <a:r>
              <a:rPr lang="en-GB" dirty="0"/>
              <a:t>Glands are</a:t>
            </a:r>
            <a:r>
              <a:rPr lang="en-ZA" dirty="0"/>
              <a:t> devices fitted to the ends of flexible cables to spread tension placed on the cable over the whole cable. Cable glands can be made of plastic, steel, brass or aluminium.</a:t>
            </a:r>
            <a:endParaRPr lang="en-GB" dirty="0"/>
          </a:p>
          <a:p>
            <a:endParaRPr lang="en-GB" dirty="0"/>
          </a:p>
          <a:p>
            <a:endParaRPr lang="en-GB" dirty="0"/>
          </a:p>
        </p:txBody>
      </p:sp>
      <p:pic>
        <p:nvPicPr>
          <p:cNvPr id="6" name="Graphic 8" descr="User">
            <a:extLst>
              <a:ext uri="{FF2B5EF4-FFF2-40B4-BE49-F238E27FC236}">
                <a16:creationId xmlns:a16="http://schemas.microsoft.com/office/drawing/2014/main" id="{6C5CFF63-8077-8946-9B7D-33C0DBF999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2360" y="2245429"/>
            <a:ext cx="854046" cy="854046"/>
          </a:xfrm>
          <a:prstGeom prst="rect">
            <a:avLst/>
          </a:prstGeom>
        </p:spPr>
      </p:pic>
      <p:sp>
        <p:nvSpPr>
          <p:cNvPr id="7" name="Rectangle 6">
            <a:extLst>
              <a:ext uri="{FF2B5EF4-FFF2-40B4-BE49-F238E27FC236}">
                <a16:creationId xmlns:a16="http://schemas.microsoft.com/office/drawing/2014/main" id="{E361E8D8-AEC4-C248-93E8-816F597EB996}"/>
              </a:ext>
            </a:extLst>
          </p:cNvPr>
          <p:cNvSpPr/>
          <p:nvPr/>
        </p:nvSpPr>
        <p:spPr>
          <a:xfrm>
            <a:off x="1206406" y="2445827"/>
            <a:ext cx="7091676" cy="467119"/>
          </a:xfrm>
          <a:prstGeom prst="rect">
            <a:avLst/>
          </a:prstGeom>
          <a:solidFill>
            <a:schemeClr val="tx2">
              <a:lumMod val="60000"/>
              <a:lumOff val="40000"/>
            </a:schemeClr>
          </a:solidFill>
        </p:spPr>
        <p:txBody>
          <a:bodyPr wrap="square" lIns="91432" tIns="45715" rIns="91432" bIns="45715">
            <a:spAutoFit/>
          </a:bodyPr>
          <a:lstStyle/>
          <a:p>
            <a:r>
              <a:rPr lang="en-GB" sz="2400" i="1" dirty="0"/>
              <a:t>Click on the image to find out more about cable glands.</a:t>
            </a:r>
          </a:p>
        </p:txBody>
      </p:sp>
      <p:sp>
        <p:nvSpPr>
          <p:cNvPr id="5" name="AutoShape 4" descr="Image result for difference between fitting a gland and a compression gland"/>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2" tIns="45715" rIns="91432" bIns="45715" numCol="1" anchor="t" anchorCtr="0" compatLnSpc="1">
            <a:prstTxWarp prst="textNoShape">
              <a:avLst/>
            </a:prstTxWarp>
          </a:bodyPr>
          <a:lstStyle/>
          <a:p>
            <a:endParaRPr lang="en-ZA"/>
          </a:p>
        </p:txBody>
      </p:sp>
      <p:grpSp>
        <p:nvGrpSpPr>
          <p:cNvPr id="8" name="Group 7"/>
          <p:cNvGrpSpPr/>
          <p:nvPr/>
        </p:nvGrpSpPr>
        <p:grpSpPr>
          <a:xfrm>
            <a:off x="2249652" y="3090488"/>
            <a:ext cx="5170478" cy="2867109"/>
            <a:chOff x="2249652" y="3090486"/>
            <a:chExt cx="5170478" cy="2867109"/>
          </a:xfrm>
        </p:grpSpPr>
        <p:pic>
          <p:nvPicPr>
            <p:cNvPr id="1029" name="Picture 5"/>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200" b="100000" l="26200" r="81800">
                          <a14:foregroundMark x1="48200" y1="93400" x2="48800" y2="95600"/>
                          <a14:foregroundMark x1="48000" y1="97400" x2="48200" y2="99400"/>
                        </a14:backgroundRemoval>
                      </a14:imgEffect>
                    </a14:imgLayer>
                  </a14:imgProps>
                </a:ext>
                <a:ext uri="{28A0092B-C50C-407E-A947-70E740481C1C}">
                  <a14:useLocalDpi xmlns:a14="http://schemas.microsoft.com/office/drawing/2010/main" val="0"/>
                </a:ext>
              </a:extLst>
            </a:blip>
            <a:srcRect l="22749" r="20874"/>
            <a:stretch/>
          </p:blipFill>
          <p:spPr bwMode="auto">
            <a:xfrm>
              <a:off x="2249652" y="3090486"/>
              <a:ext cx="1499603" cy="2659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8">
              <a:extLst>
                <a:ext uri="{28A0092B-C50C-407E-A947-70E740481C1C}">
                  <a14:useLocalDpi xmlns:a14="http://schemas.microsoft.com/office/drawing/2010/main" val="0"/>
                </a:ext>
              </a:extLst>
            </a:blip>
            <a:srcRect l="22226" t="-1" r="5983" b="-17405"/>
            <a:stretch/>
          </p:blipFill>
          <p:spPr bwMode="auto">
            <a:xfrm>
              <a:off x="5486399" y="3090486"/>
              <a:ext cx="1933731" cy="2867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ustDataLst>
      <p:tags r:id="rId1"/>
    </p:custDataLst>
    <p:extLst>
      <p:ext uri="{BB962C8B-B14F-4D97-AF65-F5344CB8AC3E}">
        <p14:creationId xmlns:p14="http://schemas.microsoft.com/office/powerpoint/2010/main" val="3166742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6" y="306641"/>
            <a:ext cx="8831461" cy="1113227"/>
          </a:xfrm>
        </p:spPr>
        <p:txBody>
          <a:bodyPr/>
          <a:lstStyle/>
          <a:p>
            <a:r>
              <a:rPr lang="en-GB" dirty="0"/>
              <a:t>Gland selection</a:t>
            </a:r>
          </a:p>
        </p:txBody>
      </p:sp>
      <p:sp>
        <p:nvSpPr>
          <p:cNvPr id="3" name="Content Placeholder 2"/>
          <p:cNvSpPr>
            <a:spLocks noGrp="1"/>
          </p:cNvSpPr>
          <p:nvPr>
            <p:ph idx="1"/>
          </p:nvPr>
        </p:nvSpPr>
        <p:spPr>
          <a:xfrm>
            <a:off x="966195" y="1256756"/>
            <a:ext cx="8382036" cy="1636347"/>
          </a:xfrm>
        </p:spPr>
        <p:txBody>
          <a:bodyPr>
            <a:noAutofit/>
          </a:bodyPr>
          <a:lstStyle/>
          <a:p>
            <a:pPr marL="0" indent="0">
              <a:buNone/>
            </a:pPr>
            <a:r>
              <a:rPr lang="en-GB" dirty="0"/>
              <a:t>There are different types of cable glands with different sizes too and you must be able to choose the correct one for your specific application. One of the important considerations is gland size, </a:t>
            </a:r>
            <a:r>
              <a:rPr lang="en-ZA" dirty="0"/>
              <a:t>which is determined by the outer diameter of the cable.</a:t>
            </a:r>
            <a:r>
              <a:rPr lang="en-GB" dirty="0"/>
              <a:t> Luckily, there is a table, which will help you select the correct gland size.</a:t>
            </a:r>
          </a:p>
          <a:p>
            <a:pPr marL="0" indent="0">
              <a:buNone/>
            </a:pPr>
            <a:endParaRPr lang="en-GB" dirty="0"/>
          </a:p>
        </p:txBody>
      </p:sp>
      <p:pic>
        <p:nvPicPr>
          <p:cNvPr id="8" name="Graphic 8" descr="User">
            <a:extLst>
              <a:ext uri="{FF2B5EF4-FFF2-40B4-BE49-F238E27FC236}">
                <a16:creationId xmlns:a16="http://schemas.microsoft.com/office/drawing/2014/main" id="{6C5CFF63-8077-8946-9B7D-33C0DBF999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024" y="3028723"/>
            <a:ext cx="854046" cy="854046"/>
          </a:xfrm>
          <a:prstGeom prst="rect">
            <a:avLst/>
          </a:prstGeom>
        </p:spPr>
      </p:pic>
      <p:sp>
        <p:nvSpPr>
          <p:cNvPr id="7" name="Rectangle 6">
            <a:extLst>
              <a:ext uri="{FF2B5EF4-FFF2-40B4-BE49-F238E27FC236}">
                <a16:creationId xmlns:a16="http://schemas.microsoft.com/office/drawing/2014/main" id="{E361E8D8-AEC4-C248-93E8-816F597EB996}"/>
              </a:ext>
            </a:extLst>
          </p:cNvPr>
          <p:cNvSpPr/>
          <p:nvPr/>
        </p:nvSpPr>
        <p:spPr>
          <a:xfrm>
            <a:off x="1355068" y="3028725"/>
            <a:ext cx="2461670" cy="1966276"/>
          </a:xfrm>
          <a:prstGeom prst="rect">
            <a:avLst/>
          </a:prstGeom>
          <a:solidFill>
            <a:schemeClr val="tx2">
              <a:lumMod val="60000"/>
              <a:lumOff val="40000"/>
            </a:schemeClr>
          </a:solidFill>
        </p:spPr>
        <p:txBody>
          <a:bodyPr wrap="square" lIns="91432" tIns="45715" rIns="91432" bIns="45715">
            <a:spAutoFit/>
          </a:bodyPr>
          <a:lstStyle/>
          <a:p>
            <a:r>
              <a:rPr lang="en-GB" sz="2400" i="1" dirty="0"/>
              <a:t>Watch the video to see an example of how to select the correct gland size.</a:t>
            </a:r>
          </a:p>
        </p:txBody>
      </p:sp>
      <p:sp>
        <p:nvSpPr>
          <p:cNvPr id="10" name="Rounded Rectangle 9"/>
          <p:cNvSpPr/>
          <p:nvPr/>
        </p:nvSpPr>
        <p:spPr>
          <a:xfrm>
            <a:off x="4439506" y="3028723"/>
            <a:ext cx="3220469" cy="2225526"/>
          </a:xfrm>
          <a:prstGeom prst="roundRect">
            <a:avLst/>
          </a:prstGeom>
          <a:solidFill>
            <a:schemeClr val="tx1">
              <a:lumMod val="75000"/>
              <a:alpha val="4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lIns="91432" tIns="45715" rIns="91432" bIns="45715" rtlCol="0" anchor="ctr"/>
          <a:lstStyle/>
          <a:p>
            <a:pPr algn="ctr"/>
            <a:r>
              <a:rPr lang="en-ZA" dirty="0"/>
              <a:t>Vid 01 Screenshot</a:t>
            </a:r>
          </a:p>
        </p:txBody>
      </p:sp>
    </p:spTree>
    <p:custDataLst>
      <p:tags r:id="rId1"/>
    </p:custDataLst>
    <p:extLst>
      <p:ext uri="{BB962C8B-B14F-4D97-AF65-F5344CB8AC3E}">
        <p14:creationId xmlns:p14="http://schemas.microsoft.com/office/powerpoint/2010/main" val="1914173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6" y="486521"/>
            <a:ext cx="8831461" cy="1113227"/>
          </a:xfrm>
        </p:spPr>
        <p:txBody>
          <a:bodyPr>
            <a:normAutofit fontScale="90000"/>
          </a:bodyPr>
          <a:lstStyle/>
          <a:p>
            <a:r>
              <a:rPr lang="en-ZA" dirty="0"/>
              <a:t>Select the correct gland size for flexible cables with an outside diameters of 16,5mm. Use the table provided. 	</a:t>
            </a:r>
          </a:p>
        </p:txBody>
      </p:sp>
      <p:sp>
        <p:nvSpPr>
          <p:cNvPr id="10" name="Rectangle 9">
            <a:extLst>
              <a:ext uri="{FF2B5EF4-FFF2-40B4-BE49-F238E27FC236}">
                <a16:creationId xmlns:a16="http://schemas.microsoft.com/office/drawing/2014/main" id="{C54F73FE-8ECD-E645-B4D2-858AF5B6A2C2}"/>
              </a:ext>
            </a:extLst>
          </p:cNvPr>
          <p:cNvSpPr/>
          <p:nvPr/>
        </p:nvSpPr>
        <p:spPr>
          <a:xfrm>
            <a:off x="7096667" y="2997001"/>
            <a:ext cx="2178648" cy="108508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ZA" sz="2400" b="1" dirty="0"/>
              <a:t>CLICK FOR THE ANSWER</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851" y="1774980"/>
            <a:ext cx="6507736" cy="4408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34205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6" y="486521"/>
            <a:ext cx="8831461" cy="1113227"/>
          </a:xfrm>
        </p:spPr>
        <p:txBody>
          <a:bodyPr>
            <a:normAutofit fontScale="90000"/>
          </a:bodyPr>
          <a:lstStyle/>
          <a:p>
            <a:r>
              <a:rPr lang="en-ZA" dirty="0"/>
              <a:t>Select the correct gland size for flexible cables with an outside diameters of 27mm. Use the table provided. 	</a:t>
            </a:r>
          </a:p>
        </p:txBody>
      </p:sp>
      <p:sp>
        <p:nvSpPr>
          <p:cNvPr id="10" name="Rectangle 9">
            <a:extLst>
              <a:ext uri="{FF2B5EF4-FFF2-40B4-BE49-F238E27FC236}">
                <a16:creationId xmlns:a16="http://schemas.microsoft.com/office/drawing/2014/main" id="{C54F73FE-8ECD-E645-B4D2-858AF5B6A2C2}"/>
              </a:ext>
            </a:extLst>
          </p:cNvPr>
          <p:cNvSpPr/>
          <p:nvPr/>
        </p:nvSpPr>
        <p:spPr>
          <a:xfrm>
            <a:off x="7096667" y="2997001"/>
            <a:ext cx="2178648" cy="108508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ZA" sz="2400" b="1" dirty="0"/>
              <a:t>CLICK FOR THE ANSWER</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851" y="1774980"/>
            <a:ext cx="6507736" cy="4408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27202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6" y="306641"/>
            <a:ext cx="8831461" cy="1113227"/>
          </a:xfrm>
        </p:spPr>
        <p:txBody>
          <a:bodyPr/>
          <a:lstStyle/>
          <a:p>
            <a:r>
              <a:rPr lang="en-ZA" dirty="0"/>
              <a:t>Method of fitting a gland 	</a:t>
            </a:r>
          </a:p>
        </p:txBody>
      </p:sp>
      <p:sp>
        <p:nvSpPr>
          <p:cNvPr id="3" name="Content Placeholder 2"/>
          <p:cNvSpPr>
            <a:spLocks noGrp="1"/>
          </p:cNvSpPr>
          <p:nvPr>
            <p:ph idx="1"/>
          </p:nvPr>
        </p:nvSpPr>
        <p:spPr>
          <a:xfrm>
            <a:off x="966193" y="1260724"/>
            <a:ext cx="8309120" cy="1092732"/>
          </a:xfrm>
        </p:spPr>
        <p:txBody>
          <a:bodyPr>
            <a:noAutofit/>
          </a:bodyPr>
          <a:lstStyle/>
          <a:p>
            <a:pPr marL="0" indent="0">
              <a:buNone/>
            </a:pPr>
            <a:r>
              <a:rPr lang="en-GB" dirty="0"/>
              <a:t>Now that you know how to select the right size of gland for a project, watch the following video to learn how to fit a cable gland.</a:t>
            </a:r>
          </a:p>
        </p:txBody>
      </p:sp>
      <p:sp>
        <p:nvSpPr>
          <p:cNvPr id="6" name="Rounded Rectangle 5"/>
          <p:cNvSpPr/>
          <p:nvPr/>
        </p:nvSpPr>
        <p:spPr>
          <a:xfrm>
            <a:off x="3373336" y="2353458"/>
            <a:ext cx="3492711" cy="2493877"/>
          </a:xfrm>
          <a:prstGeom prst="roundRect">
            <a:avLst/>
          </a:prstGeom>
          <a:solidFill>
            <a:schemeClr val="tx1">
              <a:lumMod val="75000"/>
              <a:alpha val="4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lIns="91432" tIns="45715" rIns="91432" bIns="45715" rtlCol="0" anchor="ctr"/>
          <a:lstStyle/>
          <a:p>
            <a:pPr algn="ctr"/>
            <a:r>
              <a:rPr lang="en-ZA" dirty="0">
                <a:solidFill>
                  <a:schemeClr val="bg1"/>
                </a:solidFill>
              </a:rPr>
              <a:t>Vid 02 screenshot</a:t>
            </a:r>
          </a:p>
        </p:txBody>
      </p:sp>
    </p:spTree>
    <p:custDataLst>
      <p:tags r:id="rId1"/>
    </p:custDataLst>
    <p:extLst>
      <p:ext uri="{BB962C8B-B14F-4D97-AF65-F5344CB8AC3E}">
        <p14:creationId xmlns:p14="http://schemas.microsoft.com/office/powerpoint/2010/main" val="34520907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1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13229</TotalTime>
  <Words>3062</Words>
  <Application>Microsoft Office PowerPoint</Application>
  <PresentationFormat>Custom</PresentationFormat>
  <Paragraphs>240</Paragraphs>
  <Slides>19</Slides>
  <Notes>18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Arial</vt:lpstr>
      <vt:lpstr>Calibri</vt:lpstr>
      <vt:lpstr>Cambria Math</vt:lpstr>
      <vt:lpstr>Open Sans</vt:lpstr>
      <vt:lpstr>Wingdings</vt:lpstr>
      <vt:lpstr>Office Theme</vt:lpstr>
      <vt:lpstr>1_Office Theme</vt:lpstr>
      <vt:lpstr>2_Office Theme</vt:lpstr>
      <vt:lpstr>Electrical components and systems</vt:lpstr>
      <vt:lpstr>Assumed prior learning </vt:lpstr>
      <vt:lpstr>Cable glands</vt:lpstr>
      <vt:lpstr>In this lesson you will learn about:</vt:lpstr>
      <vt:lpstr>Cable glands</vt:lpstr>
      <vt:lpstr>Gland selection</vt:lpstr>
      <vt:lpstr>Select the correct gland size for flexible cables with an outside diameters of 16,5mm. Use the table provided.  </vt:lpstr>
      <vt:lpstr>Select the correct gland size for flexible cables with an outside diameters of 27mm. Use the table provided.  </vt:lpstr>
      <vt:lpstr>Method of fitting a gland  </vt:lpstr>
      <vt:lpstr>Armoured PVC cable gland</vt:lpstr>
      <vt:lpstr>Select the gland to be used on a 1,5 mm^2, 7 core, SWA cable.  </vt:lpstr>
      <vt:lpstr>Select the gland to be used on a 35 mm^2, 3 core, SWA cable.  </vt:lpstr>
      <vt:lpstr> Fitting armoured PVC cable gland     </vt:lpstr>
      <vt:lpstr>Let’s review:</vt:lpstr>
      <vt:lpstr>Video brief- Vid01 Screencast video with presenter explaining how to choose gland size </vt:lpstr>
      <vt:lpstr>Video brief - Vid02 Screencast video with expert presenter explaining the Method of fitting a gland. </vt:lpstr>
      <vt:lpstr>Video brief- Vid03 Screencast video with presenter explaining how to choose gland size </vt:lpstr>
      <vt:lpstr>Video brief - Vid04 Screencast video with expert presenter explaining the Method of fitting a gland. </vt:lpstr>
      <vt:lpstr>Video brief - Vid04 contin. Screencast video with expert presenter explaining the Method of fitting a gland.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780</cp:revision>
  <dcterms:created xsi:type="dcterms:W3CDTF">2018-02-02T12:07:09Z</dcterms:created>
  <dcterms:modified xsi:type="dcterms:W3CDTF">2018-09-20T07:29:30Z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