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notesSlides/notesSlide9.xml" ContentType="application/vnd.openxmlformats-officedocument.presentationml.notesSlide+xml"/>
  <Override PartName="/ppt/tags/tag13.xml" ContentType="application/vnd.openxmlformats-officedocument.presentationml.tags+xml"/>
  <Override PartName="/ppt/notesSlides/notesSlide10.xml" ContentType="application/vnd.openxmlformats-officedocument.presentationml.notesSlide+xml"/>
  <Override PartName="/ppt/tags/tag14.xml" ContentType="application/vnd.openxmlformats-officedocument.presentationml.tags+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12.xml" ContentType="application/vnd.openxmlformats-officedocument.presentationml.notesSlide+xml"/>
  <Override PartName="/ppt/tags/tag16.xml" ContentType="application/vnd.openxmlformats-officedocument.presentationml.tag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 id="2147483692" r:id="rId2"/>
  </p:sldMasterIdLst>
  <p:notesMasterIdLst>
    <p:notesMasterId r:id="rId17"/>
  </p:notesMasterIdLst>
  <p:sldIdLst>
    <p:sldId id="256" r:id="rId3"/>
    <p:sldId id="278" r:id="rId4"/>
    <p:sldId id="460" r:id="rId5"/>
    <p:sldId id="291" r:id="rId6"/>
    <p:sldId id="461" r:id="rId7"/>
    <p:sldId id="463" r:id="rId8"/>
    <p:sldId id="420" r:id="rId9"/>
    <p:sldId id="423" r:id="rId10"/>
    <p:sldId id="369" r:id="rId11"/>
    <p:sldId id="421" r:id="rId12"/>
    <p:sldId id="422" r:id="rId13"/>
    <p:sldId id="424" r:id="rId14"/>
    <p:sldId id="457" r:id="rId15"/>
    <p:sldId id="462" r:id="rId16"/>
  </p:sldIdLst>
  <p:sldSz cx="10239375" cy="5759450"/>
  <p:notesSz cx="6858000" cy="9144000"/>
  <p:custDataLst>
    <p:tags r:id="rId18"/>
  </p:custDataLst>
  <p:defaultTextStyle>
    <a:defPPr>
      <a:defRPr lang="en-US"/>
    </a:defPPr>
    <a:lvl1pPr marL="0" algn="l" defTabSz="457177" rtl="0" eaLnBrk="1" latinLnBrk="0" hangingPunct="1">
      <a:defRPr sz="1800" kern="1200">
        <a:solidFill>
          <a:schemeClr val="tx1"/>
        </a:solidFill>
        <a:latin typeface="+mn-lt"/>
        <a:ea typeface="+mn-ea"/>
        <a:cs typeface="+mn-cs"/>
      </a:defRPr>
    </a:lvl1pPr>
    <a:lvl2pPr marL="457177" algn="l" defTabSz="457177" rtl="0" eaLnBrk="1" latinLnBrk="0" hangingPunct="1">
      <a:defRPr sz="1800" kern="1200">
        <a:solidFill>
          <a:schemeClr val="tx1"/>
        </a:solidFill>
        <a:latin typeface="+mn-lt"/>
        <a:ea typeface="+mn-ea"/>
        <a:cs typeface="+mn-cs"/>
      </a:defRPr>
    </a:lvl2pPr>
    <a:lvl3pPr marL="914354" algn="l" defTabSz="457177" rtl="0" eaLnBrk="1" latinLnBrk="0" hangingPunct="1">
      <a:defRPr sz="1800" kern="1200">
        <a:solidFill>
          <a:schemeClr val="tx1"/>
        </a:solidFill>
        <a:latin typeface="+mn-lt"/>
        <a:ea typeface="+mn-ea"/>
        <a:cs typeface="+mn-cs"/>
      </a:defRPr>
    </a:lvl3pPr>
    <a:lvl4pPr marL="1371531" algn="l" defTabSz="457177" rtl="0" eaLnBrk="1" latinLnBrk="0" hangingPunct="1">
      <a:defRPr sz="1800" kern="1200">
        <a:solidFill>
          <a:schemeClr val="tx1"/>
        </a:solidFill>
        <a:latin typeface="+mn-lt"/>
        <a:ea typeface="+mn-ea"/>
        <a:cs typeface="+mn-cs"/>
      </a:defRPr>
    </a:lvl4pPr>
    <a:lvl5pPr marL="1828708" algn="l" defTabSz="457177" rtl="0" eaLnBrk="1" latinLnBrk="0" hangingPunct="1">
      <a:defRPr sz="1800" kern="1200">
        <a:solidFill>
          <a:schemeClr val="tx1"/>
        </a:solidFill>
        <a:latin typeface="+mn-lt"/>
        <a:ea typeface="+mn-ea"/>
        <a:cs typeface="+mn-cs"/>
      </a:defRPr>
    </a:lvl5pPr>
    <a:lvl6pPr marL="2285885" algn="l" defTabSz="457177" rtl="0" eaLnBrk="1" latinLnBrk="0" hangingPunct="1">
      <a:defRPr sz="1800" kern="1200">
        <a:solidFill>
          <a:schemeClr val="tx1"/>
        </a:solidFill>
        <a:latin typeface="+mn-lt"/>
        <a:ea typeface="+mn-ea"/>
        <a:cs typeface="+mn-cs"/>
      </a:defRPr>
    </a:lvl6pPr>
    <a:lvl7pPr marL="2743062" algn="l" defTabSz="457177" rtl="0" eaLnBrk="1" latinLnBrk="0" hangingPunct="1">
      <a:defRPr sz="1800" kern="1200">
        <a:solidFill>
          <a:schemeClr val="tx1"/>
        </a:solidFill>
        <a:latin typeface="+mn-lt"/>
        <a:ea typeface="+mn-ea"/>
        <a:cs typeface="+mn-cs"/>
      </a:defRPr>
    </a:lvl7pPr>
    <a:lvl8pPr marL="3200239" algn="l" defTabSz="457177" rtl="0" eaLnBrk="1" latinLnBrk="0" hangingPunct="1">
      <a:defRPr sz="1800" kern="1200">
        <a:solidFill>
          <a:schemeClr val="tx1"/>
        </a:solidFill>
        <a:latin typeface="+mn-lt"/>
        <a:ea typeface="+mn-ea"/>
        <a:cs typeface="+mn-cs"/>
      </a:defRPr>
    </a:lvl8pPr>
    <a:lvl9pPr marL="3657416" algn="l" defTabSz="457177"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56"/>
            <p14:sldId id="278"/>
            <p14:sldId id="460"/>
            <p14:sldId id="291"/>
            <p14:sldId id="461"/>
            <p14:sldId id="463"/>
            <p14:sldId id="420"/>
            <p14:sldId id="423"/>
            <p14:sldId id="369"/>
            <p14:sldId id="421"/>
            <p14:sldId id="422"/>
            <p14:sldId id="424"/>
          </p14:sldIdLst>
        </p14:section>
        <p14:section name="Appendix" id="{61A5EB1E-5BAC-224D-8F20-5D1D8E086C2B}">
          <p14:sldIdLst>
            <p14:sldId id="457"/>
            <p14:sldId id="462"/>
          </p14:sldIdLst>
        </p14:section>
      </p14:sectionLst>
    </p:ext>
    <p:ext uri="{EFAFB233-063F-42B5-8137-9DF3F51BA10A}">
      <p15:sldGuideLst xmlns:p15="http://schemas.microsoft.com/office/powerpoint/2012/main">
        <p15:guide id="1" orient="horz" pos="1814">
          <p15:clr>
            <a:srgbClr val="A4A3A4"/>
          </p15:clr>
        </p15:guide>
        <p15:guide id="2" pos="322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19" clrIdx="0">
    <p:extLst/>
  </p:cmAuthor>
  <p:cmAuthor id="2" name="Benita Gomes" initials="BG" lastIdx="4" clrIdx="1">
    <p:extLst/>
  </p:cmAuthor>
  <p:cmAuthor id="3" name="BackOffice" initials="B" lastIdx="30"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8D9C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38"/>
    <p:restoredTop sz="73124" autoAdjust="0"/>
  </p:normalViewPr>
  <p:slideViewPr>
    <p:cSldViewPr snapToGrid="0" snapToObjects="1">
      <p:cViewPr varScale="1">
        <p:scale>
          <a:sx n="99" d="100"/>
          <a:sy n="99" d="100"/>
        </p:scale>
        <p:origin x="1662" y="84"/>
      </p:cViewPr>
      <p:guideLst>
        <p:guide orient="horz" pos="1814"/>
        <p:guide pos="322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20/09/2018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354" rtl="0" eaLnBrk="1" latinLnBrk="0" hangingPunct="1">
      <a:defRPr sz="1200" kern="1200">
        <a:solidFill>
          <a:schemeClr val="tx1"/>
        </a:solidFill>
        <a:latin typeface="+mn-lt"/>
        <a:ea typeface="+mn-ea"/>
        <a:cs typeface="+mn-cs"/>
      </a:defRPr>
    </a:lvl1pPr>
    <a:lvl2pPr marL="457177" algn="l" defTabSz="914354" rtl="0" eaLnBrk="1" latinLnBrk="0" hangingPunct="1">
      <a:defRPr sz="1200" kern="1200">
        <a:solidFill>
          <a:schemeClr val="tx1"/>
        </a:solidFill>
        <a:latin typeface="+mn-lt"/>
        <a:ea typeface="+mn-ea"/>
        <a:cs typeface="+mn-cs"/>
      </a:defRPr>
    </a:lvl2pPr>
    <a:lvl3pPr marL="914354" algn="l" defTabSz="914354" rtl="0" eaLnBrk="1" latinLnBrk="0" hangingPunct="1">
      <a:defRPr sz="1200" kern="1200">
        <a:solidFill>
          <a:schemeClr val="tx1"/>
        </a:solidFill>
        <a:latin typeface="+mn-lt"/>
        <a:ea typeface="+mn-ea"/>
        <a:cs typeface="+mn-cs"/>
      </a:defRPr>
    </a:lvl3pPr>
    <a:lvl4pPr marL="1371531" algn="l" defTabSz="914354" rtl="0" eaLnBrk="1" latinLnBrk="0" hangingPunct="1">
      <a:defRPr sz="1200" kern="1200">
        <a:solidFill>
          <a:schemeClr val="tx1"/>
        </a:solidFill>
        <a:latin typeface="+mn-lt"/>
        <a:ea typeface="+mn-ea"/>
        <a:cs typeface="+mn-cs"/>
      </a:defRPr>
    </a:lvl4pPr>
    <a:lvl5pPr marL="1828708" algn="l" defTabSz="914354" rtl="0" eaLnBrk="1" latinLnBrk="0" hangingPunct="1">
      <a:defRPr sz="1200" kern="1200">
        <a:solidFill>
          <a:schemeClr val="tx1"/>
        </a:solidFill>
        <a:latin typeface="+mn-lt"/>
        <a:ea typeface="+mn-ea"/>
        <a:cs typeface="+mn-cs"/>
      </a:defRPr>
    </a:lvl5pPr>
    <a:lvl6pPr marL="2285885" algn="l" defTabSz="914354" rtl="0" eaLnBrk="1" latinLnBrk="0" hangingPunct="1">
      <a:defRPr sz="1200" kern="1200">
        <a:solidFill>
          <a:schemeClr val="tx1"/>
        </a:solidFill>
        <a:latin typeface="+mn-lt"/>
        <a:ea typeface="+mn-ea"/>
        <a:cs typeface="+mn-cs"/>
      </a:defRPr>
    </a:lvl6pPr>
    <a:lvl7pPr marL="2743062" algn="l" defTabSz="914354" rtl="0" eaLnBrk="1" latinLnBrk="0" hangingPunct="1">
      <a:defRPr sz="1200" kern="1200">
        <a:solidFill>
          <a:schemeClr val="tx1"/>
        </a:solidFill>
        <a:latin typeface="+mn-lt"/>
        <a:ea typeface="+mn-ea"/>
        <a:cs typeface="+mn-cs"/>
      </a:defRPr>
    </a:lvl7pPr>
    <a:lvl8pPr marL="3200239" algn="l" defTabSz="914354" rtl="0" eaLnBrk="1" latinLnBrk="0" hangingPunct="1">
      <a:defRPr sz="1200" kern="1200">
        <a:solidFill>
          <a:schemeClr val="tx1"/>
        </a:solidFill>
        <a:latin typeface="+mn-lt"/>
        <a:ea typeface="+mn-ea"/>
        <a:cs typeface="+mn-cs"/>
      </a:defRPr>
    </a:lvl8pPr>
    <a:lvl9pPr marL="3657416" algn="l" defTabSz="91435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a:t>
            </a:fld>
            <a:endParaRPr lang="en-GB"/>
          </a:p>
        </p:txBody>
      </p:sp>
    </p:spTree>
    <p:extLst>
      <p:ext uri="{BB962C8B-B14F-4D97-AF65-F5344CB8AC3E}">
        <p14:creationId xmlns:p14="http://schemas.microsoft.com/office/powerpoint/2010/main" val="10102293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MCQ</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Excellent. </a:t>
            </a: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Incorrect – Try again. Look closely at the</a:t>
            </a:r>
            <a:r>
              <a:rPr lang="en-US" b="0" baseline="0" dirty="0"/>
              <a:t> image.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Image: https://tinyurl.com/y9897e8k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11</a:t>
            </a:fld>
            <a:endParaRPr lang="en-GB"/>
          </a:p>
        </p:txBody>
      </p:sp>
    </p:spTree>
    <p:extLst>
      <p:ext uri="{BB962C8B-B14F-4D97-AF65-F5344CB8AC3E}">
        <p14:creationId xmlns:p14="http://schemas.microsoft.com/office/powerpoint/2010/main" val="3207570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MCQ</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B</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Great job. </a:t>
            </a:r>
          </a:p>
          <a:p>
            <a:r>
              <a:rPr lang="en-US" b="0" dirty="0"/>
              <a:t>Incorrect – Try</a:t>
            </a:r>
            <a:r>
              <a:rPr lang="en-US" b="0" baseline="0" dirty="0"/>
              <a:t> again. </a:t>
            </a:r>
            <a:endParaRPr lang="en-ZA" sz="1200" b="0" i="0" u="none" strike="noStrike" kern="1200" baseline="0" dirty="0">
              <a:solidFill>
                <a:schemeClr val="tx1"/>
              </a:solidFill>
              <a:latin typeface="+mn-lt"/>
              <a:ea typeface="+mn-ea"/>
              <a:cs typeface="+mn-cs"/>
            </a:endParaRPr>
          </a:p>
          <a:p>
            <a:r>
              <a:rPr lang="en-ZA" sz="1200" b="0" i="0" u="none" strike="noStrike" kern="1200" baseline="0" dirty="0">
                <a:solidFill>
                  <a:schemeClr val="tx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p:txBody>
      </p:sp>
      <p:sp>
        <p:nvSpPr>
          <p:cNvPr id="4" name="Slide Number Placeholder 3"/>
          <p:cNvSpPr>
            <a:spLocks noGrp="1"/>
          </p:cNvSpPr>
          <p:nvPr>
            <p:ph type="sldNum" sz="quarter" idx="10"/>
          </p:nvPr>
        </p:nvSpPr>
        <p:spPr/>
        <p:txBody>
          <a:bodyPr/>
          <a:lstStyle/>
          <a:p>
            <a:fld id="{16FEC50E-693F-7248-AD71-EC691CF637E1}" type="slidenum">
              <a:rPr lang="en-GB" smtClean="0"/>
              <a:t>12</a:t>
            </a:fld>
            <a:endParaRPr lang="en-GB"/>
          </a:p>
        </p:txBody>
      </p:sp>
    </p:spTree>
    <p:extLst>
      <p:ext uri="{BB962C8B-B14F-4D97-AF65-F5344CB8AC3E}">
        <p14:creationId xmlns:p14="http://schemas.microsoft.com/office/powerpoint/2010/main" val="8129801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Use a Voice over to create a video with script</a:t>
            </a:r>
            <a:r>
              <a:rPr lang="en-ZA" baseline="0" dirty="0"/>
              <a:t> as is here. Create a video similar to this one: https://www.youtube.com/watch?v=cewXz5lzZu8 but in a South African context using a local plug top.</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13</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a:t>Use a Voice over to create a video with script</a:t>
            </a:r>
            <a:r>
              <a:rPr lang="en-ZA" baseline="0" dirty="0"/>
              <a:t> as is here. Create a video similar to this one: https://www.youtube.com/watch?v=cewXz5lzZu8 but in a South African context using a local plug top.</a:t>
            </a:r>
            <a:endParaRPr lang="en-ZA" dirty="0"/>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14</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Link</a:t>
            </a:r>
            <a:r>
              <a:rPr lang="en-ZA" baseline="0" dirty="0"/>
              <a:t> each to the relevant section below.</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On clicking each conductor</a:t>
            </a:r>
            <a:r>
              <a:rPr lang="en-US" b="0" baseline="0" dirty="0"/>
              <a:t> in the image present the following: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“EARTH (green or yellow)- The longest pin on the 3 pin plug is attached here.</a:t>
            </a:r>
            <a:r>
              <a:rPr lang="en-US" b="0" baseline="0" dirty="0"/>
              <a:t> </a:t>
            </a:r>
            <a:r>
              <a:rPr lang="en-ZA" b="0" baseline="0" dirty="0"/>
              <a:t>The conductor lengths must be arranged so that if the cable is pulled out of the plug, the earth conductor must only break contact after the live and neutral conductors.”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ZA" b="0" baseline="0" dirty="0"/>
              <a:t>“LIVE (brown)-The conductor lengths must be arranged so that if the cable is pulled out of the plug, the earth conductor must only break contact after the live and neutral conductors.”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“NEUTRAL (blue)-</a:t>
            </a:r>
            <a:r>
              <a:rPr lang="en-ZA" b="0" baseline="0" dirty="0"/>
              <a:t>The conductor lengths must be arranged so that if the cable is pulled out of the plug, the earth conductor must only break contact after the live and neutral conductors.”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ZA" b="0" baseline="0" dirty="0"/>
              <a:t>Image: https://tinyurl.com/ybwzx3bx</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596646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screenshot of vid01 (see brief). Play video full screen. </a:t>
            </a:r>
            <a:endParaRPr lang="en-ZA"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                                                </a:t>
            </a:r>
          </a:p>
        </p:txBody>
      </p:sp>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a:p>
        </p:txBody>
      </p:sp>
    </p:spTree>
    <p:extLst>
      <p:ext uri="{BB962C8B-B14F-4D97-AF65-F5344CB8AC3E}">
        <p14:creationId xmlns:p14="http://schemas.microsoft.com/office/powerpoint/2010/main" val="3236998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2205094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7</a:t>
            </a:fld>
            <a:endParaRPr lang="en-GB"/>
          </a:p>
        </p:txBody>
      </p:sp>
    </p:spTree>
    <p:extLst>
      <p:ext uri="{BB962C8B-B14F-4D97-AF65-F5344CB8AC3E}">
        <p14:creationId xmlns:p14="http://schemas.microsoft.com/office/powerpoint/2010/main" val="2205094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The</a:t>
            </a:r>
            <a:r>
              <a:rPr lang="en-US" b="0" baseline="0" dirty="0"/>
              <a:t> diagram is currently labelled correctly. Allow students to insert answers next to the pins.</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8</a:t>
            </a:fld>
            <a:endParaRPr lang="en-GB"/>
          </a:p>
        </p:txBody>
      </p:sp>
    </p:spTree>
    <p:extLst>
      <p:ext uri="{BB962C8B-B14F-4D97-AF65-F5344CB8AC3E}">
        <p14:creationId xmlns:p14="http://schemas.microsoft.com/office/powerpoint/2010/main" val="41486388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The</a:t>
            </a:r>
            <a:r>
              <a:rPr lang="en-US" b="0" baseline="0" dirty="0"/>
              <a:t> steps are currently in the correct order and must be mixed up before presenting the question to the student.</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9</a:t>
            </a:fld>
            <a:endParaRPr lang="en-GB"/>
          </a:p>
        </p:txBody>
      </p:sp>
    </p:spTree>
    <p:extLst>
      <p:ext uri="{BB962C8B-B14F-4D97-AF65-F5344CB8AC3E}">
        <p14:creationId xmlns:p14="http://schemas.microsoft.com/office/powerpoint/2010/main" val="10343613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True or False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TRUE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Well done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Incorrect – That is not correct. </a:t>
            </a:r>
            <a:r>
              <a:rPr lang="en-ZA" b="0" dirty="0"/>
              <a:t>The conductor lengths must be arranged so that if the cable is pulled out of the plug, the earth conductor must only break contact after the live and neutral conductors</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10</a:t>
            </a:fld>
            <a:endParaRPr lang="en-GB"/>
          </a:p>
        </p:txBody>
      </p:sp>
    </p:spTree>
    <p:extLst>
      <p:ext uri="{BB962C8B-B14F-4D97-AF65-F5344CB8AC3E}">
        <p14:creationId xmlns:p14="http://schemas.microsoft.com/office/powerpoint/2010/main" val="34320155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3" y="942577"/>
            <a:ext cx="7679531" cy="2005142"/>
          </a:xfrm>
        </p:spPr>
        <p:txBody>
          <a:bodyPr anchor="b"/>
          <a:lstStyle>
            <a:lvl1pPr algn="ctr">
              <a:defRPr sz="5000"/>
            </a:lvl1pPr>
          </a:lstStyle>
          <a:p>
            <a:r>
              <a:rPr lang="en-US"/>
              <a:t>Click to edit Master title style</a:t>
            </a:r>
            <a:endParaRPr lang="en-US" dirty="0"/>
          </a:p>
        </p:txBody>
      </p:sp>
      <p:sp>
        <p:nvSpPr>
          <p:cNvPr id="3" name="Subtitle 2"/>
          <p:cNvSpPr>
            <a:spLocks noGrp="1"/>
          </p:cNvSpPr>
          <p:nvPr>
            <p:ph type="subTitle" idx="1"/>
          </p:nvPr>
        </p:nvSpPr>
        <p:spPr>
          <a:xfrm>
            <a:off x="1279923" y="3025046"/>
            <a:ext cx="7679531" cy="1390533"/>
          </a:xfrm>
        </p:spPr>
        <p:txBody>
          <a:bodyPr/>
          <a:lstStyle>
            <a:lvl1pPr marL="0" indent="0" algn="ctr">
              <a:buNone/>
              <a:defRPr sz="2000"/>
            </a:lvl1pPr>
            <a:lvl2pPr marL="383938" indent="0" algn="ctr">
              <a:buNone/>
              <a:defRPr sz="1700"/>
            </a:lvl2pPr>
            <a:lvl3pPr marL="767874" indent="0" algn="ctr">
              <a:buNone/>
              <a:defRPr sz="1500"/>
            </a:lvl3pPr>
            <a:lvl4pPr marL="1151813" indent="0" algn="ctr">
              <a:buNone/>
              <a:defRPr sz="1300"/>
            </a:lvl4pPr>
            <a:lvl5pPr marL="1535749" indent="0" algn="ctr">
              <a:buNone/>
              <a:defRPr sz="1300"/>
            </a:lvl5pPr>
            <a:lvl6pPr marL="1919687" indent="0" algn="ctr">
              <a:buNone/>
              <a:defRPr sz="1300"/>
            </a:lvl6pPr>
            <a:lvl7pPr marL="2303623" indent="0" algn="ctr">
              <a:buNone/>
              <a:defRPr sz="1300"/>
            </a:lvl7pPr>
            <a:lvl8pPr marL="2687562" indent="0" algn="ctr">
              <a:buNone/>
              <a:defRPr sz="1300"/>
            </a:lvl8pPr>
            <a:lvl9pPr marL="3071498" indent="0" algn="ctr">
              <a:buNone/>
              <a:defRPr sz="13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5E407DE3-9DDB-4BC9-B55A-F75D494A9618}"/>
              </a:ext>
            </a:extLst>
          </p:cNvPr>
          <p:cNvSpPr/>
          <p:nvPr userDrawn="1"/>
        </p:nvSpPr>
        <p:spPr>
          <a:xfrm>
            <a:off x="392011" y="4987224"/>
            <a:ext cx="9455351" cy="50783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dirty="0">
                <a:ln>
                  <a:noFill/>
                </a:ln>
                <a:solidFill>
                  <a:srgbClr val="43525A"/>
                </a:solidFill>
                <a:effectLst/>
                <a:uLnTx/>
                <a:uFillTx/>
                <a:latin typeface="+mn-lt"/>
                <a:ea typeface="+mn-ea"/>
                <a:cs typeface="+mn-cs"/>
              </a:rPr>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1"/>
    </p:custDataLst>
    <p:extLst>
      <p:ext uri="{BB962C8B-B14F-4D97-AF65-F5344CB8AC3E}">
        <p14:creationId xmlns:p14="http://schemas.microsoft.com/office/powerpoint/2010/main" val="79908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339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4" y="306637"/>
            <a:ext cx="2207865" cy="488086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8" y="306637"/>
            <a:ext cx="6495604" cy="488086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393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400"/>
            </a:lvl1pPr>
          </a:lstStyle>
          <a:p>
            <a:r>
              <a:rPr lang="en-US" dirty="0"/>
              <a:t>Click to edit Master title style</a:t>
            </a:r>
            <a:endParaRPr lang="en-GB" dirty="0"/>
          </a:p>
        </p:txBody>
      </p:sp>
      <p:sp>
        <p:nvSpPr>
          <p:cNvPr id="3" name="Content Placeholder 2"/>
          <p:cNvSpPr>
            <a:spLocks noGrp="1"/>
          </p:cNvSpPr>
          <p:nvPr>
            <p:ph idx="1"/>
          </p:nvPr>
        </p:nvSpPr>
        <p:spPr>
          <a:xfrm>
            <a:off x="703957" y="1533186"/>
            <a:ext cx="4347228" cy="4072678"/>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6"/>
            <a:ext cx="4553056" cy="4044947"/>
          </a:xfrm>
        </p:spPr>
        <p:txBody>
          <a:bodyPr/>
          <a:lstStyle/>
          <a:p>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38" indent="0">
              <a:buNone/>
              <a:defRPr/>
            </a:lvl2pPr>
            <a:lvl3pPr marL="767874" indent="0">
              <a:buNone/>
              <a:defRPr/>
            </a:lvl3pPr>
            <a:lvl4pPr marL="1151813" indent="0">
              <a:buNone/>
              <a:defRPr/>
            </a:lvl4pPr>
            <a:lvl5pPr marL="1535749" indent="0">
              <a:buNone/>
              <a:defRPr/>
            </a:lvl5pPr>
          </a:lstStyle>
          <a:p>
            <a:pPr lvl="0"/>
            <a:r>
              <a:rPr lang="en-US" dirty="0"/>
              <a:t>Click to edit Master text styles</a:t>
            </a:r>
          </a:p>
        </p:txBody>
      </p:sp>
      <p:sp>
        <p:nvSpPr>
          <p:cNvPr id="5" name="TextBox 4"/>
          <p:cNvSpPr txBox="1"/>
          <p:nvPr userDrawn="1"/>
        </p:nvSpPr>
        <p:spPr>
          <a:xfrm>
            <a:off x="703959" y="4946744"/>
            <a:ext cx="760136" cy="461661"/>
          </a:xfrm>
          <a:prstGeom prst="rect">
            <a:avLst/>
          </a:prstGeom>
          <a:noFill/>
        </p:spPr>
        <p:txBody>
          <a:bodyPr wrap="none" lIns="91436" tIns="45718" rIns="91436" bIns="45718" rtlCol="0">
            <a:spAutoFit/>
          </a:bodyPr>
          <a:lstStyle/>
          <a:p>
            <a:r>
              <a:rPr lang="en-GB" sz="2400" dirty="0"/>
              <a:t>URL:</a:t>
            </a:r>
          </a:p>
        </p:txBody>
      </p:sp>
      <p:sp>
        <p:nvSpPr>
          <p:cNvPr id="8" name="Title 1"/>
          <p:cNvSpPr>
            <a:spLocks noGrp="1"/>
          </p:cNvSpPr>
          <p:nvPr>
            <p:ph type="title"/>
          </p:nvPr>
        </p:nvSpPr>
        <p:spPr>
          <a:xfrm>
            <a:off x="703958" y="306640"/>
            <a:ext cx="8831461" cy="1113227"/>
          </a:xfrm>
        </p:spPr>
        <p:txBody>
          <a:bodyPr>
            <a:normAutofit/>
          </a:bodyPr>
          <a:lstStyle>
            <a:lvl1pPr>
              <a:defRPr sz="3000"/>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0"/>
            <a:ext cx="4351734" cy="427540"/>
          </a:xfrm>
        </p:spPr>
        <p:txBody>
          <a:bodyPr anchor="ctr">
            <a:normAutofit/>
          </a:bodyPr>
          <a:lstStyle>
            <a:lvl1pPr marL="0" indent="0">
              <a:buNone/>
              <a:defRPr sz="1300"/>
            </a:lvl1pPr>
            <a:lvl2pPr marL="383938" indent="0">
              <a:buNone/>
              <a:defRPr/>
            </a:lvl2pPr>
            <a:lvl3pPr marL="767874" indent="0">
              <a:buNone/>
              <a:defRPr/>
            </a:lvl3pPr>
            <a:lvl4pPr marL="1151813" indent="0">
              <a:buNone/>
              <a:defRPr/>
            </a:lvl4pPr>
            <a:lvl5pPr marL="1535749"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0"/>
            <a:ext cx="4351734" cy="427540"/>
          </a:xfrm>
        </p:spPr>
        <p:txBody>
          <a:bodyPr anchor="ctr">
            <a:normAutofit/>
          </a:bodyPr>
          <a:lstStyle>
            <a:lvl1pPr marL="0" indent="0">
              <a:buNone/>
              <a:defRPr sz="1300"/>
            </a:lvl1pPr>
            <a:lvl2pPr marL="383938" indent="0">
              <a:buNone/>
              <a:defRPr/>
            </a:lvl2pPr>
            <a:lvl3pPr marL="767874" indent="0">
              <a:buNone/>
              <a:defRPr/>
            </a:lvl3pPr>
            <a:lvl4pPr marL="1151813" indent="0">
              <a:buNone/>
              <a:defRPr/>
            </a:lvl4pPr>
            <a:lvl5pPr marL="1535749"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00"/>
            </a:lvl1pPr>
            <a:lvl2pPr marL="383938" indent="0">
              <a:buNone/>
              <a:defRPr/>
            </a:lvl2pPr>
            <a:lvl3pPr marL="767874" indent="0">
              <a:buNone/>
              <a:defRPr/>
            </a:lvl3pPr>
            <a:lvl4pPr marL="1151813" indent="0">
              <a:buNone/>
              <a:defRPr/>
            </a:lvl4pPr>
            <a:lvl5pPr marL="1535749"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8"/>
            <a:ext cx="4351734" cy="427540"/>
          </a:xfrm>
        </p:spPr>
        <p:txBody>
          <a:bodyPr anchor="ctr">
            <a:normAutofit/>
          </a:bodyPr>
          <a:lstStyle>
            <a:lvl1pPr marL="0" indent="0">
              <a:buNone/>
              <a:defRPr sz="2000"/>
            </a:lvl1pPr>
            <a:lvl2pPr marL="383938" indent="0">
              <a:buNone/>
              <a:defRPr/>
            </a:lvl2pPr>
            <a:lvl3pPr marL="767874" indent="0">
              <a:buNone/>
              <a:defRPr/>
            </a:lvl3pPr>
            <a:lvl4pPr marL="1151813" indent="0">
              <a:buNone/>
              <a:defRPr/>
            </a:lvl4pPr>
            <a:lvl5pPr marL="1535749"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8"/>
            <a:ext cx="4351734" cy="3375678"/>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5" y="5237860"/>
            <a:ext cx="8831459" cy="427540"/>
          </a:xfrm>
        </p:spPr>
        <p:txBody>
          <a:bodyPr anchor="ctr">
            <a:normAutofit/>
          </a:bodyPr>
          <a:lstStyle>
            <a:lvl1pPr marL="0" indent="0">
              <a:buNone/>
              <a:defRPr sz="1300"/>
            </a:lvl1pPr>
            <a:lvl2pPr marL="383938" indent="0">
              <a:buNone/>
              <a:defRPr/>
            </a:lvl2pPr>
            <a:lvl3pPr marL="767874" indent="0">
              <a:buNone/>
              <a:defRPr/>
            </a:lvl3pPr>
            <a:lvl4pPr marL="1151813" indent="0">
              <a:buNone/>
              <a:defRPr/>
            </a:lvl4pPr>
            <a:lvl5pPr marL="1535749"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5" y="1434739"/>
            <a:ext cx="8831459" cy="427540"/>
          </a:xfrm>
        </p:spPr>
        <p:txBody>
          <a:bodyPr anchor="ctr">
            <a:normAutofit/>
          </a:bodyPr>
          <a:lstStyle>
            <a:lvl1pPr marL="0" indent="0">
              <a:buNone/>
              <a:defRPr sz="2000"/>
            </a:lvl1pPr>
            <a:lvl2pPr marL="383938" indent="0">
              <a:buNone/>
              <a:defRPr/>
            </a:lvl2pPr>
            <a:lvl3pPr marL="767874" indent="0">
              <a:buNone/>
              <a:defRPr/>
            </a:lvl3pPr>
            <a:lvl4pPr marL="1151813" indent="0">
              <a:buNone/>
              <a:defRPr/>
            </a:lvl4pPr>
            <a:lvl5pPr marL="1535749"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8" y="1862489"/>
            <a:ext cx="8831461" cy="3375678"/>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5" y="592981"/>
            <a:ext cx="8831459" cy="615549"/>
          </a:xfrm>
          <a:prstGeom prst="rect">
            <a:avLst/>
          </a:prstGeom>
          <a:noFill/>
        </p:spPr>
        <p:txBody>
          <a:bodyPr wrap="square" lIns="91436" tIns="45718" rIns="91436" bIns="45718" rtlCol="0" anchor="ctr">
            <a:spAutoFit/>
          </a:bodyPr>
          <a:lstStyle/>
          <a:p>
            <a:r>
              <a:rPr lang="en-GB" sz="3400" b="1" dirty="0"/>
              <a:t>Unit Objectives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8" y="1547640"/>
            <a:ext cx="8831461" cy="3554404"/>
          </a:xfrm>
        </p:spPr>
        <p:txBody>
          <a:bodyPr/>
          <a:lstStyle>
            <a:lvl1pPr marL="431929" indent="-431929">
              <a:buFont typeface="+mj-lt"/>
              <a:buAutoNum type="arabicPeriod"/>
              <a:defRPr/>
            </a:lvl1pPr>
          </a:lstStyle>
          <a:p>
            <a:pPr lvl="0"/>
            <a:r>
              <a:rPr lang="en-US" dirty="0"/>
              <a:t>Click to edit Master text styles</a:t>
            </a:r>
          </a:p>
        </p:txBody>
      </p:sp>
      <p:sp>
        <p:nvSpPr>
          <p:cNvPr id="7" name="TextBox 6"/>
          <p:cNvSpPr txBox="1"/>
          <p:nvPr userDrawn="1"/>
        </p:nvSpPr>
        <p:spPr>
          <a:xfrm>
            <a:off x="703957" y="1108235"/>
            <a:ext cx="2739203" cy="461661"/>
          </a:xfrm>
          <a:prstGeom prst="rect">
            <a:avLst/>
          </a:prstGeom>
          <a:noFill/>
        </p:spPr>
        <p:txBody>
          <a:bodyPr wrap="none" lIns="91436" tIns="45718" rIns="91436" bIns="45718" rtlCol="0">
            <a:spAutoFit/>
          </a:bodyPr>
          <a:lstStyle/>
          <a:p>
            <a:r>
              <a:rPr lang="en-GB" sz="2400" b="1" dirty="0"/>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8" y="355311"/>
            <a:ext cx="8831461" cy="615549"/>
          </a:xfrm>
          <a:prstGeom prst="rect">
            <a:avLst/>
          </a:prstGeom>
          <a:noFill/>
        </p:spPr>
        <p:txBody>
          <a:bodyPr wrap="square" lIns="91436" tIns="45718" rIns="91436" bIns="45718" rtlCol="0">
            <a:spAutoFit/>
          </a:bodyPr>
          <a:lstStyle/>
          <a:p>
            <a:r>
              <a:rPr lang="en-GB" sz="3400"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3" y="942577"/>
            <a:ext cx="7679531" cy="2005142"/>
          </a:xfrm>
        </p:spPr>
        <p:txBody>
          <a:bodyPr anchor="b"/>
          <a:lstStyle>
            <a:lvl1pPr algn="ctr">
              <a:defRPr sz="5000"/>
            </a:lvl1pPr>
          </a:lstStyle>
          <a:p>
            <a:r>
              <a:rPr lang="en-US"/>
              <a:t>Click to edit Master title style</a:t>
            </a:r>
            <a:endParaRPr lang="en-GB"/>
          </a:p>
        </p:txBody>
      </p:sp>
      <p:sp>
        <p:nvSpPr>
          <p:cNvPr id="3" name="Subtitle 2"/>
          <p:cNvSpPr>
            <a:spLocks noGrp="1"/>
          </p:cNvSpPr>
          <p:nvPr>
            <p:ph type="subTitle" idx="1"/>
          </p:nvPr>
        </p:nvSpPr>
        <p:spPr>
          <a:xfrm>
            <a:off x="1279923" y="3025046"/>
            <a:ext cx="7679531" cy="1390533"/>
          </a:xfrm>
        </p:spPr>
        <p:txBody>
          <a:bodyPr/>
          <a:lstStyle>
            <a:lvl1pPr marL="0" indent="0" algn="ctr">
              <a:buNone/>
              <a:defRPr sz="2000"/>
            </a:lvl1pPr>
            <a:lvl2pPr marL="383913" indent="0" algn="ctr">
              <a:buNone/>
              <a:defRPr sz="1700"/>
            </a:lvl2pPr>
            <a:lvl3pPr marL="767824" indent="0" algn="ctr">
              <a:buNone/>
              <a:defRPr sz="1400"/>
            </a:lvl3pPr>
            <a:lvl4pPr marL="1151737" indent="0" algn="ctr">
              <a:buNone/>
              <a:defRPr sz="1300"/>
            </a:lvl4pPr>
            <a:lvl5pPr marL="1535650" indent="0" algn="ctr">
              <a:buNone/>
              <a:defRPr sz="1300"/>
            </a:lvl5pPr>
            <a:lvl6pPr marL="1919563" indent="0" algn="ctr">
              <a:buNone/>
              <a:defRPr sz="1300"/>
            </a:lvl6pPr>
            <a:lvl7pPr marL="2303474" indent="0" algn="ctr">
              <a:buNone/>
              <a:defRPr sz="1300"/>
            </a:lvl7pPr>
            <a:lvl8pPr marL="2687387" indent="0" algn="ctr">
              <a:buNone/>
              <a:defRPr sz="1300"/>
            </a:lvl8pPr>
            <a:lvl9pPr marL="3071300" indent="0" algn="ctr">
              <a:buNone/>
              <a:defRPr sz="1300"/>
            </a:lvl9pPr>
          </a:lstStyle>
          <a:p>
            <a:r>
              <a:rPr lang="en-US"/>
              <a:t>Click to edit Master subtitle style</a:t>
            </a:r>
            <a:endParaRPr lang="en-GB"/>
          </a:p>
        </p:txBody>
      </p:sp>
    </p:spTree>
    <p:extLst>
      <p:ext uri="{BB962C8B-B14F-4D97-AF65-F5344CB8AC3E}">
        <p14:creationId xmlns:p14="http://schemas.microsoft.com/office/powerpoint/2010/main" val="32812426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400" b="1">
                <a:latin typeface="+mn-lt"/>
              </a:defRPr>
            </a:lvl1pPr>
          </a:lstStyle>
          <a:p>
            <a:r>
              <a:rPr lang="en-US" dirty="0"/>
              <a:t>Click to edit Master title style</a:t>
            </a:r>
            <a:endParaRPr lang="en-GB" dirty="0"/>
          </a:p>
        </p:txBody>
      </p:sp>
      <p:sp>
        <p:nvSpPr>
          <p:cNvPr id="3" name="Content Placeholder 2"/>
          <p:cNvSpPr>
            <a:spLocks noGrp="1"/>
          </p:cNvSpPr>
          <p:nvPr>
            <p:ph idx="1"/>
          </p:nvPr>
        </p:nvSpPr>
        <p:spPr/>
        <p:txBody>
          <a:bodyPr>
            <a:normAutofit/>
          </a:bodyPr>
          <a:lstStyle>
            <a:lvl1pPr marL="0" indent="0">
              <a:buNone/>
              <a:defRPr sz="2300"/>
            </a:lvl1pPr>
          </a:lstStyle>
          <a:p>
            <a:pPr lvl="0"/>
            <a:r>
              <a:rPr lang="en-US" dirty="0"/>
              <a:t>Click to edit Master text styles</a:t>
            </a:r>
          </a:p>
        </p:txBody>
      </p:sp>
    </p:spTree>
    <p:extLst>
      <p:ext uri="{BB962C8B-B14F-4D97-AF65-F5344CB8AC3E}">
        <p14:creationId xmlns:p14="http://schemas.microsoft.com/office/powerpoint/2010/main" val="25321622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400"/>
            </a:lvl1pPr>
          </a:lstStyle>
          <a:p>
            <a:r>
              <a:rPr lang="en-US" dirty="0"/>
              <a:t>Click to edit Master title style</a:t>
            </a:r>
            <a:endParaRPr lang="en-GB" dirty="0"/>
          </a:p>
        </p:txBody>
      </p:sp>
      <p:sp>
        <p:nvSpPr>
          <p:cNvPr id="3" name="Content Placeholder 2"/>
          <p:cNvSpPr>
            <a:spLocks noGrp="1"/>
          </p:cNvSpPr>
          <p:nvPr>
            <p:ph idx="1"/>
          </p:nvPr>
        </p:nvSpPr>
        <p:spPr>
          <a:xfrm>
            <a:off x="703957" y="1533187"/>
            <a:ext cx="4347228" cy="4072678"/>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1" y="1535855"/>
            <a:ext cx="4553056" cy="4044947"/>
          </a:xfrm>
        </p:spPr>
        <p:txBody>
          <a:bodyPr/>
          <a:lstStyle/>
          <a:p>
            <a:endParaRPr lang="en-GB" dirty="0"/>
          </a:p>
        </p:txBody>
      </p:sp>
    </p:spTree>
    <p:extLst>
      <p:ext uri="{BB962C8B-B14F-4D97-AF65-F5344CB8AC3E}">
        <p14:creationId xmlns:p14="http://schemas.microsoft.com/office/powerpoint/2010/main" val="742150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851846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Activit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0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0" indent="0">
              <a:buNone/>
              <a:defRPr/>
            </a:lvl1pPr>
          </a:lstStyle>
          <a:p>
            <a:pPr lvl="0"/>
            <a:r>
              <a:rPr lang="en-US" dirty="0"/>
              <a:t>Click to edit Master text styles</a:t>
            </a:r>
          </a:p>
        </p:txBody>
      </p:sp>
    </p:spTree>
    <p:extLst>
      <p:ext uri="{BB962C8B-B14F-4D97-AF65-F5344CB8AC3E}">
        <p14:creationId xmlns:p14="http://schemas.microsoft.com/office/powerpoint/2010/main" val="16095881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Assessm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0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0" indent="0">
              <a:buNone/>
              <a:defRPr/>
            </a:lvl1pPr>
          </a:lstStyle>
          <a:p>
            <a:pPr lvl="0"/>
            <a:r>
              <a:rPr lang="en-US" dirty="0"/>
              <a:t>Click to edit Master text styles</a:t>
            </a:r>
          </a:p>
        </p:txBody>
      </p:sp>
    </p:spTree>
    <p:extLst>
      <p:ext uri="{BB962C8B-B14F-4D97-AF65-F5344CB8AC3E}">
        <p14:creationId xmlns:p14="http://schemas.microsoft.com/office/powerpoint/2010/main" val="27693559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2" y="4958609"/>
            <a:ext cx="8110936" cy="427540"/>
          </a:xfrm>
        </p:spPr>
        <p:txBody>
          <a:bodyPr anchor="ctr"/>
          <a:lstStyle>
            <a:lvl1pPr marL="0" indent="0">
              <a:buNone/>
              <a:defRPr/>
            </a:lvl1pPr>
            <a:lvl2pPr marL="383913" indent="0">
              <a:buNone/>
              <a:defRPr/>
            </a:lvl2pPr>
            <a:lvl3pPr marL="767824" indent="0">
              <a:buNone/>
              <a:defRPr/>
            </a:lvl3pPr>
            <a:lvl4pPr marL="1151737" indent="0">
              <a:buNone/>
              <a:defRPr/>
            </a:lvl4pPr>
            <a:lvl5pPr marL="1535650" indent="0">
              <a:buNone/>
              <a:defRPr/>
            </a:lvl5pPr>
          </a:lstStyle>
          <a:p>
            <a:pPr lvl="0"/>
            <a:r>
              <a:rPr lang="en-US" dirty="0"/>
              <a:t>Click to edit Master text styles</a:t>
            </a:r>
          </a:p>
        </p:txBody>
      </p:sp>
      <p:sp>
        <p:nvSpPr>
          <p:cNvPr id="5" name="TextBox 4"/>
          <p:cNvSpPr txBox="1"/>
          <p:nvPr userDrawn="1"/>
        </p:nvSpPr>
        <p:spPr>
          <a:xfrm>
            <a:off x="703957" y="4946742"/>
            <a:ext cx="706497" cy="431475"/>
          </a:xfrm>
          <a:prstGeom prst="rect">
            <a:avLst/>
          </a:prstGeom>
          <a:noFill/>
        </p:spPr>
        <p:txBody>
          <a:bodyPr wrap="none" lIns="76782" tIns="38391" rIns="76782" bIns="38391" rtlCol="0">
            <a:spAutoFit/>
          </a:bodyPr>
          <a:lstStyle/>
          <a:p>
            <a:pPr defTabSz="767824"/>
            <a:r>
              <a:rPr lang="en-GB" sz="2300" dirty="0">
                <a:solidFill>
                  <a:prstClr val="black"/>
                </a:solidFill>
              </a:rPr>
              <a:t>URL:</a:t>
            </a:r>
          </a:p>
        </p:txBody>
      </p:sp>
      <p:sp>
        <p:nvSpPr>
          <p:cNvPr id="8" name="Title 1"/>
          <p:cNvSpPr>
            <a:spLocks noGrp="1"/>
          </p:cNvSpPr>
          <p:nvPr>
            <p:ph type="title"/>
          </p:nvPr>
        </p:nvSpPr>
        <p:spPr>
          <a:xfrm>
            <a:off x="703958" y="306638"/>
            <a:ext cx="8831461" cy="1113227"/>
          </a:xfrm>
        </p:spPr>
        <p:txBody>
          <a:bodyPr>
            <a:normAutofit/>
          </a:bodyPr>
          <a:lstStyle>
            <a:lvl1pPr>
              <a:defRPr sz="3000"/>
            </a:lvl1pPr>
          </a:lstStyle>
          <a:p>
            <a:r>
              <a:rPr lang="en-US" dirty="0"/>
              <a:t>Click to edit Master title style</a:t>
            </a:r>
            <a:endParaRPr lang="en-GB" dirty="0"/>
          </a:p>
        </p:txBody>
      </p:sp>
    </p:spTree>
    <p:extLst>
      <p:ext uri="{BB962C8B-B14F-4D97-AF65-F5344CB8AC3E}">
        <p14:creationId xmlns:p14="http://schemas.microsoft.com/office/powerpoint/2010/main" val="42379314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reated Video">
    <p:spTree>
      <p:nvGrpSpPr>
        <p:cNvPr id="1" name=""/>
        <p:cNvGrpSpPr/>
        <p:nvPr/>
      </p:nvGrpSpPr>
      <p:grpSpPr>
        <a:xfrm>
          <a:off x="0" y="0"/>
          <a:ext cx="0" cy="0"/>
          <a:chOff x="0" y="0"/>
          <a:chExt cx="0" cy="0"/>
        </a:xfrm>
      </p:grpSpPr>
      <p:sp>
        <p:nvSpPr>
          <p:cNvPr id="8" name="Title 1"/>
          <p:cNvSpPr>
            <a:spLocks noGrp="1"/>
          </p:cNvSpPr>
          <p:nvPr>
            <p:ph type="title"/>
          </p:nvPr>
        </p:nvSpPr>
        <p:spPr>
          <a:xfrm>
            <a:off x="703958" y="306638"/>
            <a:ext cx="8831461" cy="1113227"/>
          </a:xfrm>
        </p:spPr>
        <p:txBody>
          <a:bodyPr>
            <a:normAutofit/>
          </a:bodyPr>
          <a:lstStyle>
            <a:lvl1pPr>
              <a:defRPr sz="3000"/>
            </a:lvl1pPr>
          </a:lstStyle>
          <a:p>
            <a:r>
              <a:rPr lang="en-US" dirty="0"/>
              <a:t>Click to edit Master title style</a:t>
            </a:r>
            <a:endParaRPr lang="en-GB" dirty="0"/>
          </a:p>
        </p:txBody>
      </p:sp>
      <p:sp>
        <p:nvSpPr>
          <p:cNvPr id="3" name="Content Placeholder 2"/>
          <p:cNvSpPr>
            <a:spLocks noGrp="1"/>
          </p:cNvSpPr>
          <p:nvPr>
            <p:ph sz="quarter" idx="10"/>
          </p:nvPr>
        </p:nvSpPr>
        <p:spPr>
          <a:xfrm>
            <a:off x="703958" y="1514522"/>
            <a:ext cx="8831461" cy="4087610"/>
          </a:xfrm>
        </p:spPr>
        <p:txBody>
          <a:bodyPr/>
          <a:lstStyle>
            <a:lvl1pPr marL="383913" indent="-383913">
              <a:buFont typeface="+mj-lt"/>
              <a:buAutoNum type="arabicPeriod"/>
              <a:defRPr/>
            </a:lvl1pPr>
            <a:lvl2pPr marL="767824" indent="-383913">
              <a:buFont typeface="+mj-lt"/>
              <a:buAutoNum type="arabicPeriod"/>
              <a:defRPr/>
            </a:lvl2pPr>
          </a:lstStyle>
          <a:p>
            <a:pPr lvl="0"/>
            <a:r>
              <a:rPr lang="en-US" dirty="0"/>
              <a:t>Click to edit Master text styles</a:t>
            </a:r>
          </a:p>
          <a:p>
            <a:pPr lvl="1"/>
            <a:endParaRPr lang="en-US" dirty="0"/>
          </a:p>
        </p:txBody>
      </p:sp>
    </p:spTree>
    <p:extLst>
      <p:ext uri="{BB962C8B-B14F-4D97-AF65-F5344CB8AC3E}">
        <p14:creationId xmlns:p14="http://schemas.microsoft.com/office/powerpoint/2010/main" val="9644870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6" y="5237860"/>
            <a:ext cx="4351734" cy="427540"/>
          </a:xfrm>
        </p:spPr>
        <p:txBody>
          <a:bodyPr anchor="ctr">
            <a:normAutofit/>
          </a:bodyPr>
          <a:lstStyle>
            <a:lvl1pPr marL="0" indent="0">
              <a:buNone/>
              <a:defRPr sz="1300"/>
            </a:lvl1pPr>
            <a:lvl2pPr marL="383913" indent="0">
              <a:buNone/>
              <a:defRPr/>
            </a:lvl2pPr>
            <a:lvl3pPr marL="767824" indent="0">
              <a:buNone/>
              <a:defRPr/>
            </a:lvl3pPr>
            <a:lvl4pPr marL="1151737" indent="0">
              <a:buNone/>
              <a:defRPr/>
            </a:lvl4pPr>
            <a:lvl5pPr marL="1535650"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0"/>
            <a:ext cx="4351734" cy="427540"/>
          </a:xfrm>
        </p:spPr>
        <p:txBody>
          <a:bodyPr anchor="ctr">
            <a:normAutofit/>
          </a:bodyPr>
          <a:lstStyle>
            <a:lvl1pPr marL="0" indent="0">
              <a:buNone/>
              <a:defRPr sz="1300"/>
            </a:lvl1pPr>
            <a:lvl2pPr marL="383913" indent="0">
              <a:buNone/>
              <a:defRPr/>
            </a:lvl2pPr>
            <a:lvl3pPr marL="767824" indent="0">
              <a:buNone/>
              <a:defRPr/>
            </a:lvl3pPr>
            <a:lvl4pPr marL="1151737" indent="0">
              <a:buNone/>
              <a:defRPr/>
            </a:lvl4pPr>
            <a:lvl5pPr marL="1535650"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00"/>
            </a:lvl1pPr>
            <a:lvl2pPr marL="383913" indent="0">
              <a:buNone/>
              <a:defRPr/>
            </a:lvl2pPr>
            <a:lvl3pPr marL="767824" indent="0">
              <a:buNone/>
              <a:defRPr/>
            </a:lvl3pPr>
            <a:lvl4pPr marL="1151737" indent="0">
              <a:buNone/>
              <a:defRPr/>
            </a:lvl4pPr>
            <a:lvl5pPr marL="1535650"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4" y="1438948"/>
            <a:ext cx="4351734" cy="427540"/>
          </a:xfrm>
        </p:spPr>
        <p:txBody>
          <a:bodyPr anchor="ctr">
            <a:normAutofit/>
          </a:bodyPr>
          <a:lstStyle>
            <a:lvl1pPr marL="0" indent="0">
              <a:buNone/>
              <a:defRPr sz="2000"/>
            </a:lvl1pPr>
            <a:lvl2pPr marL="383913" indent="0">
              <a:buNone/>
              <a:defRPr/>
            </a:lvl2pPr>
            <a:lvl3pPr marL="767824" indent="0">
              <a:buNone/>
              <a:defRPr/>
            </a:lvl3pPr>
            <a:lvl4pPr marL="1151737" indent="0">
              <a:buNone/>
              <a:defRPr/>
            </a:lvl4pPr>
            <a:lvl5pPr marL="1535650"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9"/>
            <a:ext cx="4351734" cy="3375678"/>
          </a:xfrm>
        </p:spPr>
        <p:txBody>
          <a:bodyPr/>
          <a:lstStyle/>
          <a:p>
            <a:endParaRPr lang="en-GB"/>
          </a:p>
        </p:txBody>
      </p:sp>
    </p:spTree>
    <p:extLst>
      <p:ext uri="{BB962C8B-B14F-4D97-AF65-F5344CB8AC3E}">
        <p14:creationId xmlns:p14="http://schemas.microsoft.com/office/powerpoint/2010/main" val="11183421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5" y="5237860"/>
            <a:ext cx="8831459" cy="427540"/>
          </a:xfrm>
        </p:spPr>
        <p:txBody>
          <a:bodyPr anchor="ctr">
            <a:normAutofit/>
          </a:bodyPr>
          <a:lstStyle>
            <a:lvl1pPr marL="0" indent="0">
              <a:buNone/>
              <a:defRPr sz="1300"/>
            </a:lvl1pPr>
            <a:lvl2pPr marL="383913" indent="0">
              <a:buNone/>
              <a:defRPr/>
            </a:lvl2pPr>
            <a:lvl3pPr marL="767824" indent="0">
              <a:buNone/>
              <a:defRPr/>
            </a:lvl3pPr>
            <a:lvl4pPr marL="1151737" indent="0">
              <a:buNone/>
              <a:defRPr/>
            </a:lvl4pPr>
            <a:lvl5pPr marL="1535650"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5" y="1434739"/>
            <a:ext cx="8831459" cy="427540"/>
          </a:xfrm>
        </p:spPr>
        <p:txBody>
          <a:bodyPr anchor="ctr">
            <a:normAutofit/>
          </a:bodyPr>
          <a:lstStyle>
            <a:lvl1pPr marL="0" indent="0">
              <a:buNone/>
              <a:defRPr sz="2000"/>
            </a:lvl1pPr>
            <a:lvl2pPr marL="383913" indent="0">
              <a:buNone/>
              <a:defRPr/>
            </a:lvl2pPr>
            <a:lvl3pPr marL="767824" indent="0">
              <a:buNone/>
              <a:defRPr/>
            </a:lvl3pPr>
            <a:lvl4pPr marL="1151737" indent="0">
              <a:buNone/>
              <a:defRPr/>
            </a:lvl4pPr>
            <a:lvl5pPr marL="1535650"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8" y="1862489"/>
            <a:ext cx="8831461" cy="3375678"/>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5" y="600379"/>
            <a:ext cx="8831459" cy="600752"/>
          </a:xfrm>
          <a:prstGeom prst="rect">
            <a:avLst/>
          </a:prstGeom>
          <a:noFill/>
        </p:spPr>
        <p:txBody>
          <a:bodyPr wrap="square" lIns="76782" tIns="38391" rIns="76782" bIns="38391" rtlCol="0" anchor="ctr">
            <a:spAutoFit/>
          </a:bodyPr>
          <a:lstStyle/>
          <a:p>
            <a:pPr defTabSz="767824"/>
            <a:r>
              <a:rPr lang="en-GB" sz="3400" b="1" dirty="0">
                <a:solidFill>
                  <a:prstClr val="black"/>
                </a:solidFill>
              </a:rPr>
              <a:t>Unit Objectives</a:t>
            </a:r>
          </a:p>
        </p:txBody>
      </p:sp>
    </p:spTree>
    <p:extLst>
      <p:ext uri="{BB962C8B-B14F-4D97-AF65-F5344CB8AC3E}">
        <p14:creationId xmlns:p14="http://schemas.microsoft.com/office/powerpoint/2010/main" val="30757859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8" y="1547640"/>
            <a:ext cx="8831461" cy="3554404"/>
          </a:xfrm>
        </p:spPr>
        <p:txBody>
          <a:bodyPr/>
          <a:lstStyle>
            <a:lvl1pPr marL="431901" indent="-43190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2"/>
            <a:ext cx="2608877" cy="431475"/>
          </a:xfrm>
          <a:prstGeom prst="rect">
            <a:avLst/>
          </a:prstGeom>
          <a:noFill/>
        </p:spPr>
        <p:txBody>
          <a:bodyPr wrap="none" lIns="76782" tIns="38391" rIns="76782" bIns="38391" rtlCol="0">
            <a:spAutoFit/>
          </a:bodyPr>
          <a:lstStyle/>
          <a:p>
            <a:pPr defTabSz="767824"/>
            <a:r>
              <a:rPr lang="en-GB" sz="2300" b="1" dirty="0">
                <a:solidFill>
                  <a:prstClr val="black"/>
                </a:solidFill>
              </a:rPr>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8" y="355310"/>
            <a:ext cx="8831461" cy="600752"/>
          </a:xfrm>
          <a:prstGeom prst="rect">
            <a:avLst/>
          </a:prstGeom>
          <a:noFill/>
        </p:spPr>
        <p:txBody>
          <a:bodyPr wrap="square" lIns="76782" tIns="38391" rIns="76782" bIns="38391" rtlCol="0">
            <a:spAutoFit/>
          </a:bodyPr>
          <a:lstStyle/>
          <a:p>
            <a:pPr defTabSz="767824"/>
            <a:r>
              <a:rPr lang="en-GB" sz="3400" b="1" dirty="0">
                <a:solidFill>
                  <a:prstClr val="black"/>
                </a:solidFill>
              </a:rPr>
              <a:t>Unit Objectives</a:t>
            </a:r>
          </a:p>
        </p:txBody>
      </p:sp>
    </p:spTree>
    <p:extLst>
      <p:ext uri="{BB962C8B-B14F-4D97-AF65-F5344CB8AC3E}">
        <p14:creationId xmlns:p14="http://schemas.microsoft.com/office/powerpoint/2010/main" val="5473928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5" y="1435865"/>
            <a:ext cx="8831461" cy="2395770"/>
          </a:xfrm>
        </p:spPr>
        <p:txBody>
          <a:bodyPr anchor="b"/>
          <a:lstStyle>
            <a:lvl1pPr>
              <a:defRPr sz="5000"/>
            </a:lvl1pPr>
          </a:lstStyle>
          <a:p>
            <a:r>
              <a:rPr lang="en-US"/>
              <a:t>Click to edit Master title style</a:t>
            </a:r>
            <a:endParaRPr lang="en-GB"/>
          </a:p>
        </p:txBody>
      </p:sp>
      <p:sp>
        <p:nvSpPr>
          <p:cNvPr id="3" name="Text Placeholder 2"/>
          <p:cNvSpPr>
            <a:spLocks noGrp="1"/>
          </p:cNvSpPr>
          <p:nvPr>
            <p:ph type="body" idx="1"/>
          </p:nvPr>
        </p:nvSpPr>
        <p:spPr>
          <a:xfrm>
            <a:off x="698625" y="3854300"/>
            <a:ext cx="8831461" cy="1259879"/>
          </a:xfrm>
        </p:spPr>
        <p:txBody>
          <a:bodyPr/>
          <a:lstStyle>
            <a:lvl1pPr marL="0" indent="0">
              <a:buNone/>
              <a:defRPr sz="2000">
                <a:solidFill>
                  <a:schemeClr val="tx1">
                    <a:tint val="75000"/>
                  </a:schemeClr>
                </a:solidFill>
              </a:defRPr>
            </a:lvl1pPr>
            <a:lvl2pPr marL="383913" indent="0">
              <a:buNone/>
              <a:defRPr sz="1700">
                <a:solidFill>
                  <a:schemeClr val="tx1">
                    <a:tint val="75000"/>
                  </a:schemeClr>
                </a:solidFill>
              </a:defRPr>
            </a:lvl2pPr>
            <a:lvl3pPr marL="767824" indent="0">
              <a:buNone/>
              <a:defRPr sz="1400">
                <a:solidFill>
                  <a:schemeClr val="tx1">
                    <a:tint val="75000"/>
                  </a:schemeClr>
                </a:solidFill>
              </a:defRPr>
            </a:lvl3pPr>
            <a:lvl4pPr marL="1151737" indent="0">
              <a:buNone/>
              <a:defRPr sz="1300">
                <a:solidFill>
                  <a:schemeClr val="tx1">
                    <a:tint val="75000"/>
                  </a:schemeClr>
                </a:solidFill>
              </a:defRPr>
            </a:lvl4pPr>
            <a:lvl5pPr marL="1535650" indent="0">
              <a:buNone/>
              <a:defRPr sz="1300">
                <a:solidFill>
                  <a:schemeClr val="tx1">
                    <a:tint val="75000"/>
                  </a:schemeClr>
                </a:solidFill>
              </a:defRPr>
            </a:lvl5pPr>
            <a:lvl6pPr marL="1919563" indent="0">
              <a:buNone/>
              <a:defRPr sz="1300">
                <a:solidFill>
                  <a:schemeClr val="tx1">
                    <a:tint val="75000"/>
                  </a:schemeClr>
                </a:solidFill>
              </a:defRPr>
            </a:lvl6pPr>
            <a:lvl7pPr marL="2303474" indent="0">
              <a:buNone/>
              <a:defRPr sz="1300">
                <a:solidFill>
                  <a:schemeClr val="tx1">
                    <a:tint val="75000"/>
                  </a:schemeClr>
                </a:solidFill>
              </a:defRPr>
            </a:lvl7pPr>
            <a:lvl8pPr marL="2687387" indent="0">
              <a:buNone/>
              <a:defRPr sz="1300">
                <a:solidFill>
                  <a:schemeClr val="tx1">
                    <a:tint val="75000"/>
                  </a:schemeClr>
                </a:solidFill>
              </a:defRPr>
            </a:lvl8pPr>
            <a:lvl9pPr marL="3071300" indent="0">
              <a:buNone/>
              <a:defRPr sz="13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983421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2" y="306638"/>
            <a:ext cx="8831461" cy="1113227"/>
          </a:xfrm>
        </p:spPr>
        <p:txBody>
          <a:bodyPr/>
          <a:lstStyle/>
          <a:p>
            <a:r>
              <a:rPr lang="en-US"/>
              <a:t>Click to edit Master title style</a:t>
            </a:r>
            <a:endParaRPr lang="en-GB"/>
          </a:p>
        </p:txBody>
      </p:sp>
      <p:sp>
        <p:nvSpPr>
          <p:cNvPr id="3" name="Text Placeholder 2"/>
          <p:cNvSpPr>
            <a:spLocks noGrp="1"/>
          </p:cNvSpPr>
          <p:nvPr>
            <p:ph type="body" idx="1"/>
          </p:nvPr>
        </p:nvSpPr>
        <p:spPr>
          <a:xfrm>
            <a:off x="705292" y="1411866"/>
            <a:ext cx="4331735" cy="691934"/>
          </a:xfrm>
        </p:spPr>
        <p:txBody>
          <a:bodyPr anchor="b"/>
          <a:lstStyle>
            <a:lvl1pPr marL="0" indent="0">
              <a:buNone/>
              <a:defRPr sz="2000" b="1"/>
            </a:lvl1pPr>
            <a:lvl2pPr marL="383913" indent="0">
              <a:buNone/>
              <a:defRPr sz="1700" b="1"/>
            </a:lvl2pPr>
            <a:lvl3pPr marL="767824" indent="0">
              <a:buNone/>
              <a:defRPr sz="1400" b="1"/>
            </a:lvl3pPr>
            <a:lvl4pPr marL="1151737" indent="0">
              <a:buNone/>
              <a:defRPr sz="1300" b="1"/>
            </a:lvl4pPr>
            <a:lvl5pPr marL="1535650" indent="0">
              <a:buNone/>
              <a:defRPr sz="1300" b="1"/>
            </a:lvl5pPr>
            <a:lvl6pPr marL="1919563" indent="0">
              <a:buNone/>
              <a:defRPr sz="1300" b="1"/>
            </a:lvl6pPr>
            <a:lvl7pPr marL="2303474" indent="0">
              <a:buNone/>
              <a:defRPr sz="1300" b="1"/>
            </a:lvl7pPr>
            <a:lvl8pPr marL="2687387" indent="0">
              <a:buNone/>
              <a:defRPr sz="1300" b="1"/>
            </a:lvl8pPr>
            <a:lvl9pPr marL="3071300" indent="0">
              <a:buNone/>
              <a:defRPr sz="1300" b="1"/>
            </a:lvl9pPr>
          </a:lstStyle>
          <a:p>
            <a:pPr lvl="0"/>
            <a:r>
              <a:rPr lang="en-US"/>
              <a:t>Click to edit Master text styles</a:t>
            </a:r>
          </a:p>
        </p:txBody>
      </p:sp>
      <p:sp>
        <p:nvSpPr>
          <p:cNvPr id="4" name="Content Placeholder 3"/>
          <p:cNvSpPr>
            <a:spLocks noGrp="1"/>
          </p:cNvSpPr>
          <p:nvPr>
            <p:ph sz="half" idx="2"/>
          </p:nvPr>
        </p:nvSpPr>
        <p:spPr>
          <a:xfrm>
            <a:off x="705292" y="2103801"/>
            <a:ext cx="4331735" cy="309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183684" y="1411866"/>
            <a:ext cx="4353068" cy="691934"/>
          </a:xfrm>
        </p:spPr>
        <p:txBody>
          <a:bodyPr anchor="b"/>
          <a:lstStyle>
            <a:lvl1pPr marL="0" indent="0">
              <a:buNone/>
              <a:defRPr sz="2000" b="1"/>
            </a:lvl1pPr>
            <a:lvl2pPr marL="383913" indent="0">
              <a:buNone/>
              <a:defRPr sz="1700" b="1"/>
            </a:lvl2pPr>
            <a:lvl3pPr marL="767824" indent="0">
              <a:buNone/>
              <a:defRPr sz="1400" b="1"/>
            </a:lvl3pPr>
            <a:lvl4pPr marL="1151737" indent="0">
              <a:buNone/>
              <a:defRPr sz="1300" b="1"/>
            </a:lvl4pPr>
            <a:lvl5pPr marL="1535650" indent="0">
              <a:buNone/>
              <a:defRPr sz="1300" b="1"/>
            </a:lvl5pPr>
            <a:lvl6pPr marL="1919563" indent="0">
              <a:buNone/>
              <a:defRPr sz="1300" b="1"/>
            </a:lvl6pPr>
            <a:lvl7pPr marL="2303474" indent="0">
              <a:buNone/>
              <a:defRPr sz="1300" b="1"/>
            </a:lvl7pPr>
            <a:lvl8pPr marL="2687387" indent="0">
              <a:buNone/>
              <a:defRPr sz="1300" b="1"/>
            </a:lvl8pPr>
            <a:lvl9pPr marL="3071300" indent="0">
              <a:buNone/>
              <a:defRPr sz="1300" b="1"/>
            </a:lvl9pPr>
          </a:lstStyle>
          <a:p>
            <a:pPr lvl="0"/>
            <a:r>
              <a:rPr lang="en-US"/>
              <a:t>Click to edit Master text styles</a:t>
            </a:r>
          </a:p>
        </p:txBody>
      </p:sp>
      <p:sp>
        <p:nvSpPr>
          <p:cNvPr id="6" name="Content Placeholder 5"/>
          <p:cNvSpPr>
            <a:spLocks noGrp="1"/>
          </p:cNvSpPr>
          <p:nvPr>
            <p:ph sz="quarter" idx="4"/>
          </p:nvPr>
        </p:nvSpPr>
        <p:spPr>
          <a:xfrm>
            <a:off x="5183684" y="2103801"/>
            <a:ext cx="4353068" cy="309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972539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660918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5" y="1435865"/>
            <a:ext cx="8831461" cy="2395771"/>
          </a:xfrm>
        </p:spPr>
        <p:txBody>
          <a:bodyPr anchor="b"/>
          <a:lstStyle>
            <a:lvl1pPr>
              <a:defRPr sz="5000"/>
            </a:lvl1pPr>
          </a:lstStyle>
          <a:p>
            <a:r>
              <a:rPr lang="en-US"/>
              <a:t>Click to edit Master title style</a:t>
            </a:r>
            <a:endParaRPr lang="en-US" dirty="0"/>
          </a:p>
        </p:txBody>
      </p:sp>
      <p:sp>
        <p:nvSpPr>
          <p:cNvPr id="3" name="Text Placeholder 2"/>
          <p:cNvSpPr>
            <a:spLocks noGrp="1"/>
          </p:cNvSpPr>
          <p:nvPr>
            <p:ph type="body" idx="1"/>
          </p:nvPr>
        </p:nvSpPr>
        <p:spPr>
          <a:xfrm>
            <a:off x="698625" y="3854301"/>
            <a:ext cx="8831461" cy="1259879"/>
          </a:xfrm>
        </p:spPr>
        <p:txBody>
          <a:bodyPr/>
          <a:lstStyle>
            <a:lvl1pPr marL="0" indent="0">
              <a:buNone/>
              <a:defRPr sz="2000">
                <a:solidFill>
                  <a:schemeClr val="tx1">
                    <a:tint val="75000"/>
                  </a:schemeClr>
                </a:solidFill>
              </a:defRPr>
            </a:lvl1pPr>
            <a:lvl2pPr marL="383938" indent="0">
              <a:buNone/>
              <a:defRPr sz="1700">
                <a:solidFill>
                  <a:schemeClr val="tx1">
                    <a:tint val="75000"/>
                  </a:schemeClr>
                </a:solidFill>
              </a:defRPr>
            </a:lvl2pPr>
            <a:lvl3pPr marL="767874" indent="0">
              <a:buNone/>
              <a:defRPr sz="1500">
                <a:solidFill>
                  <a:schemeClr val="tx1">
                    <a:tint val="75000"/>
                  </a:schemeClr>
                </a:solidFill>
              </a:defRPr>
            </a:lvl3pPr>
            <a:lvl4pPr marL="1151813" indent="0">
              <a:buNone/>
              <a:defRPr sz="1300">
                <a:solidFill>
                  <a:schemeClr val="tx1">
                    <a:tint val="75000"/>
                  </a:schemeClr>
                </a:solidFill>
              </a:defRPr>
            </a:lvl4pPr>
            <a:lvl5pPr marL="1535749" indent="0">
              <a:buNone/>
              <a:defRPr sz="1300">
                <a:solidFill>
                  <a:schemeClr val="tx1">
                    <a:tint val="75000"/>
                  </a:schemeClr>
                </a:solidFill>
              </a:defRPr>
            </a:lvl5pPr>
            <a:lvl6pPr marL="1919687" indent="0">
              <a:buNone/>
              <a:defRPr sz="1300">
                <a:solidFill>
                  <a:schemeClr val="tx1">
                    <a:tint val="75000"/>
                  </a:schemeClr>
                </a:solidFill>
              </a:defRPr>
            </a:lvl6pPr>
            <a:lvl7pPr marL="2303623" indent="0">
              <a:buNone/>
              <a:defRPr sz="1300">
                <a:solidFill>
                  <a:schemeClr val="tx1">
                    <a:tint val="75000"/>
                  </a:schemeClr>
                </a:solidFill>
              </a:defRPr>
            </a:lvl7pPr>
            <a:lvl8pPr marL="2687562" indent="0">
              <a:buNone/>
              <a:defRPr sz="1300">
                <a:solidFill>
                  <a:schemeClr val="tx1">
                    <a:tint val="75000"/>
                  </a:schemeClr>
                </a:solidFill>
              </a:defRPr>
            </a:lvl8pPr>
            <a:lvl9pPr marL="3071498" indent="0">
              <a:buNone/>
              <a:defRPr sz="13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81163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08604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2" y="383964"/>
            <a:ext cx="3302465" cy="1343872"/>
          </a:xfrm>
        </p:spPr>
        <p:txBody>
          <a:bodyPr anchor="b"/>
          <a:lstStyle>
            <a:lvl1pPr>
              <a:defRPr sz="2700"/>
            </a:lvl1pPr>
          </a:lstStyle>
          <a:p>
            <a:r>
              <a:rPr lang="en-US"/>
              <a:t>Click to edit Master title style</a:t>
            </a:r>
            <a:endParaRPr lang="en-GB"/>
          </a:p>
        </p:txBody>
      </p:sp>
      <p:sp>
        <p:nvSpPr>
          <p:cNvPr id="3" name="Content Placeholder 2"/>
          <p:cNvSpPr>
            <a:spLocks noGrp="1"/>
          </p:cNvSpPr>
          <p:nvPr>
            <p:ph idx="1"/>
          </p:nvPr>
        </p:nvSpPr>
        <p:spPr>
          <a:xfrm>
            <a:off x="4353068" y="829256"/>
            <a:ext cx="5183684" cy="4092942"/>
          </a:xfrm>
        </p:spPr>
        <p:txBody>
          <a:bodyPr/>
          <a:lstStyle>
            <a:lvl1pPr>
              <a:defRPr sz="2700"/>
            </a:lvl1pPr>
            <a:lvl2pPr>
              <a:defRPr sz="23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705292" y="1727835"/>
            <a:ext cx="3302465" cy="3201029"/>
          </a:xfrm>
        </p:spPr>
        <p:txBody>
          <a:bodyPr/>
          <a:lstStyle>
            <a:lvl1pPr marL="0" indent="0">
              <a:buNone/>
              <a:defRPr sz="1300"/>
            </a:lvl1pPr>
            <a:lvl2pPr marL="383913" indent="0">
              <a:buNone/>
              <a:defRPr sz="1200"/>
            </a:lvl2pPr>
            <a:lvl3pPr marL="767824" indent="0">
              <a:buNone/>
              <a:defRPr sz="1000"/>
            </a:lvl3pPr>
            <a:lvl4pPr marL="1151737" indent="0">
              <a:buNone/>
              <a:defRPr sz="800"/>
            </a:lvl4pPr>
            <a:lvl5pPr marL="1535650" indent="0">
              <a:buNone/>
              <a:defRPr sz="800"/>
            </a:lvl5pPr>
            <a:lvl6pPr marL="1919563" indent="0">
              <a:buNone/>
              <a:defRPr sz="800"/>
            </a:lvl6pPr>
            <a:lvl7pPr marL="2303474" indent="0">
              <a:buNone/>
              <a:defRPr sz="800"/>
            </a:lvl7pPr>
            <a:lvl8pPr marL="2687387" indent="0">
              <a:buNone/>
              <a:defRPr sz="800"/>
            </a:lvl8pPr>
            <a:lvl9pPr marL="3071300" indent="0">
              <a:buNone/>
              <a:defRPr sz="800"/>
            </a:lvl9pPr>
          </a:lstStyle>
          <a:p>
            <a:pPr lvl="0"/>
            <a:r>
              <a:rPr lang="en-US"/>
              <a:t>Click to edit Master text styles</a:t>
            </a:r>
          </a:p>
        </p:txBody>
      </p:sp>
    </p:spTree>
    <p:extLst>
      <p:ext uri="{BB962C8B-B14F-4D97-AF65-F5344CB8AC3E}">
        <p14:creationId xmlns:p14="http://schemas.microsoft.com/office/powerpoint/2010/main" val="201580286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2" y="383964"/>
            <a:ext cx="3302465" cy="1343872"/>
          </a:xfrm>
        </p:spPr>
        <p:txBody>
          <a:bodyPr anchor="b"/>
          <a:lstStyle>
            <a:lvl1pPr>
              <a:defRPr sz="2700"/>
            </a:lvl1pPr>
          </a:lstStyle>
          <a:p>
            <a:r>
              <a:rPr lang="en-US"/>
              <a:t>Click to edit Master title style</a:t>
            </a:r>
            <a:endParaRPr lang="en-GB"/>
          </a:p>
        </p:txBody>
      </p:sp>
      <p:sp>
        <p:nvSpPr>
          <p:cNvPr id="3" name="Picture Placeholder 2"/>
          <p:cNvSpPr>
            <a:spLocks noGrp="1"/>
          </p:cNvSpPr>
          <p:nvPr>
            <p:ph type="pic" idx="1"/>
          </p:nvPr>
        </p:nvSpPr>
        <p:spPr>
          <a:xfrm>
            <a:off x="4353068" y="829256"/>
            <a:ext cx="5183684" cy="4092942"/>
          </a:xfrm>
        </p:spPr>
        <p:txBody>
          <a:bodyPr/>
          <a:lstStyle>
            <a:lvl1pPr marL="0" indent="0">
              <a:buNone/>
              <a:defRPr sz="2700"/>
            </a:lvl1pPr>
            <a:lvl2pPr marL="383913" indent="0">
              <a:buNone/>
              <a:defRPr sz="2300"/>
            </a:lvl2pPr>
            <a:lvl3pPr marL="767824" indent="0">
              <a:buNone/>
              <a:defRPr sz="2000"/>
            </a:lvl3pPr>
            <a:lvl4pPr marL="1151737" indent="0">
              <a:buNone/>
              <a:defRPr sz="1700"/>
            </a:lvl4pPr>
            <a:lvl5pPr marL="1535650" indent="0">
              <a:buNone/>
              <a:defRPr sz="1700"/>
            </a:lvl5pPr>
            <a:lvl6pPr marL="1919563" indent="0">
              <a:buNone/>
              <a:defRPr sz="1700"/>
            </a:lvl6pPr>
            <a:lvl7pPr marL="2303474" indent="0">
              <a:buNone/>
              <a:defRPr sz="1700"/>
            </a:lvl7pPr>
            <a:lvl8pPr marL="2687387" indent="0">
              <a:buNone/>
              <a:defRPr sz="1700"/>
            </a:lvl8pPr>
            <a:lvl9pPr marL="3071300" indent="0">
              <a:buNone/>
              <a:defRPr sz="1700"/>
            </a:lvl9pPr>
          </a:lstStyle>
          <a:p>
            <a:endParaRPr lang="en-GB"/>
          </a:p>
        </p:txBody>
      </p:sp>
      <p:sp>
        <p:nvSpPr>
          <p:cNvPr id="4" name="Text Placeholder 3"/>
          <p:cNvSpPr>
            <a:spLocks noGrp="1"/>
          </p:cNvSpPr>
          <p:nvPr>
            <p:ph type="body" sz="half" idx="2"/>
          </p:nvPr>
        </p:nvSpPr>
        <p:spPr>
          <a:xfrm>
            <a:off x="705292" y="1727835"/>
            <a:ext cx="3302465" cy="3201029"/>
          </a:xfrm>
        </p:spPr>
        <p:txBody>
          <a:bodyPr/>
          <a:lstStyle>
            <a:lvl1pPr marL="0" indent="0">
              <a:buNone/>
              <a:defRPr sz="1300"/>
            </a:lvl1pPr>
            <a:lvl2pPr marL="383913" indent="0">
              <a:buNone/>
              <a:defRPr sz="1200"/>
            </a:lvl2pPr>
            <a:lvl3pPr marL="767824" indent="0">
              <a:buNone/>
              <a:defRPr sz="1000"/>
            </a:lvl3pPr>
            <a:lvl4pPr marL="1151737" indent="0">
              <a:buNone/>
              <a:defRPr sz="800"/>
            </a:lvl4pPr>
            <a:lvl5pPr marL="1535650" indent="0">
              <a:buNone/>
              <a:defRPr sz="800"/>
            </a:lvl5pPr>
            <a:lvl6pPr marL="1919563" indent="0">
              <a:buNone/>
              <a:defRPr sz="800"/>
            </a:lvl6pPr>
            <a:lvl7pPr marL="2303474" indent="0">
              <a:buNone/>
              <a:defRPr sz="800"/>
            </a:lvl7pPr>
            <a:lvl8pPr marL="2687387" indent="0">
              <a:buNone/>
              <a:defRPr sz="800"/>
            </a:lvl8pPr>
            <a:lvl9pPr marL="3071300" indent="0">
              <a:buNone/>
              <a:defRPr sz="800"/>
            </a:lvl9pPr>
          </a:lstStyle>
          <a:p>
            <a:pPr lvl="0"/>
            <a:r>
              <a:rPr lang="en-US"/>
              <a:t>Click to edit Master text styles</a:t>
            </a:r>
          </a:p>
        </p:txBody>
      </p:sp>
    </p:spTree>
    <p:extLst>
      <p:ext uri="{BB962C8B-B14F-4D97-AF65-F5344CB8AC3E}">
        <p14:creationId xmlns:p14="http://schemas.microsoft.com/office/powerpoint/2010/main" val="21107195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984549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4" y="306638"/>
            <a:ext cx="2207865" cy="488086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703958" y="306638"/>
            <a:ext cx="6495604" cy="488086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5011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350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2" y="306639"/>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2" y="1411865"/>
            <a:ext cx="4331735" cy="691934"/>
          </a:xfrm>
        </p:spPr>
        <p:txBody>
          <a:bodyPr anchor="b"/>
          <a:lstStyle>
            <a:lvl1pPr marL="0" indent="0">
              <a:buNone/>
              <a:defRPr sz="2000" b="1"/>
            </a:lvl1pPr>
            <a:lvl2pPr marL="383938" indent="0">
              <a:buNone/>
              <a:defRPr sz="1700" b="1"/>
            </a:lvl2pPr>
            <a:lvl3pPr marL="767874" indent="0">
              <a:buNone/>
              <a:defRPr sz="1500" b="1"/>
            </a:lvl3pPr>
            <a:lvl4pPr marL="1151813" indent="0">
              <a:buNone/>
              <a:defRPr sz="1300" b="1"/>
            </a:lvl4pPr>
            <a:lvl5pPr marL="1535749" indent="0">
              <a:buNone/>
              <a:defRPr sz="1300" b="1"/>
            </a:lvl5pPr>
            <a:lvl6pPr marL="1919687" indent="0">
              <a:buNone/>
              <a:defRPr sz="1300" b="1"/>
            </a:lvl6pPr>
            <a:lvl7pPr marL="2303623" indent="0">
              <a:buNone/>
              <a:defRPr sz="1300" b="1"/>
            </a:lvl7pPr>
            <a:lvl8pPr marL="2687562" indent="0">
              <a:buNone/>
              <a:defRPr sz="1300" b="1"/>
            </a:lvl8pPr>
            <a:lvl9pPr marL="3071498" indent="0">
              <a:buNone/>
              <a:defRPr sz="1300" b="1"/>
            </a:lvl9pPr>
          </a:lstStyle>
          <a:p>
            <a:pPr lvl="0"/>
            <a:r>
              <a:rPr lang="en-US"/>
              <a:t>Edit Master text styles</a:t>
            </a:r>
          </a:p>
        </p:txBody>
      </p:sp>
      <p:sp>
        <p:nvSpPr>
          <p:cNvPr id="4" name="Content Placeholder 3"/>
          <p:cNvSpPr>
            <a:spLocks noGrp="1"/>
          </p:cNvSpPr>
          <p:nvPr>
            <p:ph sz="half" idx="2"/>
          </p:nvPr>
        </p:nvSpPr>
        <p:spPr>
          <a:xfrm>
            <a:off x="705292" y="2103799"/>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5"/>
            <a:ext cx="4353068" cy="691934"/>
          </a:xfrm>
        </p:spPr>
        <p:txBody>
          <a:bodyPr anchor="b"/>
          <a:lstStyle>
            <a:lvl1pPr marL="0" indent="0">
              <a:buNone/>
              <a:defRPr sz="2000" b="1"/>
            </a:lvl1pPr>
            <a:lvl2pPr marL="383938" indent="0">
              <a:buNone/>
              <a:defRPr sz="1700" b="1"/>
            </a:lvl2pPr>
            <a:lvl3pPr marL="767874" indent="0">
              <a:buNone/>
              <a:defRPr sz="1500" b="1"/>
            </a:lvl3pPr>
            <a:lvl4pPr marL="1151813" indent="0">
              <a:buNone/>
              <a:defRPr sz="1300" b="1"/>
            </a:lvl4pPr>
            <a:lvl5pPr marL="1535749" indent="0">
              <a:buNone/>
              <a:defRPr sz="1300" b="1"/>
            </a:lvl5pPr>
            <a:lvl6pPr marL="1919687" indent="0">
              <a:buNone/>
              <a:defRPr sz="1300" b="1"/>
            </a:lvl6pPr>
            <a:lvl7pPr marL="2303623" indent="0">
              <a:buNone/>
              <a:defRPr sz="1300" b="1"/>
            </a:lvl7pPr>
            <a:lvl8pPr marL="2687562" indent="0">
              <a:buNone/>
              <a:defRPr sz="1300" b="1"/>
            </a:lvl8pPr>
            <a:lvl9pPr marL="3071498" indent="0">
              <a:buNone/>
              <a:defRPr sz="1300" b="1"/>
            </a:lvl9pPr>
          </a:lstStyle>
          <a:p>
            <a:pPr lvl="0"/>
            <a:r>
              <a:rPr lang="en-US"/>
              <a:t>Edit Master text styles</a:t>
            </a:r>
          </a:p>
        </p:txBody>
      </p:sp>
      <p:sp>
        <p:nvSpPr>
          <p:cNvPr id="6" name="Content Placeholder 5"/>
          <p:cNvSpPr>
            <a:spLocks noGrp="1"/>
          </p:cNvSpPr>
          <p:nvPr>
            <p:ph sz="quarter" idx="4"/>
          </p:nvPr>
        </p:nvSpPr>
        <p:spPr>
          <a:xfrm>
            <a:off x="5183684" y="2103799"/>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5072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5128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074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2" y="383963"/>
            <a:ext cx="3302465" cy="1343872"/>
          </a:xfrm>
        </p:spPr>
        <p:txBody>
          <a:bodyPr anchor="b"/>
          <a:lstStyle>
            <a:lvl1pPr>
              <a:defRPr sz="2700"/>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7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2" y="1727835"/>
            <a:ext cx="3302465" cy="3201028"/>
          </a:xfrm>
        </p:spPr>
        <p:txBody>
          <a:bodyPr/>
          <a:lstStyle>
            <a:lvl1pPr marL="0" indent="0">
              <a:buNone/>
              <a:defRPr sz="1300"/>
            </a:lvl1pPr>
            <a:lvl2pPr marL="383938" indent="0">
              <a:buNone/>
              <a:defRPr sz="1200"/>
            </a:lvl2pPr>
            <a:lvl3pPr marL="767874" indent="0">
              <a:buNone/>
              <a:defRPr sz="1000"/>
            </a:lvl3pPr>
            <a:lvl4pPr marL="1151813" indent="0">
              <a:buNone/>
              <a:defRPr sz="800"/>
            </a:lvl4pPr>
            <a:lvl5pPr marL="1535749" indent="0">
              <a:buNone/>
              <a:defRPr sz="800"/>
            </a:lvl5pPr>
            <a:lvl6pPr marL="1919687" indent="0">
              <a:buNone/>
              <a:defRPr sz="800"/>
            </a:lvl6pPr>
            <a:lvl7pPr marL="2303623" indent="0">
              <a:buNone/>
              <a:defRPr sz="800"/>
            </a:lvl7pPr>
            <a:lvl8pPr marL="2687562" indent="0">
              <a:buNone/>
              <a:defRPr sz="800"/>
            </a:lvl8pPr>
            <a:lvl9pPr marL="3071498" indent="0">
              <a:buNone/>
              <a:defRPr sz="8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3092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2" y="383963"/>
            <a:ext cx="3302465" cy="1343872"/>
          </a:xfrm>
        </p:spPr>
        <p:txBody>
          <a:bodyPr anchor="b"/>
          <a:lstStyle>
            <a:lvl1pPr>
              <a:defRPr sz="27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700"/>
            </a:lvl1pPr>
            <a:lvl2pPr marL="383938" indent="0">
              <a:buNone/>
              <a:defRPr sz="2400"/>
            </a:lvl2pPr>
            <a:lvl3pPr marL="767874" indent="0">
              <a:buNone/>
              <a:defRPr sz="2000"/>
            </a:lvl3pPr>
            <a:lvl4pPr marL="1151813" indent="0">
              <a:buNone/>
              <a:defRPr sz="1700"/>
            </a:lvl4pPr>
            <a:lvl5pPr marL="1535749" indent="0">
              <a:buNone/>
              <a:defRPr sz="1700"/>
            </a:lvl5pPr>
            <a:lvl6pPr marL="1919687" indent="0">
              <a:buNone/>
              <a:defRPr sz="1700"/>
            </a:lvl6pPr>
            <a:lvl7pPr marL="2303623" indent="0">
              <a:buNone/>
              <a:defRPr sz="1700"/>
            </a:lvl7pPr>
            <a:lvl8pPr marL="2687562" indent="0">
              <a:buNone/>
              <a:defRPr sz="1700"/>
            </a:lvl8pPr>
            <a:lvl9pPr marL="3071498"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705292" y="1727835"/>
            <a:ext cx="3302465" cy="3201028"/>
          </a:xfrm>
        </p:spPr>
        <p:txBody>
          <a:bodyPr/>
          <a:lstStyle>
            <a:lvl1pPr marL="0" indent="0">
              <a:buNone/>
              <a:defRPr sz="1300"/>
            </a:lvl1pPr>
            <a:lvl2pPr marL="383938" indent="0">
              <a:buNone/>
              <a:defRPr sz="1200"/>
            </a:lvl2pPr>
            <a:lvl3pPr marL="767874" indent="0">
              <a:buNone/>
              <a:defRPr sz="1000"/>
            </a:lvl3pPr>
            <a:lvl4pPr marL="1151813" indent="0">
              <a:buNone/>
              <a:defRPr sz="800"/>
            </a:lvl4pPr>
            <a:lvl5pPr marL="1535749" indent="0">
              <a:buNone/>
              <a:defRPr sz="800"/>
            </a:lvl5pPr>
            <a:lvl6pPr marL="1919687" indent="0">
              <a:buNone/>
              <a:defRPr sz="800"/>
            </a:lvl6pPr>
            <a:lvl7pPr marL="2303623" indent="0">
              <a:buNone/>
              <a:defRPr sz="800"/>
            </a:lvl7pPr>
            <a:lvl8pPr marL="2687562" indent="0">
              <a:buNone/>
              <a:defRPr sz="800"/>
            </a:lvl8pPr>
            <a:lvl9pPr marL="3071498" indent="0">
              <a:buNone/>
              <a:defRPr sz="8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3646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slideLayout" Target="../slideLayouts/slideLayout3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19" Type="http://schemas.openxmlformats.org/officeDocument/2006/relationships/theme" Target="../theme/theme2.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8" y="306639"/>
            <a:ext cx="8831461" cy="1113227"/>
          </a:xfrm>
          <a:prstGeom prst="rect">
            <a:avLst/>
          </a:prstGeom>
        </p:spPr>
        <p:txBody>
          <a:bodyPr vert="horz" lIns="91436" tIns="45718" rIns="91436" bIns="45718"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8" y="1533187"/>
            <a:ext cx="8831461" cy="3654318"/>
          </a:xfrm>
          <a:prstGeom prst="rect">
            <a:avLst/>
          </a:prstGeom>
        </p:spPr>
        <p:txBody>
          <a:bodyPr vert="horz" lIns="91436" tIns="45718" rIns="91436" bIns="45718"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5338159"/>
            <a:ext cx="2303859" cy="306637"/>
          </a:xfrm>
          <a:prstGeom prst="rect">
            <a:avLst/>
          </a:prstGeom>
        </p:spPr>
        <p:txBody>
          <a:bodyPr vert="horz" lIns="91436" tIns="45718" rIns="91436" bIns="45718" rtlCol="0" anchor="ctr"/>
          <a:lstStyle>
            <a:lvl1pPr algn="l">
              <a:defRPr sz="1000">
                <a:solidFill>
                  <a:schemeClr val="tx1">
                    <a:tint val="75000"/>
                  </a:schemeClr>
                </a:solidFill>
              </a:defRPr>
            </a:lvl1pPr>
          </a:lstStyle>
          <a:p>
            <a:fld id="{C764DE79-268F-4C1A-8933-263129D2AF90}" type="datetimeFigureOut">
              <a:rPr lang="en-US" smtClean="0"/>
              <a:t>9/20/2018</a:t>
            </a:fld>
            <a:endParaRPr lang="en-US" dirty="0"/>
          </a:p>
        </p:txBody>
      </p:sp>
      <p:sp>
        <p:nvSpPr>
          <p:cNvPr id="5" name="Footer Placeholder 4"/>
          <p:cNvSpPr>
            <a:spLocks noGrp="1"/>
          </p:cNvSpPr>
          <p:nvPr>
            <p:ph type="ftr" sz="quarter" idx="3"/>
          </p:nvPr>
        </p:nvSpPr>
        <p:spPr>
          <a:xfrm>
            <a:off x="3391794" y="5338159"/>
            <a:ext cx="3455789" cy="306637"/>
          </a:xfrm>
          <a:prstGeom prst="rect">
            <a:avLst/>
          </a:prstGeom>
        </p:spPr>
        <p:txBody>
          <a:bodyPr vert="horz" lIns="91436" tIns="45718" rIns="91436" bIns="45718" rtlCol="0" anchor="ctr"/>
          <a:lstStyle>
            <a:lvl1pPr algn="ct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60" y="5338159"/>
            <a:ext cx="2303859" cy="306637"/>
          </a:xfrm>
          <a:prstGeom prst="rect">
            <a:avLst/>
          </a:prstGeom>
        </p:spPr>
        <p:txBody>
          <a:bodyPr vert="horz" lIns="91436" tIns="45718" rIns="91436" bIns="45718" rtlCol="0" anchor="ctr"/>
          <a:lstStyle>
            <a:lvl1pPr algn="r">
              <a:defRPr sz="1000">
                <a:solidFill>
                  <a:schemeClr val="tx1">
                    <a:tint val="75000"/>
                  </a:schemeClr>
                </a:solidFill>
              </a:defRPr>
            </a:lvl1pPr>
          </a:lstStyle>
          <a:p>
            <a:fld id="{48F63A3B-78C7-47BE-AE5E-E10140E04643}" type="slidenum">
              <a:rPr lang="en-US" smtClean="0"/>
              <a:t>‹#›</a:t>
            </a:fld>
            <a:endParaRPr lang="en-US" dirty="0"/>
          </a:p>
        </p:txBody>
      </p:sp>
    </p:spTree>
    <p:custDataLst>
      <p:tags r:id="rId18"/>
    </p:custDataLst>
    <p:extLst>
      <p:ext uri="{BB962C8B-B14F-4D97-AF65-F5344CB8AC3E}">
        <p14:creationId xmlns:p14="http://schemas.microsoft.com/office/powerpoint/2010/main" val="2655572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65" r:id="rId12"/>
    <p:sldLayoutId id="2147483661" r:id="rId13"/>
    <p:sldLayoutId id="2147483652" r:id="rId14"/>
    <p:sldLayoutId id="2147483664" r:id="rId15"/>
    <p:sldLayoutId id="2147483660" r:id="rId16"/>
  </p:sldLayoutIdLst>
  <p:txStyles>
    <p:titleStyle>
      <a:lvl1pPr algn="l" defTabSz="767874" rtl="0" eaLnBrk="1" latinLnBrk="0" hangingPunct="1">
        <a:lnSpc>
          <a:spcPct val="90000"/>
        </a:lnSpc>
        <a:spcBef>
          <a:spcPct val="0"/>
        </a:spcBef>
        <a:buNone/>
        <a:defRPr sz="3700" kern="1200">
          <a:solidFill>
            <a:schemeClr val="tx1"/>
          </a:solidFill>
          <a:latin typeface="+mj-lt"/>
          <a:ea typeface="+mj-ea"/>
          <a:cs typeface="+mj-cs"/>
        </a:defRPr>
      </a:lvl1pPr>
    </p:titleStyle>
    <p:bodyStyle>
      <a:lvl1pPr marL="191968" indent="-191968" algn="l" defTabSz="767874" rtl="0" eaLnBrk="1" latinLnBrk="0" hangingPunct="1">
        <a:lnSpc>
          <a:spcPct val="90000"/>
        </a:lnSpc>
        <a:spcBef>
          <a:spcPts val="840"/>
        </a:spcBef>
        <a:buFont typeface="Arial" panose="020B0604020202020204" pitchFamily="34" charset="0"/>
        <a:buChar char="•"/>
        <a:defRPr sz="2400" kern="1200">
          <a:solidFill>
            <a:schemeClr val="tx1"/>
          </a:solidFill>
          <a:latin typeface="+mn-lt"/>
          <a:ea typeface="+mn-ea"/>
          <a:cs typeface="+mn-cs"/>
        </a:defRPr>
      </a:lvl1pPr>
      <a:lvl2pPr marL="575906" indent="-191968" algn="l" defTabSz="767874" rtl="0" eaLnBrk="1" latinLnBrk="0" hangingPunct="1">
        <a:lnSpc>
          <a:spcPct val="90000"/>
        </a:lnSpc>
        <a:spcBef>
          <a:spcPts val="420"/>
        </a:spcBef>
        <a:buFont typeface="Arial" panose="020B0604020202020204" pitchFamily="34" charset="0"/>
        <a:buChar char="•"/>
        <a:defRPr sz="2000" kern="1200">
          <a:solidFill>
            <a:schemeClr val="tx1"/>
          </a:solidFill>
          <a:latin typeface="+mn-lt"/>
          <a:ea typeface="+mn-ea"/>
          <a:cs typeface="+mn-cs"/>
        </a:defRPr>
      </a:lvl2pPr>
      <a:lvl3pPr marL="959843" indent="-191968" algn="l" defTabSz="767874" rtl="0" eaLnBrk="1" latinLnBrk="0" hangingPunct="1">
        <a:lnSpc>
          <a:spcPct val="90000"/>
        </a:lnSpc>
        <a:spcBef>
          <a:spcPts val="420"/>
        </a:spcBef>
        <a:buFont typeface="Arial" panose="020B0604020202020204" pitchFamily="34" charset="0"/>
        <a:buChar char="•"/>
        <a:defRPr sz="1700" kern="1200">
          <a:solidFill>
            <a:schemeClr val="tx1"/>
          </a:solidFill>
          <a:latin typeface="+mn-lt"/>
          <a:ea typeface="+mn-ea"/>
          <a:cs typeface="+mn-cs"/>
        </a:defRPr>
      </a:lvl3pPr>
      <a:lvl4pPr marL="1343781" indent="-191968" algn="l" defTabSz="767874" rtl="0" eaLnBrk="1" latinLnBrk="0" hangingPunct="1">
        <a:lnSpc>
          <a:spcPct val="90000"/>
        </a:lnSpc>
        <a:spcBef>
          <a:spcPts val="420"/>
        </a:spcBef>
        <a:buFont typeface="Arial" panose="020B0604020202020204" pitchFamily="34" charset="0"/>
        <a:buChar char="•"/>
        <a:defRPr sz="1500" kern="1200">
          <a:solidFill>
            <a:schemeClr val="tx1"/>
          </a:solidFill>
          <a:latin typeface="+mn-lt"/>
          <a:ea typeface="+mn-ea"/>
          <a:cs typeface="+mn-cs"/>
        </a:defRPr>
      </a:lvl4pPr>
      <a:lvl5pPr marL="1727718" indent="-191968" algn="l" defTabSz="767874" rtl="0" eaLnBrk="1" latinLnBrk="0" hangingPunct="1">
        <a:lnSpc>
          <a:spcPct val="90000"/>
        </a:lnSpc>
        <a:spcBef>
          <a:spcPts val="420"/>
        </a:spcBef>
        <a:buFont typeface="Arial" panose="020B0604020202020204" pitchFamily="34" charset="0"/>
        <a:buChar char="•"/>
        <a:defRPr sz="1500" kern="1200">
          <a:solidFill>
            <a:schemeClr val="tx1"/>
          </a:solidFill>
          <a:latin typeface="+mn-lt"/>
          <a:ea typeface="+mn-ea"/>
          <a:cs typeface="+mn-cs"/>
        </a:defRPr>
      </a:lvl5pPr>
      <a:lvl6pPr marL="2111655" indent="-191968" algn="l" defTabSz="767874" rtl="0" eaLnBrk="1" latinLnBrk="0" hangingPunct="1">
        <a:lnSpc>
          <a:spcPct val="90000"/>
        </a:lnSpc>
        <a:spcBef>
          <a:spcPts val="420"/>
        </a:spcBef>
        <a:buFont typeface="Arial" panose="020B0604020202020204" pitchFamily="34" charset="0"/>
        <a:buChar char="•"/>
        <a:defRPr sz="1500" kern="1200">
          <a:solidFill>
            <a:schemeClr val="tx1"/>
          </a:solidFill>
          <a:latin typeface="+mn-lt"/>
          <a:ea typeface="+mn-ea"/>
          <a:cs typeface="+mn-cs"/>
        </a:defRPr>
      </a:lvl6pPr>
      <a:lvl7pPr marL="2495593" indent="-191968" algn="l" defTabSz="767874" rtl="0" eaLnBrk="1" latinLnBrk="0" hangingPunct="1">
        <a:lnSpc>
          <a:spcPct val="90000"/>
        </a:lnSpc>
        <a:spcBef>
          <a:spcPts val="420"/>
        </a:spcBef>
        <a:buFont typeface="Arial" panose="020B0604020202020204" pitchFamily="34" charset="0"/>
        <a:buChar char="•"/>
        <a:defRPr sz="1500" kern="1200">
          <a:solidFill>
            <a:schemeClr val="tx1"/>
          </a:solidFill>
          <a:latin typeface="+mn-lt"/>
          <a:ea typeface="+mn-ea"/>
          <a:cs typeface="+mn-cs"/>
        </a:defRPr>
      </a:lvl7pPr>
      <a:lvl8pPr marL="2879530" indent="-191968" algn="l" defTabSz="767874" rtl="0" eaLnBrk="1" latinLnBrk="0" hangingPunct="1">
        <a:lnSpc>
          <a:spcPct val="90000"/>
        </a:lnSpc>
        <a:spcBef>
          <a:spcPts val="420"/>
        </a:spcBef>
        <a:buFont typeface="Arial" panose="020B0604020202020204" pitchFamily="34" charset="0"/>
        <a:buChar char="•"/>
        <a:defRPr sz="1500" kern="1200">
          <a:solidFill>
            <a:schemeClr val="tx1"/>
          </a:solidFill>
          <a:latin typeface="+mn-lt"/>
          <a:ea typeface="+mn-ea"/>
          <a:cs typeface="+mn-cs"/>
        </a:defRPr>
      </a:lvl8pPr>
      <a:lvl9pPr marL="3263467" indent="-191968" algn="l" defTabSz="767874" rtl="0" eaLnBrk="1" latinLnBrk="0" hangingPunct="1">
        <a:lnSpc>
          <a:spcPct val="90000"/>
        </a:lnSpc>
        <a:spcBef>
          <a:spcPts val="42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767874" rtl="0" eaLnBrk="1" latinLnBrk="0" hangingPunct="1">
        <a:defRPr sz="1500" kern="1200">
          <a:solidFill>
            <a:schemeClr val="tx1"/>
          </a:solidFill>
          <a:latin typeface="+mn-lt"/>
          <a:ea typeface="+mn-ea"/>
          <a:cs typeface="+mn-cs"/>
        </a:defRPr>
      </a:lvl1pPr>
      <a:lvl2pPr marL="383938" algn="l" defTabSz="767874" rtl="0" eaLnBrk="1" latinLnBrk="0" hangingPunct="1">
        <a:defRPr sz="1500" kern="1200">
          <a:solidFill>
            <a:schemeClr val="tx1"/>
          </a:solidFill>
          <a:latin typeface="+mn-lt"/>
          <a:ea typeface="+mn-ea"/>
          <a:cs typeface="+mn-cs"/>
        </a:defRPr>
      </a:lvl2pPr>
      <a:lvl3pPr marL="767874" algn="l" defTabSz="767874" rtl="0" eaLnBrk="1" latinLnBrk="0" hangingPunct="1">
        <a:defRPr sz="1500" kern="1200">
          <a:solidFill>
            <a:schemeClr val="tx1"/>
          </a:solidFill>
          <a:latin typeface="+mn-lt"/>
          <a:ea typeface="+mn-ea"/>
          <a:cs typeface="+mn-cs"/>
        </a:defRPr>
      </a:lvl3pPr>
      <a:lvl4pPr marL="1151813" algn="l" defTabSz="767874" rtl="0" eaLnBrk="1" latinLnBrk="0" hangingPunct="1">
        <a:defRPr sz="1500" kern="1200">
          <a:solidFill>
            <a:schemeClr val="tx1"/>
          </a:solidFill>
          <a:latin typeface="+mn-lt"/>
          <a:ea typeface="+mn-ea"/>
          <a:cs typeface="+mn-cs"/>
        </a:defRPr>
      </a:lvl4pPr>
      <a:lvl5pPr marL="1535749" algn="l" defTabSz="767874" rtl="0" eaLnBrk="1" latinLnBrk="0" hangingPunct="1">
        <a:defRPr sz="1500" kern="1200">
          <a:solidFill>
            <a:schemeClr val="tx1"/>
          </a:solidFill>
          <a:latin typeface="+mn-lt"/>
          <a:ea typeface="+mn-ea"/>
          <a:cs typeface="+mn-cs"/>
        </a:defRPr>
      </a:lvl5pPr>
      <a:lvl6pPr marL="1919687" algn="l" defTabSz="767874" rtl="0" eaLnBrk="1" latinLnBrk="0" hangingPunct="1">
        <a:defRPr sz="1500" kern="1200">
          <a:solidFill>
            <a:schemeClr val="tx1"/>
          </a:solidFill>
          <a:latin typeface="+mn-lt"/>
          <a:ea typeface="+mn-ea"/>
          <a:cs typeface="+mn-cs"/>
        </a:defRPr>
      </a:lvl6pPr>
      <a:lvl7pPr marL="2303623" algn="l" defTabSz="767874" rtl="0" eaLnBrk="1" latinLnBrk="0" hangingPunct="1">
        <a:defRPr sz="1500" kern="1200">
          <a:solidFill>
            <a:schemeClr val="tx1"/>
          </a:solidFill>
          <a:latin typeface="+mn-lt"/>
          <a:ea typeface="+mn-ea"/>
          <a:cs typeface="+mn-cs"/>
        </a:defRPr>
      </a:lvl7pPr>
      <a:lvl8pPr marL="2687562" algn="l" defTabSz="767874" rtl="0" eaLnBrk="1" latinLnBrk="0" hangingPunct="1">
        <a:defRPr sz="1500" kern="1200">
          <a:solidFill>
            <a:schemeClr val="tx1"/>
          </a:solidFill>
          <a:latin typeface="+mn-lt"/>
          <a:ea typeface="+mn-ea"/>
          <a:cs typeface="+mn-cs"/>
        </a:defRPr>
      </a:lvl8pPr>
      <a:lvl9pPr marL="3071498" algn="l" defTabSz="767874"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8" y="306638"/>
            <a:ext cx="8831461" cy="1113227"/>
          </a:xfrm>
          <a:prstGeom prst="rect">
            <a:avLst/>
          </a:prstGeom>
        </p:spPr>
        <p:txBody>
          <a:bodyPr vert="horz" lIns="76782" tIns="38391" rIns="76782" bIns="38391"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703958" y="1533187"/>
            <a:ext cx="8831461" cy="4072678"/>
          </a:xfrm>
          <a:prstGeom prst="rect">
            <a:avLst/>
          </a:prstGeom>
        </p:spPr>
        <p:txBody>
          <a:bodyPr vert="horz" lIns="76782" tIns="38391" rIns="76782" bIns="38391"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822217389"/>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 id="2147483710" r:id="rId18"/>
  </p:sldLayoutIdLst>
  <p:txStyles>
    <p:titleStyle>
      <a:lvl1pPr algn="l" defTabSz="767824" rtl="0" eaLnBrk="1" latinLnBrk="0" hangingPunct="1">
        <a:lnSpc>
          <a:spcPct val="90000"/>
        </a:lnSpc>
        <a:spcBef>
          <a:spcPct val="0"/>
        </a:spcBef>
        <a:buNone/>
        <a:defRPr sz="3400" b="1" kern="1200">
          <a:solidFill>
            <a:schemeClr val="tx1"/>
          </a:solidFill>
          <a:latin typeface="+mn-lt"/>
          <a:ea typeface="+mj-ea"/>
          <a:cs typeface="+mj-cs"/>
        </a:defRPr>
      </a:lvl1pPr>
    </p:titleStyle>
    <p:bodyStyle>
      <a:lvl1pPr marL="191956" indent="-191956" algn="l" defTabSz="767824" rtl="0" eaLnBrk="1" latinLnBrk="0" hangingPunct="1">
        <a:lnSpc>
          <a:spcPct val="90000"/>
        </a:lnSpc>
        <a:spcBef>
          <a:spcPts val="840"/>
        </a:spcBef>
        <a:buFont typeface="Arial"/>
        <a:buChar char="•"/>
        <a:defRPr sz="2300" kern="1200">
          <a:solidFill>
            <a:schemeClr val="tx1"/>
          </a:solidFill>
          <a:latin typeface="+mn-lt"/>
          <a:ea typeface="+mn-ea"/>
          <a:cs typeface="+mn-cs"/>
        </a:defRPr>
      </a:lvl1pPr>
      <a:lvl2pPr marL="575869" indent="-191956" algn="l" defTabSz="767824" rtl="0" eaLnBrk="1" latinLnBrk="0" hangingPunct="1">
        <a:lnSpc>
          <a:spcPct val="90000"/>
        </a:lnSpc>
        <a:spcBef>
          <a:spcPts val="420"/>
        </a:spcBef>
        <a:buFont typeface="Arial"/>
        <a:buChar char="•"/>
        <a:defRPr sz="2300" kern="1200">
          <a:solidFill>
            <a:schemeClr val="tx1"/>
          </a:solidFill>
          <a:latin typeface="+mn-lt"/>
          <a:ea typeface="+mn-ea"/>
          <a:cs typeface="+mn-cs"/>
        </a:defRPr>
      </a:lvl2pPr>
      <a:lvl3pPr marL="959781" indent="-191956" algn="l" defTabSz="767824" rtl="0" eaLnBrk="1" latinLnBrk="0" hangingPunct="1">
        <a:lnSpc>
          <a:spcPct val="90000"/>
        </a:lnSpc>
        <a:spcBef>
          <a:spcPts val="420"/>
        </a:spcBef>
        <a:buFont typeface="Arial"/>
        <a:buChar char="•"/>
        <a:defRPr sz="2300" kern="1200">
          <a:solidFill>
            <a:schemeClr val="tx1"/>
          </a:solidFill>
          <a:latin typeface="+mn-lt"/>
          <a:ea typeface="+mn-ea"/>
          <a:cs typeface="+mn-cs"/>
        </a:defRPr>
      </a:lvl3pPr>
      <a:lvl4pPr marL="1343693" indent="-191956" algn="l" defTabSz="767824" rtl="0" eaLnBrk="1" latinLnBrk="0" hangingPunct="1">
        <a:lnSpc>
          <a:spcPct val="90000"/>
        </a:lnSpc>
        <a:spcBef>
          <a:spcPts val="420"/>
        </a:spcBef>
        <a:buFont typeface="Arial"/>
        <a:buChar char="•"/>
        <a:defRPr sz="2300" kern="1200">
          <a:solidFill>
            <a:schemeClr val="tx1"/>
          </a:solidFill>
          <a:latin typeface="+mn-lt"/>
          <a:ea typeface="+mn-ea"/>
          <a:cs typeface="+mn-cs"/>
        </a:defRPr>
      </a:lvl4pPr>
      <a:lvl5pPr marL="1727606" indent="-191956" algn="l" defTabSz="767824" rtl="0" eaLnBrk="1" latinLnBrk="0" hangingPunct="1">
        <a:lnSpc>
          <a:spcPct val="90000"/>
        </a:lnSpc>
        <a:spcBef>
          <a:spcPts val="420"/>
        </a:spcBef>
        <a:buFont typeface="Arial"/>
        <a:buChar char="•"/>
        <a:defRPr sz="2300" kern="1200">
          <a:solidFill>
            <a:schemeClr val="tx1"/>
          </a:solidFill>
          <a:latin typeface="+mn-lt"/>
          <a:ea typeface="+mn-ea"/>
          <a:cs typeface="+mn-cs"/>
        </a:defRPr>
      </a:lvl5pPr>
      <a:lvl6pPr marL="2111518" indent="-191956" algn="l" defTabSz="767824" rtl="0" eaLnBrk="1" latinLnBrk="0" hangingPunct="1">
        <a:lnSpc>
          <a:spcPct val="90000"/>
        </a:lnSpc>
        <a:spcBef>
          <a:spcPts val="420"/>
        </a:spcBef>
        <a:buFont typeface="Arial"/>
        <a:buChar char="•"/>
        <a:defRPr sz="1400" kern="1200">
          <a:solidFill>
            <a:schemeClr val="tx1"/>
          </a:solidFill>
          <a:latin typeface="+mn-lt"/>
          <a:ea typeface="+mn-ea"/>
          <a:cs typeface="+mn-cs"/>
        </a:defRPr>
      </a:lvl6pPr>
      <a:lvl7pPr marL="2495430" indent="-191956" algn="l" defTabSz="767824" rtl="0" eaLnBrk="1" latinLnBrk="0" hangingPunct="1">
        <a:lnSpc>
          <a:spcPct val="90000"/>
        </a:lnSpc>
        <a:spcBef>
          <a:spcPts val="420"/>
        </a:spcBef>
        <a:buFont typeface="Arial"/>
        <a:buChar char="•"/>
        <a:defRPr sz="1400" kern="1200">
          <a:solidFill>
            <a:schemeClr val="tx1"/>
          </a:solidFill>
          <a:latin typeface="+mn-lt"/>
          <a:ea typeface="+mn-ea"/>
          <a:cs typeface="+mn-cs"/>
        </a:defRPr>
      </a:lvl7pPr>
      <a:lvl8pPr marL="2879343" indent="-191956" algn="l" defTabSz="767824" rtl="0" eaLnBrk="1" latinLnBrk="0" hangingPunct="1">
        <a:lnSpc>
          <a:spcPct val="90000"/>
        </a:lnSpc>
        <a:spcBef>
          <a:spcPts val="420"/>
        </a:spcBef>
        <a:buFont typeface="Arial"/>
        <a:buChar char="•"/>
        <a:defRPr sz="1400" kern="1200">
          <a:solidFill>
            <a:schemeClr val="tx1"/>
          </a:solidFill>
          <a:latin typeface="+mn-lt"/>
          <a:ea typeface="+mn-ea"/>
          <a:cs typeface="+mn-cs"/>
        </a:defRPr>
      </a:lvl8pPr>
      <a:lvl9pPr marL="3263255" indent="-191956" algn="l" defTabSz="767824" rtl="0" eaLnBrk="1" latinLnBrk="0" hangingPunct="1">
        <a:lnSpc>
          <a:spcPct val="90000"/>
        </a:lnSpc>
        <a:spcBef>
          <a:spcPts val="420"/>
        </a:spcBef>
        <a:buFont typeface="Arial"/>
        <a:buChar char="•"/>
        <a:defRPr sz="1400" kern="1200">
          <a:solidFill>
            <a:schemeClr val="tx1"/>
          </a:solidFill>
          <a:latin typeface="+mn-lt"/>
          <a:ea typeface="+mn-ea"/>
          <a:cs typeface="+mn-cs"/>
        </a:defRPr>
      </a:lvl9pPr>
    </p:bodyStyle>
    <p:otherStyle>
      <a:defPPr>
        <a:defRPr lang="en-US"/>
      </a:defPPr>
      <a:lvl1pPr marL="0" algn="l" defTabSz="767824" rtl="0" eaLnBrk="1" latinLnBrk="0" hangingPunct="1">
        <a:defRPr sz="1400" kern="1200">
          <a:solidFill>
            <a:schemeClr val="tx1"/>
          </a:solidFill>
          <a:latin typeface="+mn-lt"/>
          <a:ea typeface="+mn-ea"/>
          <a:cs typeface="+mn-cs"/>
        </a:defRPr>
      </a:lvl1pPr>
      <a:lvl2pPr marL="383913" algn="l" defTabSz="767824" rtl="0" eaLnBrk="1" latinLnBrk="0" hangingPunct="1">
        <a:defRPr sz="1400" kern="1200">
          <a:solidFill>
            <a:schemeClr val="tx1"/>
          </a:solidFill>
          <a:latin typeface="+mn-lt"/>
          <a:ea typeface="+mn-ea"/>
          <a:cs typeface="+mn-cs"/>
        </a:defRPr>
      </a:lvl2pPr>
      <a:lvl3pPr marL="767824" algn="l" defTabSz="767824" rtl="0" eaLnBrk="1" latinLnBrk="0" hangingPunct="1">
        <a:defRPr sz="1400" kern="1200">
          <a:solidFill>
            <a:schemeClr val="tx1"/>
          </a:solidFill>
          <a:latin typeface="+mn-lt"/>
          <a:ea typeface="+mn-ea"/>
          <a:cs typeface="+mn-cs"/>
        </a:defRPr>
      </a:lvl3pPr>
      <a:lvl4pPr marL="1151737" algn="l" defTabSz="767824" rtl="0" eaLnBrk="1" latinLnBrk="0" hangingPunct="1">
        <a:defRPr sz="1400" kern="1200">
          <a:solidFill>
            <a:schemeClr val="tx1"/>
          </a:solidFill>
          <a:latin typeface="+mn-lt"/>
          <a:ea typeface="+mn-ea"/>
          <a:cs typeface="+mn-cs"/>
        </a:defRPr>
      </a:lvl4pPr>
      <a:lvl5pPr marL="1535650" algn="l" defTabSz="767824" rtl="0" eaLnBrk="1" latinLnBrk="0" hangingPunct="1">
        <a:defRPr sz="1400" kern="1200">
          <a:solidFill>
            <a:schemeClr val="tx1"/>
          </a:solidFill>
          <a:latin typeface="+mn-lt"/>
          <a:ea typeface="+mn-ea"/>
          <a:cs typeface="+mn-cs"/>
        </a:defRPr>
      </a:lvl5pPr>
      <a:lvl6pPr marL="1919563" algn="l" defTabSz="767824" rtl="0" eaLnBrk="1" latinLnBrk="0" hangingPunct="1">
        <a:defRPr sz="1400" kern="1200">
          <a:solidFill>
            <a:schemeClr val="tx1"/>
          </a:solidFill>
          <a:latin typeface="+mn-lt"/>
          <a:ea typeface="+mn-ea"/>
          <a:cs typeface="+mn-cs"/>
        </a:defRPr>
      </a:lvl6pPr>
      <a:lvl7pPr marL="2303474" algn="l" defTabSz="767824" rtl="0" eaLnBrk="1" latinLnBrk="0" hangingPunct="1">
        <a:defRPr sz="1400" kern="1200">
          <a:solidFill>
            <a:schemeClr val="tx1"/>
          </a:solidFill>
          <a:latin typeface="+mn-lt"/>
          <a:ea typeface="+mn-ea"/>
          <a:cs typeface="+mn-cs"/>
        </a:defRPr>
      </a:lvl7pPr>
      <a:lvl8pPr marL="2687387" algn="l" defTabSz="767824" rtl="0" eaLnBrk="1" latinLnBrk="0" hangingPunct="1">
        <a:defRPr sz="1400" kern="1200">
          <a:solidFill>
            <a:schemeClr val="tx1"/>
          </a:solidFill>
          <a:latin typeface="+mn-lt"/>
          <a:ea typeface="+mn-ea"/>
          <a:cs typeface="+mn-cs"/>
        </a:defRPr>
      </a:lvl8pPr>
      <a:lvl9pPr marL="3071300" algn="l" defTabSz="767824"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6.xml"/><Relationship Id="rId5" Type="http://schemas.microsoft.com/office/2007/relationships/hdphoto" Target="../media/hdphoto1.wdp"/><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8.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Electrical components and systems</a:t>
            </a:r>
          </a:p>
        </p:txBody>
      </p:sp>
      <p:sp>
        <p:nvSpPr>
          <p:cNvPr id="3" name="Subtitle 2"/>
          <p:cNvSpPr>
            <a:spLocks noGrp="1"/>
          </p:cNvSpPr>
          <p:nvPr>
            <p:ph type="subTitle" idx="1"/>
          </p:nvPr>
        </p:nvSpPr>
        <p:spPr>
          <a:xfrm>
            <a:off x="1279923" y="2947720"/>
            <a:ext cx="7679531" cy="1390533"/>
          </a:xfrm>
        </p:spPr>
        <p:txBody>
          <a:bodyPr/>
          <a:lstStyle/>
          <a:p>
            <a:r>
              <a:rPr lang="en-GB" dirty="0"/>
              <a:t>Topic 1 – Cables and conductors</a:t>
            </a:r>
          </a:p>
        </p:txBody>
      </p:sp>
    </p:spTree>
    <p:custDataLst>
      <p:tags r:id="rId1"/>
    </p:custDataLst>
    <p:extLst>
      <p:ext uri="{BB962C8B-B14F-4D97-AF65-F5344CB8AC3E}">
        <p14:creationId xmlns:p14="http://schemas.microsoft.com/office/powerpoint/2010/main" val="2085012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9"/>
            <a:ext cx="8831461" cy="1113227"/>
          </a:xfrm>
        </p:spPr>
        <p:txBody>
          <a:bodyPr/>
          <a:lstStyle/>
          <a:p>
            <a:r>
              <a:rPr lang="en-GB" dirty="0"/>
              <a:t>Question 3</a:t>
            </a:r>
          </a:p>
        </p:txBody>
      </p:sp>
      <p:sp>
        <p:nvSpPr>
          <p:cNvPr id="4" name="TextBox 3">
            <a:extLst>
              <a:ext uri="{FF2B5EF4-FFF2-40B4-BE49-F238E27FC236}">
                <a16:creationId xmlns:a16="http://schemas.microsoft.com/office/drawing/2014/main" id="{44C2429B-50E3-784E-A6C9-ACAB8D7143A4}"/>
              </a:ext>
            </a:extLst>
          </p:cNvPr>
          <p:cNvSpPr txBox="1"/>
          <p:nvPr/>
        </p:nvSpPr>
        <p:spPr>
          <a:xfrm>
            <a:off x="578763" y="1419865"/>
            <a:ext cx="8831461" cy="841908"/>
          </a:xfrm>
          <a:prstGeom prst="rect">
            <a:avLst/>
          </a:prstGeom>
          <a:noFill/>
        </p:spPr>
        <p:txBody>
          <a:bodyPr wrap="square" lIns="91436" tIns="45718" rIns="91436" bIns="45718" rtlCol="0">
            <a:spAutoFit/>
          </a:bodyPr>
          <a:lstStyle/>
          <a:p>
            <a:r>
              <a:rPr lang="en-US" sz="2400" dirty="0"/>
              <a:t>The longest pin on the 3 pin plug is the Earth pin.</a:t>
            </a:r>
            <a:endParaRPr lang="en-GB" sz="2400" dirty="0"/>
          </a:p>
          <a:p>
            <a:pPr algn="just"/>
            <a:r>
              <a:rPr lang="en-GB" sz="2400" dirty="0"/>
              <a:t>                                                    </a:t>
            </a:r>
          </a:p>
        </p:txBody>
      </p:sp>
      <p:sp>
        <p:nvSpPr>
          <p:cNvPr id="3" name="Rectangle 2"/>
          <p:cNvSpPr/>
          <p:nvPr/>
        </p:nvSpPr>
        <p:spPr>
          <a:xfrm>
            <a:off x="3013022" y="2637683"/>
            <a:ext cx="1019332" cy="555222"/>
          </a:xfrm>
          <a:prstGeom prst="rect">
            <a:avLst/>
          </a:prstGeom>
          <a:solidFill>
            <a:schemeClr val="tx1">
              <a:lumMod val="75000"/>
              <a:alpha val="3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nchorCtr="1"/>
          <a:lstStyle/>
          <a:p>
            <a:pPr algn="ctr"/>
            <a:r>
              <a:rPr lang="en-ZA" b="1" dirty="0"/>
              <a:t>TRUE</a:t>
            </a:r>
          </a:p>
        </p:txBody>
      </p:sp>
      <p:sp>
        <p:nvSpPr>
          <p:cNvPr id="5" name="Rectangle 4"/>
          <p:cNvSpPr/>
          <p:nvPr/>
        </p:nvSpPr>
        <p:spPr>
          <a:xfrm>
            <a:off x="5324007" y="2637683"/>
            <a:ext cx="986852" cy="555222"/>
          </a:xfrm>
          <a:prstGeom prst="rect">
            <a:avLst/>
          </a:prstGeom>
          <a:solidFill>
            <a:schemeClr val="tx1">
              <a:lumMod val="75000"/>
              <a:alpha val="3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nchorCtr="1"/>
          <a:lstStyle/>
          <a:p>
            <a:pPr algn="r"/>
            <a:r>
              <a:rPr lang="en-ZA" b="1" dirty="0"/>
              <a:t>FALSE</a:t>
            </a:r>
          </a:p>
        </p:txBody>
      </p:sp>
    </p:spTree>
    <p:custDataLst>
      <p:tags r:id="rId1"/>
    </p:custDataLst>
    <p:extLst>
      <p:ext uri="{BB962C8B-B14F-4D97-AF65-F5344CB8AC3E}">
        <p14:creationId xmlns:p14="http://schemas.microsoft.com/office/powerpoint/2010/main" val="2396232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9"/>
            <a:ext cx="8831461" cy="1113227"/>
          </a:xfrm>
        </p:spPr>
        <p:txBody>
          <a:bodyPr/>
          <a:lstStyle/>
          <a:p>
            <a:r>
              <a:rPr lang="en-GB" dirty="0"/>
              <a:t>Question 4</a:t>
            </a:r>
          </a:p>
        </p:txBody>
      </p:sp>
      <p:sp>
        <p:nvSpPr>
          <p:cNvPr id="4" name="TextBox 3">
            <a:extLst>
              <a:ext uri="{FF2B5EF4-FFF2-40B4-BE49-F238E27FC236}">
                <a16:creationId xmlns:a16="http://schemas.microsoft.com/office/drawing/2014/main" id="{44C2429B-50E3-784E-A6C9-ACAB8D7143A4}"/>
              </a:ext>
            </a:extLst>
          </p:cNvPr>
          <p:cNvSpPr txBox="1"/>
          <p:nvPr/>
        </p:nvSpPr>
        <p:spPr>
          <a:xfrm>
            <a:off x="443852" y="1419865"/>
            <a:ext cx="8831461" cy="4215011"/>
          </a:xfrm>
          <a:prstGeom prst="rect">
            <a:avLst/>
          </a:prstGeom>
          <a:noFill/>
        </p:spPr>
        <p:txBody>
          <a:bodyPr wrap="square" lIns="91436" tIns="45718" rIns="91436" bIns="45718" rtlCol="0">
            <a:spAutoFit/>
          </a:bodyPr>
          <a:lstStyle/>
          <a:p>
            <a:r>
              <a:rPr lang="en-GB" sz="2400" dirty="0"/>
              <a:t>Have a look at the image below and choose the correct reason why this cable cannot be used.</a:t>
            </a:r>
          </a:p>
          <a:p>
            <a:endParaRPr lang="en-GB" sz="2400" dirty="0"/>
          </a:p>
          <a:p>
            <a:endParaRPr lang="en-GB" sz="2400" dirty="0"/>
          </a:p>
          <a:p>
            <a:endParaRPr lang="en-GB" sz="2400" dirty="0"/>
          </a:p>
          <a:p>
            <a:endParaRPr lang="en-GB" sz="2400" dirty="0"/>
          </a:p>
          <a:p>
            <a:endParaRPr lang="en-GB" sz="2400" dirty="0"/>
          </a:p>
          <a:p>
            <a:pPr marL="457177" indent="-457177">
              <a:buFont typeface="+mj-lt"/>
              <a:buAutoNum type="alphaLcParenR"/>
            </a:pPr>
            <a:r>
              <a:rPr lang="en-GB" sz="2400" dirty="0"/>
              <a:t>Conductors are not insulated.</a:t>
            </a:r>
          </a:p>
          <a:p>
            <a:pPr marL="457177" indent="-457177">
              <a:buFont typeface="+mj-lt"/>
              <a:buAutoNum type="alphaLcParenR"/>
            </a:pPr>
            <a:r>
              <a:rPr lang="en-GB" sz="2400" dirty="0"/>
              <a:t>Incorrect colours on insulators.</a:t>
            </a:r>
          </a:p>
          <a:p>
            <a:pPr marL="457177" indent="-457177">
              <a:buFont typeface="+mj-lt"/>
              <a:buAutoNum type="alphaLcParenR"/>
            </a:pPr>
            <a:r>
              <a:rPr lang="en-GB" sz="2400" dirty="0"/>
              <a:t>The live wire has been cut and is no longer safe to use.</a:t>
            </a:r>
          </a:p>
          <a:p>
            <a:pPr marL="457177" indent="-457177">
              <a:buFont typeface="+mj-lt"/>
              <a:buAutoNum type="alphaLcParenR"/>
            </a:pPr>
            <a:r>
              <a:rPr lang="en-GB" sz="2400" dirty="0"/>
              <a:t>The earth wire has been cut and is no longer safe to use.</a:t>
            </a:r>
          </a:p>
        </p:txBody>
      </p:sp>
      <p:pic>
        <p:nvPicPr>
          <p:cNvPr id="3074"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r="7143" b="7306"/>
          <a:stretch/>
        </p:blipFill>
        <p:spPr bwMode="auto">
          <a:xfrm>
            <a:off x="4137283" y="1997806"/>
            <a:ext cx="1993695" cy="1990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671808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9"/>
            <a:ext cx="8831461" cy="1113227"/>
          </a:xfrm>
        </p:spPr>
        <p:txBody>
          <a:bodyPr/>
          <a:lstStyle/>
          <a:p>
            <a:r>
              <a:rPr lang="en-GB" dirty="0"/>
              <a:t>Question 5</a:t>
            </a:r>
          </a:p>
        </p:txBody>
      </p:sp>
      <p:sp>
        <p:nvSpPr>
          <p:cNvPr id="4" name="TextBox 3">
            <a:extLst>
              <a:ext uri="{FF2B5EF4-FFF2-40B4-BE49-F238E27FC236}">
                <a16:creationId xmlns:a16="http://schemas.microsoft.com/office/drawing/2014/main" id="{44C2429B-50E3-784E-A6C9-ACAB8D7143A4}"/>
              </a:ext>
            </a:extLst>
          </p:cNvPr>
          <p:cNvSpPr txBox="1"/>
          <p:nvPr/>
        </p:nvSpPr>
        <p:spPr>
          <a:xfrm>
            <a:off x="443852" y="1419865"/>
            <a:ext cx="8831461" cy="3090644"/>
          </a:xfrm>
          <a:prstGeom prst="rect">
            <a:avLst/>
          </a:prstGeom>
          <a:noFill/>
        </p:spPr>
        <p:txBody>
          <a:bodyPr wrap="square" lIns="91436" tIns="45718" rIns="91436" bIns="45718" rtlCol="0">
            <a:spAutoFit/>
          </a:bodyPr>
          <a:lstStyle/>
          <a:p>
            <a:r>
              <a:rPr lang="en-GB" sz="2400" dirty="0"/>
              <a:t>Why is it important to learn how to learn how to fit a 16 Amp plug?</a:t>
            </a:r>
          </a:p>
          <a:p>
            <a:endParaRPr lang="en-GB" sz="2400" dirty="0"/>
          </a:p>
          <a:p>
            <a:pPr marL="457177" indent="-457177">
              <a:buFont typeface="+mj-lt"/>
              <a:buAutoNum type="alphaLcParenR"/>
            </a:pPr>
            <a:r>
              <a:rPr lang="en-GB" sz="2400" dirty="0"/>
              <a:t>It can draw a maximum of 16 Amps from a wall socket.</a:t>
            </a:r>
          </a:p>
          <a:p>
            <a:pPr marL="457177" indent="-457177">
              <a:buFont typeface="+mj-lt"/>
              <a:buAutoNum type="alphaLcParenR"/>
            </a:pPr>
            <a:r>
              <a:rPr lang="en-ZA" sz="2400" dirty="0"/>
              <a:t>Most portable equipment gets its supply from a plug socket by means of 3 core flexible cables or flexible cords.</a:t>
            </a:r>
          </a:p>
          <a:p>
            <a:pPr marL="457177" indent="-457177">
              <a:buFont typeface="+mj-lt"/>
              <a:buAutoNum type="alphaLcParenR"/>
            </a:pPr>
            <a:r>
              <a:rPr lang="en-ZA" sz="2400" dirty="0"/>
              <a:t>Using the wrong tools for the job can cause injury and damage to equipment.</a:t>
            </a:r>
          </a:p>
          <a:p>
            <a:pPr marL="457177" indent="-457177">
              <a:buFont typeface="+mj-lt"/>
              <a:buAutoNum type="alphaLcParenR"/>
            </a:pPr>
            <a:r>
              <a:rPr lang="en-ZA" sz="2400" dirty="0"/>
              <a:t>It is cheaper to do your own home improvements and repairs.</a:t>
            </a:r>
            <a:endParaRPr lang="en-GB" sz="2400" dirty="0"/>
          </a:p>
        </p:txBody>
      </p:sp>
    </p:spTree>
    <p:custDataLst>
      <p:tags r:id="rId1"/>
    </p:custDataLst>
    <p:extLst>
      <p:ext uri="{BB962C8B-B14F-4D97-AF65-F5344CB8AC3E}">
        <p14:creationId xmlns:p14="http://schemas.microsoft.com/office/powerpoint/2010/main" val="3425160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92C05-8DD4-4005-AA63-7A57617E295A}"/>
              </a:ext>
            </a:extLst>
          </p:cNvPr>
          <p:cNvSpPr>
            <a:spLocks noGrp="1"/>
          </p:cNvSpPr>
          <p:nvPr>
            <p:ph type="title"/>
          </p:nvPr>
        </p:nvSpPr>
        <p:spPr/>
        <p:txBody>
          <a:bodyPr/>
          <a:lstStyle/>
          <a:p>
            <a:r>
              <a:rPr lang="en-ZA" dirty="0"/>
              <a:t>How to wire a 16 Ampere plug top</a:t>
            </a:r>
            <a:br>
              <a:rPr lang="en-ZA" dirty="0"/>
            </a:br>
            <a:r>
              <a:rPr lang="en-ZA" dirty="0"/>
              <a:t>- Vid01</a:t>
            </a:r>
          </a:p>
        </p:txBody>
      </p:sp>
      <p:sp>
        <p:nvSpPr>
          <p:cNvPr id="3" name="Content Placeholder 2">
            <a:extLst>
              <a:ext uri="{FF2B5EF4-FFF2-40B4-BE49-F238E27FC236}">
                <a16:creationId xmlns:a16="http://schemas.microsoft.com/office/drawing/2014/main" id="{6F0D3B89-CC8C-46A0-9875-809853FB6078}"/>
              </a:ext>
            </a:extLst>
          </p:cNvPr>
          <p:cNvSpPr>
            <a:spLocks noGrp="1"/>
          </p:cNvSpPr>
          <p:nvPr>
            <p:ph idx="1"/>
          </p:nvPr>
        </p:nvSpPr>
        <p:spPr/>
        <p:txBody>
          <a:bodyPr>
            <a:normAutofit fontScale="62500" lnSpcReduction="20000"/>
          </a:bodyPr>
          <a:lstStyle/>
          <a:p>
            <a:pPr marL="0" indent="0">
              <a:buNone/>
            </a:pPr>
            <a:r>
              <a:rPr lang="en-ZA" dirty="0"/>
              <a:t>Before you start an electrical installation make sure you:</a:t>
            </a:r>
          </a:p>
          <a:p>
            <a:pPr marL="0" indent="0">
              <a:buNone/>
            </a:pPr>
            <a:r>
              <a:rPr lang="en-ZA" dirty="0"/>
              <a:t>• Always use the correct tool for the job.</a:t>
            </a:r>
          </a:p>
          <a:p>
            <a:pPr marL="0" indent="0">
              <a:buNone/>
            </a:pPr>
            <a:r>
              <a:rPr lang="en-ZA" dirty="0"/>
              <a:t>• Ensure tools are in good condition.</a:t>
            </a:r>
          </a:p>
          <a:p>
            <a:pPr marL="0" indent="0">
              <a:buNone/>
            </a:pPr>
            <a:r>
              <a:rPr lang="en-ZA" dirty="0"/>
              <a:t>• Use tools correctly.</a:t>
            </a:r>
          </a:p>
          <a:p>
            <a:pPr marL="0" indent="0">
              <a:buNone/>
            </a:pPr>
            <a:r>
              <a:rPr lang="en-ZA" dirty="0"/>
              <a:t>• Wear appropriate PPE where necessary.</a:t>
            </a:r>
          </a:p>
          <a:p>
            <a:pPr marL="0" indent="0">
              <a:buNone/>
            </a:pPr>
            <a:r>
              <a:rPr lang="en-ZA" dirty="0"/>
              <a:t>• Always take good care of tools. Maintain, clean and store it properly.</a:t>
            </a:r>
          </a:p>
          <a:p>
            <a:pPr marL="0" indent="0">
              <a:buNone/>
            </a:pPr>
            <a:r>
              <a:rPr lang="en-ZA" dirty="0"/>
              <a:t>Using damaged tools or wrong tools for the job can cause injury and damage the equipment.</a:t>
            </a:r>
          </a:p>
          <a:p>
            <a:pPr marL="0" indent="0">
              <a:buNone/>
            </a:pPr>
            <a:r>
              <a:rPr lang="en-ZA" dirty="0"/>
              <a:t>To avoid injury to any person handling portable electrical equipment it is important that the equipment is kept in a safe condition. Nearly all portable equipment obtain a supply from a plug socket by means of 3 core flexible cables or flexible cords. It is, therefore, essential to fit the 16A plug top correctly. </a:t>
            </a:r>
          </a:p>
          <a:p>
            <a:pPr marL="0" indent="0">
              <a:buNone/>
            </a:pPr>
            <a:r>
              <a:rPr lang="en-ZA" dirty="0"/>
              <a:t>A plug is a device that :</a:t>
            </a:r>
          </a:p>
          <a:p>
            <a:pPr marL="0" indent="0">
              <a:buNone/>
            </a:pPr>
            <a:r>
              <a:rPr lang="en-ZA" dirty="0"/>
              <a:t>a) has two or more metallic contacts in the form of pins,</a:t>
            </a:r>
          </a:p>
          <a:p>
            <a:pPr marL="0" indent="0">
              <a:buNone/>
            </a:pPr>
            <a:r>
              <a:rPr lang="en-ZA" dirty="0"/>
              <a:t>b) is arranged for attachment to a flexible cord or cable, and</a:t>
            </a:r>
          </a:p>
          <a:p>
            <a:pPr marL="0" indent="0">
              <a:buNone/>
            </a:pPr>
            <a:r>
              <a:rPr lang="en-ZA" dirty="0"/>
              <a:t>c) is intended for engagement with a socket-outlet (SANS  3.5.4)</a:t>
            </a:r>
          </a:p>
        </p:txBody>
      </p:sp>
    </p:spTree>
    <p:custDataLst>
      <p:tags r:id="rId1"/>
    </p:custDataLst>
    <p:extLst>
      <p:ext uri="{BB962C8B-B14F-4D97-AF65-F5344CB8AC3E}">
        <p14:creationId xmlns:p14="http://schemas.microsoft.com/office/powerpoint/2010/main" val="2874275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92C05-8DD4-4005-AA63-7A57617E295A}"/>
              </a:ext>
            </a:extLst>
          </p:cNvPr>
          <p:cNvSpPr>
            <a:spLocks noGrp="1"/>
          </p:cNvSpPr>
          <p:nvPr>
            <p:ph type="title"/>
          </p:nvPr>
        </p:nvSpPr>
        <p:spPr/>
        <p:txBody>
          <a:bodyPr/>
          <a:lstStyle/>
          <a:p>
            <a:r>
              <a:rPr lang="en-ZA" dirty="0"/>
              <a:t>How to wire a 16 Ampere plug top</a:t>
            </a:r>
            <a:br>
              <a:rPr lang="en-ZA" dirty="0"/>
            </a:br>
            <a:r>
              <a:rPr lang="en-ZA" dirty="0"/>
              <a:t>- Vid01continued</a:t>
            </a:r>
          </a:p>
        </p:txBody>
      </p:sp>
      <p:sp>
        <p:nvSpPr>
          <p:cNvPr id="3" name="Content Placeholder 2">
            <a:extLst>
              <a:ext uri="{FF2B5EF4-FFF2-40B4-BE49-F238E27FC236}">
                <a16:creationId xmlns:a16="http://schemas.microsoft.com/office/drawing/2014/main" id="{6F0D3B89-CC8C-46A0-9875-809853FB6078}"/>
              </a:ext>
            </a:extLst>
          </p:cNvPr>
          <p:cNvSpPr>
            <a:spLocks noGrp="1"/>
          </p:cNvSpPr>
          <p:nvPr>
            <p:ph idx="1"/>
          </p:nvPr>
        </p:nvSpPr>
        <p:spPr/>
        <p:txBody>
          <a:bodyPr>
            <a:normAutofit fontScale="55000" lnSpcReduction="20000"/>
          </a:bodyPr>
          <a:lstStyle/>
          <a:p>
            <a:pPr marL="0" indent="0">
              <a:buNone/>
            </a:pPr>
            <a:r>
              <a:rPr lang="en-ZA" dirty="0"/>
              <a:t>Let’s go over the method to wire or fit a 16 Amp plug top.</a:t>
            </a:r>
          </a:p>
          <a:p>
            <a:r>
              <a:rPr lang="en-ZA" dirty="0"/>
              <a:t>Use a knife to strip the outer insulation off the cable to the length of the plug top. Do not damage the insulation of the three cable leads during this process. </a:t>
            </a:r>
          </a:p>
          <a:p>
            <a:r>
              <a:rPr lang="en-ZA" dirty="0"/>
              <a:t>Cut the live and neutral conductors to half the length of the plug top. The brown is live, the blue is the neutral and the green/yellow is the earth.</a:t>
            </a:r>
          </a:p>
          <a:p>
            <a:r>
              <a:rPr lang="en-ZA" dirty="0"/>
              <a:t>Strip about 4 mm of insulation off the end of each conductor.</a:t>
            </a:r>
          </a:p>
          <a:p>
            <a:r>
              <a:rPr lang="en-ZA" dirty="0"/>
              <a:t>Solder the strip conductor ends with a soldering iron. If it is not possible to solder the ends then they must be stripped to about 8 mm, twisted together and doubled over before being placed in the sockets of the pins. </a:t>
            </a:r>
          </a:p>
          <a:p>
            <a:r>
              <a:rPr lang="en-ZA" dirty="0"/>
              <a:t>Insert the conductors in their respective positions. Brown – live pin; Blue- neutral pin; Green / Yellow – earth pin.	</a:t>
            </a:r>
          </a:p>
          <a:p>
            <a:r>
              <a:rPr lang="en-ZA" dirty="0"/>
              <a:t>NOTE: The conductor lengths must be so arranged that if the cable is pulled out of the plug, the earth conductor must only break contact after the live and neutral conductors, i.e. it is the last conductor to break contact with its terminal.</a:t>
            </a:r>
          </a:p>
          <a:p>
            <a:r>
              <a:rPr lang="en-ZA" dirty="0"/>
              <a:t>Tighten the screws so that the conductors cannot be pulled out by hand.</a:t>
            </a:r>
          </a:p>
          <a:p>
            <a:r>
              <a:rPr lang="en-ZA" dirty="0"/>
              <a:t>Bind cables with cotton-type braided outer insulation as shown in FIG. 5. All inner strings and tapes must be fastened in the cord grips with the cables. </a:t>
            </a:r>
          </a:p>
          <a:p>
            <a:r>
              <a:rPr lang="en-ZA" dirty="0"/>
              <a:t>Insert into a non-slip cord grip or fasten it with screw-down clamp, whichever is applicable.</a:t>
            </a:r>
          </a:p>
          <a:p>
            <a:r>
              <a:rPr lang="en-ZA" dirty="0"/>
              <a:t>Screw back/replace the cover of the plug top firmly.</a:t>
            </a:r>
          </a:p>
          <a:p>
            <a:pPr marL="0" indent="0">
              <a:buNone/>
            </a:pPr>
            <a:endParaRPr lang="en-ZA" dirty="0"/>
          </a:p>
        </p:txBody>
      </p:sp>
    </p:spTree>
    <p:custDataLst>
      <p:tags r:id="rId1"/>
    </p:custDataLst>
    <p:extLst>
      <p:ext uri="{BB962C8B-B14F-4D97-AF65-F5344CB8AC3E}">
        <p14:creationId xmlns:p14="http://schemas.microsoft.com/office/powerpoint/2010/main" val="3665580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Wiring a 16 Ampere plug top</a:t>
            </a:r>
          </a:p>
        </p:txBody>
      </p:sp>
      <p:sp>
        <p:nvSpPr>
          <p:cNvPr id="3" name="Text Placeholder 2"/>
          <p:cNvSpPr>
            <a:spLocks noGrp="1"/>
          </p:cNvSpPr>
          <p:nvPr>
            <p:ph type="body" idx="1"/>
          </p:nvPr>
        </p:nvSpPr>
        <p:spPr/>
        <p:txBody>
          <a:bodyPr/>
          <a:lstStyle/>
          <a:p>
            <a:r>
              <a:rPr lang="en-GB" dirty="0"/>
              <a:t>Unit 1.4</a:t>
            </a:r>
          </a:p>
        </p:txBody>
      </p:sp>
    </p:spTree>
    <p:custDataLst>
      <p:tags r:id="rId1"/>
    </p:custDataLst>
    <p:extLst>
      <p:ext uri="{BB962C8B-B14F-4D97-AF65-F5344CB8AC3E}">
        <p14:creationId xmlns:p14="http://schemas.microsoft.com/office/powerpoint/2010/main" val="1799061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In this lesson you will learn about:</a:t>
            </a:r>
          </a:p>
        </p:txBody>
      </p:sp>
      <p:sp>
        <p:nvSpPr>
          <p:cNvPr id="5" name="Content Placeholder 4"/>
          <p:cNvSpPr>
            <a:spLocks noGrp="1"/>
          </p:cNvSpPr>
          <p:nvPr>
            <p:ph idx="1"/>
          </p:nvPr>
        </p:nvSpPr>
        <p:spPr/>
        <p:txBody>
          <a:bodyPr>
            <a:normAutofit/>
          </a:bodyPr>
          <a:lstStyle/>
          <a:p>
            <a:r>
              <a:rPr lang="en-ZA" dirty="0">
                <a:solidFill>
                  <a:srgbClr val="0070C0"/>
                </a:solidFill>
              </a:rPr>
              <a:t>Fitting a 16-ampere plug top to a cable.</a:t>
            </a:r>
          </a:p>
        </p:txBody>
      </p:sp>
    </p:spTree>
    <p:extLst>
      <p:ext uri="{BB962C8B-B14F-4D97-AF65-F5344CB8AC3E}">
        <p14:creationId xmlns:p14="http://schemas.microsoft.com/office/powerpoint/2010/main" val="2957094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9"/>
            <a:ext cx="8831461" cy="1113227"/>
          </a:xfrm>
        </p:spPr>
        <p:txBody>
          <a:bodyPr/>
          <a:lstStyle/>
          <a:p>
            <a:r>
              <a:rPr lang="en-GB" dirty="0"/>
              <a:t>Inside a 16 Amp plug top </a:t>
            </a:r>
          </a:p>
        </p:txBody>
      </p:sp>
      <p:sp>
        <p:nvSpPr>
          <p:cNvPr id="3" name="Content Placeholder 2"/>
          <p:cNvSpPr>
            <a:spLocks noGrp="1"/>
          </p:cNvSpPr>
          <p:nvPr>
            <p:ph idx="1"/>
          </p:nvPr>
        </p:nvSpPr>
        <p:spPr>
          <a:xfrm>
            <a:off x="884903" y="1256756"/>
            <a:ext cx="8390411" cy="1729824"/>
          </a:xfrm>
        </p:spPr>
        <p:txBody>
          <a:bodyPr>
            <a:noAutofit/>
          </a:bodyPr>
          <a:lstStyle/>
          <a:p>
            <a:pPr marL="0" indent="0">
              <a:buNone/>
            </a:pPr>
            <a:r>
              <a:rPr lang="en-ZA" dirty="0"/>
              <a:t>A 16A plug is designed to draw a maximum of 16 Amps from a compatible socket, after which it will start to heat, burn or if it has a fuse it will blow. </a:t>
            </a:r>
            <a:endParaRPr lang="en-GB" dirty="0"/>
          </a:p>
          <a:p>
            <a:endParaRPr lang="en-GB" dirty="0"/>
          </a:p>
          <a:p>
            <a:endParaRPr lang="en-GB" dirty="0"/>
          </a:p>
        </p:txBody>
      </p:sp>
      <p:grpSp>
        <p:nvGrpSpPr>
          <p:cNvPr id="19" name="Group 18"/>
          <p:cNvGrpSpPr/>
          <p:nvPr/>
        </p:nvGrpSpPr>
        <p:grpSpPr>
          <a:xfrm>
            <a:off x="1731368" y="2273714"/>
            <a:ext cx="6280875" cy="3207894"/>
            <a:chOff x="1731367" y="2273714"/>
            <a:chExt cx="6280875" cy="3207894"/>
          </a:xfrm>
        </p:grpSpPr>
        <p:grpSp>
          <p:nvGrpSpPr>
            <p:cNvPr id="18" name="Group 17"/>
            <p:cNvGrpSpPr/>
            <p:nvPr/>
          </p:nvGrpSpPr>
          <p:grpSpPr>
            <a:xfrm>
              <a:off x="1731367" y="2273714"/>
              <a:ext cx="6280875" cy="3207894"/>
              <a:chOff x="1731367" y="2273714"/>
              <a:chExt cx="6280875" cy="3207894"/>
            </a:xfrm>
          </p:grpSpPr>
          <p:pic>
            <p:nvPicPr>
              <p:cNvPr id="1026" name="Picture 2"/>
              <p:cNvPicPr>
                <a:picLocks noChangeAspect="1" noChangeArrowheads="1"/>
              </p:cNvPicPr>
              <p:nvPr/>
            </p:nvPicPr>
            <p:blipFill>
              <a:blip r:embed="rId4">
                <a:extLst>
                  <a:ext uri="{BEBA8EAE-BF5A-486C-A8C5-ECC9F3942E4B}">
                    <a14:imgProps xmlns:a14="http://schemas.microsoft.com/office/drawing/2010/main">
                      <a14:imgLayer r:embed="rId5">
                        <a14:imgEffect>
                          <a14:colorTemperature colorTemp="5300"/>
                        </a14:imgEffect>
                      </a14:imgLayer>
                    </a14:imgProps>
                  </a:ext>
                  <a:ext uri="{28A0092B-C50C-407E-A947-70E740481C1C}">
                    <a14:useLocalDpi xmlns:a14="http://schemas.microsoft.com/office/drawing/2010/main" val="0"/>
                  </a:ext>
                </a:extLst>
              </a:blip>
              <a:srcRect/>
              <a:stretch>
                <a:fillRect/>
              </a:stretch>
            </p:blipFill>
            <p:spPr bwMode="auto">
              <a:xfrm>
                <a:off x="3402767" y="2273714"/>
                <a:ext cx="3207894" cy="3207894"/>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7255239" y="2638268"/>
                <a:ext cx="757003" cy="369332"/>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nchor="t" anchorCtr="1">
                <a:spAutoFit/>
              </a:bodyPr>
              <a:lstStyle/>
              <a:p>
                <a:r>
                  <a:rPr lang="en-ZA" b="1" dirty="0">
                    <a:solidFill>
                      <a:srgbClr val="00B050"/>
                    </a:solidFill>
                  </a:rPr>
                  <a:t>Earth</a:t>
                </a:r>
              </a:p>
            </p:txBody>
          </p:sp>
          <p:sp>
            <p:nvSpPr>
              <p:cNvPr id="13" name="TextBox 12"/>
              <p:cNvSpPr txBox="1"/>
              <p:nvPr/>
            </p:nvSpPr>
            <p:spPr>
              <a:xfrm>
                <a:off x="7255239" y="3375288"/>
                <a:ext cx="757003" cy="369332"/>
              </a:xfrm>
              <a:prstGeom prst="rect">
                <a:avLst/>
              </a:prstGeom>
              <a:solidFill>
                <a:schemeClr val="accent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nchor="t" anchorCtr="1">
                <a:spAutoFit/>
              </a:bodyPr>
              <a:lstStyle/>
              <a:p>
                <a:r>
                  <a:rPr lang="en-ZA" dirty="0">
                    <a:solidFill>
                      <a:schemeClr val="bg1"/>
                    </a:solidFill>
                  </a:rPr>
                  <a:t>Live</a:t>
                </a:r>
              </a:p>
            </p:txBody>
          </p:sp>
          <p:sp>
            <p:nvSpPr>
              <p:cNvPr id="20" name="TextBox 19"/>
              <p:cNvSpPr txBox="1"/>
              <p:nvPr/>
            </p:nvSpPr>
            <p:spPr>
              <a:xfrm>
                <a:off x="1731367" y="3063416"/>
                <a:ext cx="1026826" cy="369332"/>
              </a:xfrm>
              <a:prstGeom prst="rect">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nchor="t" anchorCtr="1">
                <a:spAutoFit/>
              </a:bodyPr>
              <a:lstStyle/>
              <a:p>
                <a:r>
                  <a:rPr lang="en-ZA" dirty="0">
                    <a:solidFill>
                      <a:schemeClr val="bg1"/>
                    </a:solidFill>
                  </a:rPr>
                  <a:t>Neutral</a:t>
                </a:r>
              </a:p>
            </p:txBody>
          </p:sp>
        </p:grpSp>
        <p:cxnSp>
          <p:nvCxnSpPr>
            <p:cNvPr id="14" name="Straight Arrow Connector 13"/>
            <p:cNvCxnSpPr/>
            <p:nvPr/>
          </p:nvCxnSpPr>
          <p:spPr>
            <a:xfrm>
              <a:off x="6009805" y="3272858"/>
              <a:ext cx="1245434" cy="204860"/>
            </a:xfrm>
            <a:prstGeom prst="straightConnector1">
              <a:avLst/>
            </a:prstGeom>
            <a:ln w="25400">
              <a:tailEnd type="arrow"/>
            </a:ln>
          </p:spPr>
          <p:style>
            <a:lnRef idx="1">
              <a:schemeClr val="accent5"/>
            </a:lnRef>
            <a:fillRef idx="0">
              <a:schemeClr val="accent5"/>
            </a:fillRef>
            <a:effectRef idx="0">
              <a:schemeClr val="accent5"/>
            </a:effectRef>
            <a:fontRef idx="minor">
              <a:schemeClr val="tx1"/>
            </a:fontRef>
          </p:style>
        </p:cxnSp>
        <p:cxnSp>
          <p:nvCxnSpPr>
            <p:cNvPr id="8" name="Straight Arrow Connector 7"/>
            <p:cNvCxnSpPr/>
            <p:nvPr/>
          </p:nvCxnSpPr>
          <p:spPr>
            <a:xfrm flipV="1">
              <a:off x="5441429" y="2818151"/>
              <a:ext cx="1813810" cy="1"/>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2818151" y="3224235"/>
              <a:ext cx="2368444" cy="0"/>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3166742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9"/>
            <a:ext cx="8831461" cy="1113227"/>
          </a:xfrm>
        </p:spPr>
        <p:txBody>
          <a:bodyPr/>
          <a:lstStyle/>
          <a:p>
            <a:r>
              <a:rPr lang="en-GB" dirty="0"/>
              <a:t>How to wire a 16 Ampere plug top</a:t>
            </a:r>
          </a:p>
        </p:txBody>
      </p:sp>
      <p:sp>
        <p:nvSpPr>
          <p:cNvPr id="9" name="Content Placeholder 2"/>
          <p:cNvSpPr>
            <a:spLocks noGrp="1"/>
          </p:cNvSpPr>
          <p:nvPr>
            <p:ph idx="1"/>
          </p:nvPr>
        </p:nvSpPr>
        <p:spPr>
          <a:xfrm>
            <a:off x="893278" y="1420796"/>
            <a:ext cx="8382036" cy="994184"/>
          </a:xfrm>
        </p:spPr>
        <p:txBody>
          <a:bodyPr>
            <a:noAutofit/>
          </a:bodyPr>
          <a:lstStyle/>
          <a:p>
            <a:pPr marL="0" indent="0">
              <a:buNone/>
            </a:pPr>
            <a:r>
              <a:rPr lang="en-US" dirty="0"/>
              <a:t>Watch the video to learn how to wire a 16 amp plug top. Remember, </a:t>
            </a:r>
            <a:r>
              <a:rPr lang="en-ZA" dirty="0"/>
              <a:t>using damaged tools or wrong tools for the job can cause injury and damage the equipment.</a:t>
            </a:r>
            <a:endParaRPr lang="en-GB" dirty="0"/>
          </a:p>
        </p:txBody>
      </p:sp>
      <p:sp>
        <p:nvSpPr>
          <p:cNvPr id="3" name="Rounded Rectangle 2"/>
          <p:cNvSpPr/>
          <p:nvPr/>
        </p:nvSpPr>
        <p:spPr>
          <a:xfrm>
            <a:off x="3342807" y="2757043"/>
            <a:ext cx="4062333" cy="2639414"/>
          </a:xfrm>
          <a:prstGeom prst="roundRect">
            <a:avLst/>
          </a:prstGeom>
          <a:solidFill>
            <a:schemeClr val="bg1">
              <a:lumMod val="6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3">
              <a:shade val="50000"/>
            </a:schemeClr>
          </a:lnRef>
          <a:fillRef idx="1">
            <a:schemeClr val="accent3"/>
          </a:fillRef>
          <a:effectRef idx="0">
            <a:schemeClr val="accent3"/>
          </a:effectRef>
          <a:fontRef idx="minor">
            <a:schemeClr val="lt1"/>
          </a:fontRef>
        </p:style>
        <p:txBody>
          <a:bodyPr lIns="91436" tIns="45718" rIns="91436" bIns="45718" rtlCol="0" anchor="ctr"/>
          <a:lstStyle/>
          <a:p>
            <a:pPr algn="ctr"/>
            <a:r>
              <a:rPr lang="en-ZA" dirty="0"/>
              <a:t>Video 01 Screenshot</a:t>
            </a:r>
          </a:p>
        </p:txBody>
      </p:sp>
    </p:spTree>
    <p:custDataLst>
      <p:tags r:id="rId1"/>
    </p:custDataLst>
    <p:extLst>
      <p:ext uri="{BB962C8B-B14F-4D97-AF65-F5344CB8AC3E}">
        <p14:creationId xmlns:p14="http://schemas.microsoft.com/office/powerpoint/2010/main" val="1911329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644233"/>
            <a:ext cx="7672758" cy="967170"/>
          </a:xfrm>
        </p:spPr>
        <p:txBody>
          <a:bodyPr>
            <a:normAutofit/>
          </a:bodyPr>
          <a:lstStyle/>
          <a:p>
            <a:r>
              <a:rPr lang="en-GB" sz="3000" dirty="0"/>
              <a:t>Let’s review:</a:t>
            </a:r>
          </a:p>
        </p:txBody>
      </p:sp>
      <p:sp>
        <p:nvSpPr>
          <p:cNvPr id="3" name="Content Placeholder 2"/>
          <p:cNvSpPr>
            <a:spLocks noGrp="1"/>
          </p:cNvSpPr>
          <p:nvPr>
            <p:ph idx="1"/>
          </p:nvPr>
        </p:nvSpPr>
        <p:spPr>
          <a:xfrm>
            <a:off x="1122532" y="1469695"/>
            <a:ext cx="8186360" cy="3821508"/>
          </a:xfrm>
        </p:spPr>
        <p:txBody>
          <a:bodyPr>
            <a:noAutofit/>
          </a:bodyPr>
          <a:lstStyle/>
          <a:p>
            <a:pPr algn="just"/>
            <a:r>
              <a:rPr lang="en-GB" sz="2400" dirty="0"/>
              <a:t>In this lesson we have covered:</a:t>
            </a:r>
          </a:p>
          <a:p>
            <a:pPr algn="just">
              <a:buFont typeface="Wingdings" panose="05000000000000000000" pitchFamily="2" charset="2"/>
              <a:buChar char="ü"/>
            </a:pPr>
            <a:r>
              <a:rPr lang="en-GB" sz="2400" dirty="0"/>
              <a:t>Wiring of a 16Amp plug.</a:t>
            </a:r>
          </a:p>
          <a:p>
            <a:pPr algn="just"/>
            <a:endParaRPr lang="en-GB" sz="2400" dirty="0"/>
          </a:p>
          <a:p>
            <a:pPr algn="just"/>
            <a:r>
              <a:rPr lang="en-GB" sz="2400" dirty="0"/>
              <a:t>Make sure you have a complete understanding of all the work covered here before you start the next unit.</a:t>
            </a:r>
          </a:p>
          <a:p>
            <a:pPr algn="just">
              <a:buFont typeface="Wingdings" panose="05000000000000000000" pitchFamily="2" charset="2"/>
              <a:buChar char="ü"/>
            </a:pPr>
            <a:endParaRPr lang="en-GB" sz="2400" dirty="0"/>
          </a:p>
          <a:p>
            <a:pPr algn="just">
              <a:buFont typeface="Wingdings" panose="05000000000000000000" pitchFamily="2" charset="2"/>
              <a:buChar char="ü"/>
            </a:pPr>
            <a:endParaRPr lang="en-GB" sz="2400" dirty="0"/>
          </a:p>
        </p:txBody>
      </p:sp>
    </p:spTree>
    <p:custDataLst>
      <p:tags r:id="rId1"/>
    </p:custDataLst>
    <p:extLst>
      <p:ext uri="{BB962C8B-B14F-4D97-AF65-F5344CB8AC3E}">
        <p14:creationId xmlns:p14="http://schemas.microsoft.com/office/powerpoint/2010/main" val="1128658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644233"/>
            <a:ext cx="7672758" cy="967170"/>
          </a:xfrm>
        </p:spPr>
        <p:txBody>
          <a:bodyPr>
            <a:normAutofit/>
          </a:bodyPr>
          <a:lstStyle/>
          <a:p>
            <a:r>
              <a:rPr lang="en-GB" sz="3000" dirty="0"/>
              <a:t>Quiz time</a:t>
            </a:r>
          </a:p>
        </p:txBody>
      </p:sp>
      <p:sp>
        <p:nvSpPr>
          <p:cNvPr id="3" name="Content Placeholder 2"/>
          <p:cNvSpPr>
            <a:spLocks noGrp="1"/>
          </p:cNvSpPr>
          <p:nvPr>
            <p:ph idx="1"/>
          </p:nvPr>
        </p:nvSpPr>
        <p:spPr>
          <a:xfrm>
            <a:off x="1122532" y="1469694"/>
            <a:ext cx="7607557" cy="3821508"/>
          </a:xfrm>
        </p:spPr>
        <p:txBody>
          <a:bodyPr>
            <a:noAutofit/>
          </a:bodyPr>
          <a:lstStyle/>
          <a:p>
            <a:pPr marL="0" indent="0" algn="just">
              <a:buNone/>
            </a:pPr>
            <a:r>
              <a:rPr lang="en-GB" dirty="0"/>
              <a:t>We have come to the end of this unit. Check your knowledge on how to wire a 16 Amp plug by answering the following questions.</a:t>
            </a:r>
          </a:p>
        </p:txBody>
      </p:sp>
    </p:spTree>
    <p:custDataLst>
      <p:tags r:id="rId1"/>
    </p:custDataLst>
    <p:extLst>
      <p:ext uri="{BB962C8B-B14F-4D97-AF65-F5344CB8AC3E}">
        <p14:creationId xmlns:p14="http://schemas.microsoft.com/office/powerpoint/2010/main" val="1477108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9"/>
            <a:ext cx="8831461" cy="1113227"/>
          </a:xfrm>
        </p:spPr>
        <p:txBody>
          <a:bodyPr/>
          <a:lstStyle/>
          <a:p>
            <a:r>
              <a:rPr lang="en-GB" dirty="0"/>
              <a:t>Question 1</a:t>
            </a:r>
          </a:p>
        </p:txBody>
      </p:sp>
      <p:sp>
        <p:nvSpPr>
          <p:cNvPr id="4" name="TextBox 3">
            <a:extLst>
              <a:ext uri="{FF2B5EF4-FFF2-40B4-BE49-F238E27FC236}">
                <a16:creationId xmlns:a16="http://schemas.microsoft.com/office/drawing/2014/main" id="{44C2429B-50E3-784E-A6C9-ACAB8D7143A4}"/>
              </a:ext>
            </a:extLst>
          </p:cNvPr>
          <p:cNvSpPr txBox="1"/>
          <p:nvPr/>
        </p:nvSpPr>
        <p:spPr>
          <a:xfrm>
            <a:off x="443852" y="1419866"/>
            <a:ext cx="8831461" cy="467119"/>
          </a:xfrm>
          <a:prstGeom prst="rect">
            <a:avLst/>
          </a:prstGeom>
          <a:noFill/>
        </p:spPr>
        <p:txBody>
          <a:bodyPr wrap="square" lIns="91436" tIns="45718" rIns="91436" bIns="45718" rtlCol="0">
            <a:spAutoFit/>
          </a:bodyPr>
          <a:lstStyle/>
          <a:p>
            <a:r>
              <a:rPr lang="en-ZA" sz="2400" dirty="0"/>
              <a:t>Label the parts of this 3-pin plug.</a:t>
            </a:r>
            <a:endParaRPr lang="en-GB" sz="2400" dirty="0"/>
          </a:p>
        </p:txBody>
      </p:sp>
      <p:grpSp>
        <p:nvGrpSpPr>
          <p:cNvPr id="5" name="Group 4"/>
          <p:cNvGrpSpPr/>
          <p:nvPr/>
        </p:nvGrpSpPr>
        <p:grpSpPr>
          <a:xfrm>
            <a:off x="2520845" y="2458387"/>
            <a:ext cx="5189840" cy="2248524"/>
            <a:chOff x="2520845" y="2458387"/>
            <a:chExt cx="5189840" cy="2248524"/>
          </a:xfrm>
        </p:grpSpPr>
        <p:pic>
          <p:nvPicPr>
            <p:cNvPr id="2050"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t="7700"/>
            <a:stretch/>
          </p:blipFill>
          <p:spPr bwMode="auto">
            <a:xfrm>
              <a:off x="2761860" y="2458387"/>
              <a:ext cx="4948825" cy="2248524"/>
            </a:xfrm>
            <a:prstGeom prst="rect">
              <a:avLst/>
            </a:prstGeom>
            <a:noFill/>
            <a:ln>
              <a:noFill/>
            </a:ln>
            <a:effectLst>
              <a:outerShdw blurRad="44450" dist="27940" dir="5400000" algn="ctr">
                <a:srgbClr val="000000">
                  <a:alpha val="32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5996068" y="2479995"/>
              <a:ext cx="1534737" cy="646331"/>
            </a:xfrm>
            <a:prstGeom prst="rect">
              <a:avLst/>
            </a:prstGeom>
            <a:solidFill>
              <a:schemeClr val="tx1">
                <a:lumMod val="20000"/>
                <a:lumOff val="80000"/>
              </a:schemeClr>
            </a:solidFill>
            <a:ln>
              <a:noFill/>
            </a:ln>
            <a:effectLst>
              <a:outerShdw blurRad="44450" dist="27940" dir="5400000" algn="ctr">
                <a:srgbClr val="000000">
                  <a:alpha val="32000"/>
                </a:srgbClr>
              </a:outerShdw>
            </a:effectLst>
          </p:spPr>
          <p:txBody>
            <a:bodyPr wrap="square" rtlCol="0">
              <a:spAutoFit/>
            </a:bodyPr>
            <a:lstStyle/>
            <a:p>
              <a:r>
                <a:rPr lang="en-ZA" dirty="0"/>
                <a:t>Earth Pin Green/yellow</a:t>
              </a:r>
            </a:p>
          </p:txBody>
        </p:sp>
        <p:sp>
          <p:nvSpPr>
            <p:cNvPr id="6" name="TextBox 5"/>
            <p:cNvSpPr txBox="1"/>
            <p:nvPr/>
          </p:nvSpPr>
          <p:spPr>
            <a:xfrm>
              <a:off x="6343340" y="3201407"/>
              <a:ext cx="1007586" cy="646331"/>
            </a:xfrm>
            <a:prstGeom prst="rect">
              <a:avLst/>
            </a:prstGeom>
            <a:solidFill>
              <a:schemeClr val="tx1">
                <a:lumMod val="20000"/>
                <a:lumOff val="80000"/>
              </a:schemeClr>
            </a:solidFill>
            <a:ln>
              <a:noFill/>
            </a:ln>
            <a:effectLst>
              <a:outerShdw blurRad="44450" dist="27940" dir="5400000" algn="ctr">
                <a:srgbClr val="000000">
                  <a:alpha val="32000"/>
                </a:srgbClr>
              </a:outerShdw>
            </a:effectLst>
          </p:spPr>
          <p:txBody>
            <a:bodyPr wrap="square" rtlCol="0">
              <a:spAutoFit/>
            </a:bodyPr>
            <a:lstStyle/>
            <a:p>
              <a:r>
                <a:rPr lang="en-ZA" dirty="0"/>
                <a:t>Live Pin</a:t>
              </a:r>
            </a:p>
            <a:p>
              <a:r>
                <a:rPr lang="en-ZA" dirty="0"/>
                <a:t>Brown</a:t>
              </a:r>
            </a:p>
          </p:txBody>
        </p:sp>
        <p:sp>
          <p:nvSpPr>
            <p:cNvPr id="7" name="TextBox 6"/>
            <p:cNvSpPr txBox="1"/>
            <p:nvPr/>
          </p:nvSpPr>
          <p:spPr>
            <a:xfrm>
              <a:off x="2520845" y="3203776"/>
              <a:ext cx="1534737" cy="646331"/>
            </a:xfrm>
            <a:prstGeom prst="rect">
              <a:avLst/>
            </a:prstGeom>
            <a:solidFill>
              <a:schemeClr val="tx1">
                <a:lumMod val="20000"/>
                <a:lumOff val="80000"/>
              </a:schemeClr>
            </a:solidFill>
            <a:ln>
              <a:noFill/>
            </a:ln>
            <a:effectLst>
              <a:outerShdw blurRad="44450" dist="27940" dir="5400000" algn="ctr">
                <a:srgbClr val="000000">
                  <a:alpha val="32000"/>
                </a:srgbClr>
              </a:outerShdw>
            </a:effectLst>
          </p:spPr>
          <p:txBody>
            <a:bodyPr wrap="square" rtlCol="0">
              <a:spAutoFit/>
            </a:bodyPr>
            <a:lstStyle/>
            <a:p>
              <a:r>
                <a:rPr lang="en-ZA" dirty="0"/>
                <a:t>Neutral Pin Blue</a:t>
              </a:r>
            </a:p>
          </p:txBody>
        </p:sp>
      </p:grpSp>
    </p:spTree>
    <p:custDataLst>
      <p:tags r:id="rId1"/>
    </p:custDataLst>
    <p:extLst>
      <p:ext uri="{BB962C8B-B14F-4D97-AF65-F5344CB8AC3E}">
        <p14:creationId xmlns:p14="http://schemas.microsoft.com/office/powerpoint/2010/main" val="2486467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9"/>
            <a:ext cx="8831461" cy="1113227"/>
          </a:xfrm>
        </p:spPr>
        <p:txBody>
          <a:bodyPr/>
          <a:lstStyle/>
          <a:p>
            <a:r>
              <a:rPr lang="en-GB" dirty="0"/>
              <a:t>Question 2</a:t>
            </a:r>
          </a:p>
        </p:txBody>
      </p:sp>
      <p:sp>
        <p:nvSpPr>
          <p:cNvPr id="4" name="TextBox 3">
            <a:extLst>
              <a:ext uri="{FF2B5EF4-FFF2-40B4-BE49-F238E27FC236}">
                <a16:creationId xmlns:a16="http://schemas.microsoft.com/office/drawing/2014/main" id="{44C2429B-50E3-784E-A6C9-ACAB8D7143A4}"/>
              </a:ext>
            </a:extLst>
          </p:cNvPr>
          <p:cNvSpPr txBox="1"/>
          <p:nvPr/>
        </p:nvSpPr>
        <p:spPr>
          <a:xfrm>
            <a:off x="443853" y="1419866"/>
            <a:ext cx="8040581" cy="1216698"/>
          </a:xfrm>
          <a:prstGeom prst="rect">
            <a:avLst/>
          </a:prstGeom>
          <a:noFill/>
        </p:spPr>
        <p:txBody>
          <a:bodyPr wrap="square" lIns="91436" tIns="45718" rIns="91436" bIns="45718" rtlCol="0">
            <a:spAutoFit/>
          </a:bodyPr>
          <a:lstStyle/>
          <a:p>
            <a:r>
              <a:rPr lang="en-ZA" sz="2400" dirty="0"/>
              <a:t>You need to explain the first four steps of wiring a 16 Amp plug to a friend, who missed the practical lesson. Re-arrange the steps below in the correct order.</a:t>
            </a:r>
            <a:endParaRPr lang="en-GB" sz="2400" dirty="0"/>
          </a:p>
        </p:txBody>
      </p:sp>
      <p:sp>
        <p:nvSpPr>
          <p:cNvPr id="5" name="TextBox 4"/>
          <p:cNvSpPr txBox="1"/>
          <p:nvPr/>
        </p:nvSpPr>
        <p:spPr>
          <a:xfrm>
            <a:off x="671632" y="2741310"/>
            <a:ext cx="8877104" cy="646331"/>
          </a:xfrm>
          <a:prstGeom prst="rect">
            <a:avLst/>
          </a:prstGeom>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36" tIns="45718" rIns="91436" bIns="45718" rtlCol="0">
            <a:spAutoFit/>
          </a:bodyPr>
          <a:lstStyle/>
          <a:p>
            <a:r>
              <a:rPr lang="en-ZA" dirty="0"/>
              <a:t>1) Use a knife to strip the outer insulation off the cable to the length of the plug top. Do not damage the insulation of the three cable leads during this process.</a:t>
            </a:r>
          </a:p>
        </p:txBody>
      </p:sp>
      <p:sp>
        <p:nvSpPr>
          <p:cNvPr id="6" name="TextBox 5"/>
          <p:cNvSpPr txBox="1"/>
          <p:nvPr/>
        </p:nvSpPr>
        <p:spPr>
          <a:xfrm>
            <a:off x="671632" y="3616334"/>
            <a:ext cx="8877104" cy="646331"/>
          </a:xfrm>
          <a:prstGeom prst="rect">
            <a:avLst/>
          </a:prstGeom>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36" tIns="45718" rIns="91436" bIns="45718" rtlCol="0">
            <a:spAutoFit/>
          </a:bodyPr>
          <a:lstStyle/>
          <a:p>
            <a:r>
              <a:rPr lang="en-ZA" dirty="0"/>
              <a:t>2) Cut the live and neutral conductors to half the length of the plug top. The brown is live, the blue is the neutral and the green/yellow is the earth.</a:t>
            </a:r>
          </a:p>
        </p:txBody>
      </p:sp>
      <p:sp>
        <p:nvSpPr>
          <p:cNvPr id="7" name="TextBox 6"/>
          <p:cNvSpPr txBox="1"/>
          <p:nvPr/>
        </p:nvSpPr>
        <p:spPr>
          <a:xfrm>
            <a:off x="671632" y="4442584"/>
            <a:ext cx="8877104" cy="369332"/>
          </a:xfrm>
          <a:prstGeom prst="rect">
            <a:avLst/>
          </a:prstGeom>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36" tIns="45718" rIns="91436" bIns="45718" rtlCol="0">
            <a:spAutoFit/>
          </a:bodyPr>
          <a:lstStyle/>
          <a:p>
            <a:r>
              <a:rPr lang="en-ZA" dirty="0"/>
              <a:t>3) Strip about 4 mm of insulation off the end of each conductor.</a:t>
            </a:r>
          </a:p>
        </p:txBody>
      </p:sp>
      <p:sp>
        <p:nvSpPr>
          <p:cNvPr id="8" name="TextBox 7"/>
          <p:cNvSpPr txBox="1"/>
          <p:nvPr/>
        </p:nvSpPr>
        <p:spPr>
          <a:xfrm>
            <a:off x="656641" y="4956395"/>
            <a:ext cx="8877104" cy="369332"/>
          </a:xfrm>
          <a:prstGeom prst="rect">
            <a:avLst/>
          </a:prstGeom>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36" tIns="45718" rIns="91436" bIns="45718" rtlCol="0">
            <a:spAutoFit/>
          </a:bodyPr>
          <a:lstStyle/>
          <a:p>
            <a:r>
              <a:rPr lang="en-ZA" dirty="0"/>
              <a:t>4) Solder the strip conductor ends with a soldering iron.</a:t>
            </a:r>
          </a:p>
        </p:txBody>
      </p:sp>
    </p:spTree>
    <p:custDataLst>
      <p:tags r:id="rId1"/>
    </p:custDataLst>
    <p:extLst>
      <p:ext uri="{BB962C8B-B14F-4D97-AF65-F5344CB8AC3E}">
        <p14:creationId xmlns:p14="http://schemas.microsoft.com/office/powerpoint/2010/main" val="15548788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I6SUkkga"/>
  <p:tag name="ARTICULATE_SLIDE_THUMBNAIL_REFRESH" val="1"/>
  <p:tag name="ARTICULATE_SLIDE_COUNT" val="14"/>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13086</TotalTime>
  <Words>1271</Words>
  <Application>Microsoft Office PowerPoint</Application>
  <PresentationFormat>Custom</PresentationFormat>
  <Paragraphs>132</Paragraphs>
  <Slides>14</Slides>
  <Notes>13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Arial</vt:lpstr>
      <vt:lpstr>Calibri</vt:lpstr>
      <vt:lpstr>Open Sans</vt:lpstr>
      <vt:lpstr>Wingdings</vt:lpstr>
      <vt:lpstr>Office Theme</vt:lpstr>
      <vt:lpstr>1_Office Theme</vt:lpstr>
      <vt:lpstr>Electrical components and systems</vt:lpstr>
      <vt:lpstr>Wiring a 16 Ampere plug top</vt:lpstr>
      <vt:lpstr>In this lesson you will learn about:</vt:lpstr>
      <vt:lpstr>Inside a 16 Amp plug top </vt:lpstr>
      <vt:lpstr>How to wire a 16 Ampere plug top</vt:lpstr>
      <vt:lpstr>Let’s review:</vt:lpstr>
      <vt:lpstr>Quiz time</vt:lpstr>
      <vt:lpstr>Question 1</vt:lpstr>
      <vt:lpstr>Question 2</vt:lpstr>
      <vt:lpstr>Question 3</vt:lpstr>
      <vt:lpstr>Question 4</vt:lpstr>
      <vt:lpstr>Question 5</vt:lpstr>
      <vt:lpstr>How to wire a 16 Ampere plug top - Vid01</vt:lpstr>
      <vt:lpstr>How to wire a 16 Ampere plug top - Vid01continued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Benita Gomes</cp:lastModifiedBy>
  <cp:revision>769</cp:revision>
  <dcterms:created xsi:type="dcterms:W3CDTF">2018-02-02T12:07:09Z</dcterms:created>
  <dcterms:modified xsi:type="dcterms:W3CDTF">2018-09-20T07:29:05Z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