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3.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ags/tag4.xml" ContentType="application/vnd.openxmlformats-officedocument.presentationml.tags+xml"/>
  <Override PartName="/ppt/notesSlides/notesSlide1.xml" ContentType="application/vnd.openxmlformats-officedocument.presentationml.notesSlide+xml"/>
  <Override PartName="/ppt/tags/tag5.xml" ContentType="application/vnd.openxmlformats-officedocument.presentationml.tags+xml"/>
  <Override PartName="/ppt/notesSlides/notesSlide2.xml" ContentType="application/vnd.openxmlformats-officedocument.presentationml.notesSlide+xml"/>
  <Override PartName="/ppt/tags/tag6.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7.xml" ContentType="application/vnd.openxmlformats-officedocument.presentationml.tags+xml"/>
  <Override PartName="/ppt/notesSlides/notesSlide15.xml" ContentType="application/vnd.openxmlformats-officedocument.presentationml.notesSlide+xml"/>
  <Override PartName="/ppt/tags/tag8.xml" ContentType="application/vnd.openxmlformats-officedocument.presentationml.tags+xml"/>
  <Override PartName="/ppt/notesSlides/notesSlide16.xml" ContentType="application/vnd.openxmlformats-officedocument.presentationml.notesSlide+xml"/>
  <Override PartName="/ppt/tags/tag9.xml" ContentType="application/vnd.openxmlformats-officedocument.presentationml.tags+xml"/>
  <Override PartName="/ppt/notesSlides/notesSlide17.xml" ContentType="application/vnd.openxmlformats-officedocument.presentationml.notesSlide+xml"/>
  <Override PartName="/ppt/tags/tag10.xml" ContentType="application/vnd.openxmlformats-officedocument.presentationml.tags+xml"/>
  <Override PartName="/ppt/notesSlides/notesSlide18.xml" ContentType="application/vnd.openxmlformats-officedocument.presentationml.notesSlide+xml"/>
  <Override PartName="/ppt/tags/tag11.xml" ContentType="application/vnd.openxmlformats-officedocument.presentationml.tags+xml"/>
  <Override PartName="/ppt/notesSlides/notesSlide19.xml" ContentType="application/vnd.openxmlformats-officedocument.presentationml.notesSlide+xml"/>
  <Override PartName="/ppt/tags/tag12.xml" ContentType="application/vnd.openxmlformats-officedocument.presentationml.tags+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0" r:id="rId1"/>
    <p:sldMasterId id="2147483692" r:id="rId2"/>
    <p:sldMasterId id="2147483710" r:id="rId3"/>
    <p:sldMasterId id="2147483727" r:id="rId4"/>
  </p:sldMasterIdLst>
  <p:notesMasterIdLst>
    <p:notesMasterId r:id="rId25"/>
  </p:notesMasterIdLst>
  <p:sldIdLst>
    <p:sldId id="256" r:id="rId5"/>
    <p:sldId id="469" r:id="rId6"/>
    <p:sldId id="465" r:id="rId7"/>
    <p:sldId id="460" r:id="rId8"/>
    <p:sldId id="466" r:id="rId9"/>
    <p:sldId id="467" r:id="rId10"/>
    <p:sldId id="473" r:id="rId11"/>
    <p:sldId id="470" r:id="rId12"/>
    <p:sldId id="471" r:id="rId13"/>
    <p:sldId id="477" r:id="rId14"/>
    <p:sldId id="474" r:id="rId15"/>
    <p:sldId id="478" r:id="rId16"/>
    <p:sldId id="475" r:id="rId17"/>
    <p:sldId id="476" r:id="rId18"/>
    <p:sldId id="420" r:id="rId19"/>
    <p:sldId id="423" r:id="rId20"/>
    <p:sldId id="369" r:id="rId21"/>
    <p:sldId id="422" r:id="rId22"/>
    <p:sldId id="468" r:id="rId23"/>
    <p:sldId id="319" r:id="rId24"/>
  </p:sldIdLst>
  <p:sldSz cx="10239375" cy="5759450"/>
  <p:notesSz cx="6858000" cy="9144000"/>
  <p:custDataLst>
    <p:tags r:id="rId26"/>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7BBCFFB-2E67-B048-A833-19529453E247}">
          <p14:sldIdLst>
            <p14:sldId id="256"/>
            <p14:sldId id="469"/>
            <p14:sldId id="465"/>
            <p14:sldId id="460"/>
            <p14:sldId id="466"/>
            <p14:sldId id="467"/>
            <p14:sldId id="473"/>
            <p14:sldId id="470"/>
            <p14:sldId id="471"/>
            <p14:sldId id="477"/>
            <p14:sldId id="474"/>
            <p14:sldId id="478"/>
            <p14:sldId id="475"/>
            <p14:sldId id="476"/>
            <p14:sldId id="420"/>
            <p14:sldId id="423"/>
            <p14:sldId id="369"/>
            <p14:sldId id="422"/>
            <p14:sldId id="468"/>
          </p14:sldIdLst>
        </p14:section>
        <p14:section name="Appendix" id="{61A5EB1E-5BAC-224D-8F20-5D1D8E086C2B}">
          <p14:sldIdLst>
            <p14:sldId id="319"/>
          </p14:sldIdLst>
        </p14:section>
      </p14:sectionLst>
    </p:ext>
    <p:ext uri="{EFAFB233-063F-42B5-8137-9DF3F51BA10A}">
      <p15:sldGuideLst xmlns:p15="http://schemas.microsoft.com/office/powerpoint/2012/main">
        <p15:guide id="1" orient="horz" pos="1814">
          <p15:clr>
            <a:srgbClr val="A4A3A4"/>
          </p15:clr>
        </p15:guide>
        <p15:guide id="2" pos="3225">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ylan Busa" initials="DB" lastIdx="19" clrIdx="0">
    <p:extLst/>
  </p:cmAuthor>
  <p:cmAuthor id="2" name="Benita Gomes" initials="BG" lastIdx="4" clrIdx="1">
    <p:extLst/>
  </p:cmAuthor>
  <p:cmAuthor id="3" name="BackOffice" initials="B" lastIdx="26" clrIdx="2"/>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8D9C0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638"/>
    <p:restoredTop sz="72775" autoAdjust="0"/>
  </p:normalViewPr>
  <p:slideViewPr>
    <p:cSldViewPr snapToGrid="0" snapToObjects="1">
      <p:cViewPr varScale="1">
        <p:scale>
          <a:sx n="98" d="100"/>
          <a:sy n="98" d="100"/>
        </p:scale>
        <p:origin x="1692" y="90"/>
      </p:cViewPr>
      <p:guideLst>
        <p:guide orient="horz" pos="1814"/>
        <p:guide pos="3225"/>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gs" Target="tags/tag1.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commentAuthors" Target="commentAuthors.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227ACCD-5B93-6E49-948F-63BDCFD317E8}" type="datetimeFigureOut">
              <a:rPr lang="en-GB" smtClean="0"/>
              <a:t>20/09/2018</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6FEC50E-693F-7248-AD71-EC691CF637E1}" type="slidenum">
              <a:rPr lang="en-GB" smtClean="0"/>
              <a:t>‹#›</a:t>
            </a:fld>
            <a:endParaRPr lang="en-GB"/>
          </a:p>
        </p:txBody>
      </p:sp>
    </p:spTree>
    <p:extLst>
      <p:ext uri="{BB962C8B-B14F-4D97-AF65-F5344CB8AC3E}">
        <p14:creationId xmlns:p14="http://schemas.microsoft.com/office/powerpoint/2010/main" val="4463413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1</a:t>
            </a:fld>
            <a:endParaRPr lang="en-GB"/>
          </a:p>
        </p:txBody>
      </p:sp>
    </p:spTree>
    <p:extLst>
      <p:ext uri="{BB962C8B-B14F-4D97-AF65-F5344CB8AC3E}">
        <p14:creationId xmlns:p14="http://schemas.microsoft.com/office/powerpoint/2010/main" val="6117949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10</a:t>
            </a:fld>
            <a:endParaRPr lang="en-GB"/>
          </a:p>
        </p:txBody>
      </p:sp>
    </p:spTree>
    <p:extLst>
      <p:ext uri="{BB962C8B-B14F-4D97-AF65-F5344CB8AC3E}">
        <p14:creationId xmlns:p14="http://schemas.microsoft.com/office/powerpoint/2010/main" val="15287931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On clicking ‘</a:t>
            </a:r>
            <a:r>
              <a:rPr lang="en-ZA" dirty="0" err="1"/>
              <a:t>Earthing</a:t>
            </a:r>
            <a:r>
              <a:rPr lang="en-ZA" dirty="0"/>
              <a:t>’ link to unit</a:t>
            </a:r>
            <a:r>
              <a:rPr lang="en-ZA" baseline="0" dirty="0"/>
              <a:t> 5 on </a:t>
            </a:r>
            <a:r>
              <a:rPr lang="en-ZA" baseline="0" dirty="0" err="1"/>
              <a:t>Earthing</a:t>
            </a:r>
            <a:r>
              <a:rPr lang="en-ZA" baseline="0" dirty="0"/>
              <a:t> and Bonding.</a:t>
            </a:r>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11</a:t>
            </a:fld>
            <a:endParaRPr lang="en-GB"/>
          </a:p>
        </p:txBody>
      </p:sp>
    </p:spTree>
    <p:extLst>
      <p:ext uri="{BB962C8B-B14F-4D97-AF65-F5344CB8AC3E}">
        <p14:creationId xmlns:p14="http://schemas.microsoft.com/office/powerpoint/2010/main" val="37796001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12</a:t>
            </a:fld>
            <a:endParaRPr lang="en-GB"/>
          </a:p>
        </p:txBody>
      </p:sp>
    </p:spTree>
    <p:extLst>
      <p:ext uri="{BB962C8B-B14F-4D97-AF65-F5344CB8AC3E}">
        <p14:creationId xmlns:p14="http://schemas.microsoft.com/office/powerpoint/2010/main" val="37796001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Img02: http://www.africa.hager.com/bs/ecatimages/detail/HR522.jpg</a:t>
            </a:r>
          </a:p>
          <a:p>
            <a:endParaRPr lang="en-ZA" dirty="0"/>
          </a:p>
          <a:p>
            <a:r>
              <a:rPr lang="en-ZA" dirty="0"/>
              <a:t>On clicking ‘UNIT 5’ link to </a:t>
            </a:r>
            <a:r>
              <a:rPr lang="en-ZA" dirty="0" err="1"/>
              <a:t>Earthing</a:t>
            </a:r>
            <a:r>
              <a:rPr lang="en-ZA" dirty="0"/>
              <a:t> and Bonding unit.</a:t>
            </a:r>
          </a:p>
        </p:txBody>
      </p:sp>
      <p:sp>
        <p:nvSpPr>
          <p:cNvPr id="4" name="Slide Number Placeholder 3"/>
          <p:cNvSpPr>
            <a:spLocks noGrp="1"/>
          </p:cNvSpPr>
          <p:nvPr>
            <p:ph type="sldNum" sz="quarter" idx="10"/>
          </p:nvPr>
        </p:nvSpPr>
        <p:spPr/>
        <p:txBody>
          <a:bodyPr/>
          <a:lstStyle/>
          <a:p>
            <a:fld id="{16FEC50E-693F-7248-AD71-EC691CF637E1}" type="slidenum">
              <a:rPr lang="en-GB" smtClean="0"/>
              <a:t>13</a:t>
            </a:fld>
            <a:endParaRPr lang="en-GB"/>
          </a:p>
        </p:txBody>
      </p:sp>
    </p:spTree>
    <p:extLst>
      <p:ext uri="{BB962C8B-B14F-4D97-AF65-F5344CB8AC3E}">
        <p14:creationId xmlns:p14="http://schemas.microsoft.com/office/powerpoint/2010/main" val="24354633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Img03: https://upload.wikimedia.org/wikipedia/commons/3/3f/ELCB_Panasonic_30A_type_2P2E.jpg</a:t>
            </a:r>
          </a:p>
          <a:p>
            <a:endParaRPr lang="en-ZA" dirty="0"/>
          </a:p>
          <a:p>
            <a:r>
              <a:rPr lang="en-ZA" dirty="0"/>
              <a:t>On clicking ‘Earth leakage protection units’= “</a:t>
            </a:r>
            <a:r>
              <a:rPr lang="en-ZA" sz="1200" b="0" i="0" kern="1200" dirty="0">
                <a:solidFill>
                  <a:schemeClr val="tx1"/>
                </a:solidFill>
                <a:effectLst/>
                <a:latin typeface="+mn-lt"/>
                <a:ea typeface="+mn-ea"/>
                <a:cs typeface="+mn-cs"/>
              </a:rPr>
              <a:t>All earth leakage units are provided with a test button. When pressed, the test button causes an imbalance to simulate an earth fault operation. The test button should be pressed often to prove the unit is in working order.”</a:t>
            </a:r>
            <a:endParaRPr lang="en-ZA" dirty="0"/>
          </a:p>
          <a:p>
            <a:endParaRPr lang="en-ZA" dirty="0"/>
          </a:p>
          <a:p>
            <a:r>
              <a:rPr lang="en-ZA" dirty="0"/>
              <a:t>On clicking ‘Earth leakage circuit breaker’ = “An Earth-leakage circuit breaker (ELCB) is a safety device used in electrical installations with high Earth impedance to prevent shock. It detects small stray voltages on the metal enclosures of electrical equipment, and interrupts the circuit if a dangerous voltage is detected. Once widely used, more recent installations use residual current circuit breakers which instead detect leakage current directly.”</a:t>
            </a:r>
          </a:p>
        </p:txBody>
      </p:sp>
      <p:sp>
        <p:nvSpPr>
          <p:cNvPr id="4" name="Slide Number Placeholder 3"/>
          <p:cNvSpPr>
            <a:spLocks noGrp="1"/>
          </p:cNvSpPr>
          <p:nvPr>
            <p:ph type="sldNum" sz="quarter" idx="10"/>
          </p:nvPr>
        </p:nvSpPr>
        <p:spPr/>
        <p:txBody>
          <a:bodyPr/>
          <a:lstStyle/>
          <a:p>
            <a:fld id="{16FEC50E-693F-7248-AD71-EC691CF637E1}" type="slidenum">
              <a:rPr lang="en-GB" smtClean="0"/>
              <a:t>14</a:t>
            </a:fld>
            <a:endParaRPr lang="en-GB"/>
          </a:p>
        </p:txBody>
      </p:sp>
    </p:spTree>
    <p:extLst>
      <p:ext uri="{BB962C8B-B14F-4D97-AF65-F5344CB8AC3E}">
        <p14:creationId xmlns:p14="http://schemas.microsoft.com/office/powerpoint/2010/main" val="24354633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16FEC50E-693F-7248-AD71-EC691CF637E1}" type="slidenum">
              <a:rPr lang="en-GB" smtClean="0"/>
              <a:t>15</a:t>
            </a:fld>
            <a:endParaRPr lang="en-GB"/>
          </a:p>
        </p:txBody>
      </p:sp>
    </p:spTree>
    <p:extLst>
      <p:ext uri="{BB962C8B-B14F-4D97-AF65-F5344CB8AC3E}">
        <p14:creationId xmlns:p14="http://schemas.microsoft.com/office/powerpoint/2010/main" val="22050948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MCQ</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Correct answer is C</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Feedback: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Correct – Good</a:t>
            </a:r>
            <a:r>
              <a:rPr lang="en-US" b="0" baseline="0" dirty="0"/>
              <a:t> job</a:t>
            </a:r>
            <a:r>
              <a:rPr lang="en-US" b="0" dirty="0"/>
              <a:t>. </a:t>
            </a:r>
            <a:r>
              <a:rPr lang="en-ZA" sz="1200" b="0" i="0" kern="1200" dirty="0">
                <a:solidFill>
                  <a:schemeClr val="tx1"/>
                </a:solidFill>
                <a:effectLst/>
                <a:latin typeface="+mn-lt"/>
                <a:ea typeface="+mn-ea"/>
                <a:cs typeface="+mn-cs"/>
              </a:rPr>
              <a:t>All earth leakage units are provided with a test button. When pressed, the test button causes an imbalance to simulate an earth fault operation. The test button should be pressed often to prove the unit is in working order.</a:t>
            </a: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Incorrect – Try again.</a:t>
            </a:r>
          </a:p>
        </p:txBody>
      </p:sp>
      <p:sp>
        <p:nvSpPr>
          <p:cNvPr id="4" name="Slide Number Placeholder 3"/>
          <p:cNvSpPr>
            <a:spLocks noGrp="1"/>
          </p:cNvSpPr>
          <p:nvPr>
            <p:ph type="sldNum" sz="quarter" idx="10"/>
          </p:nvPr>
        </p:nvSpPr>
        <p:spPr/>
        <p:txBody>
          <a:bodyPr/>
          <a:lstStyle/>
          <a:p>
            <a:fld id="{16FEC50E-693F-7248-AD71-EC691CF637E1}" type="slidenum">
              <a:rPr lang="en-GB" smtClean="0"/>
              <a:t>16</a:t>
            </a:fld>
            <a:endParaRPr lang="en-GB"/>
          </a:p>
        </p:txBody>
      </p:sp>
    </p:spTree>
    <p:extLst>
      <p:ext uri="{BB962C8B-B14F-4D97-AF65-F5344CB8AC3E}">
        <p14:creationId xmlns:p14="http://schemas.microsoft.com/office/powerpoint/2010/main" val="41486388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MCQ</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Correct answer is B</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Feedback: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Correct – Well done.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Incorrect – Try</a:t>
            </a:r>
            <a:r>
              <a:rPr lang="en-US" b="0" baseline="0" dirty="0"/>
              <a:t> again.</a:t>
            </a:r>
            <a:endParaRPr lang="en-US" b="0" dirty="0"/>
          </a:p>
        </p:txBody>
      </p:sp>
      <p:sp>
        <p:nvSpPr>
          <p:cNvPr id="4" name="Slide Number Placeholder 3"/>
          <p:cNvSpPr>
            <a:spLocks noGrp="1"/>
          </p:cNvSpPr>
          <p:nvPr>
            <p:ph type="sldNum" sz="quarter" idx="10"/>
          </p:nvPr>
        </p:nvSpPr>
        <p:spPr/>
        <p:txBody>
          <a:bodyPr/>
          <a:lstStyle/>
          <a:p>
            <a:fld id="{16FEC50E-693F-7248-AD71-EC691CF637E1}" type="slidenum">
              <a:rPr lang="en-GB" smtClean="0"/>
              <a:t>17</a:t>
            </a:fld>
            <a:endParaRPr lang="en-GB"/>
          </a:p>
        </p:txBody>
      </p:sp>
    </p:spTree>
    <p:extLst>
      <p:ext uri="{BB962C8B-B14F-4D97-AF65-F5344CB8AC3E}">
        <p14:creationId xmlns:p14="http://schemas.microsoft.com/office/powerpoint/2010/main" val="10343613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MCQ</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Correct answer is 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Feedback: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Correct – Excellent. </a:t>
            </a:r>
            <a:endParaRPr lang="en-GB"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Incorrect – Try again. Remember to look closely at the table</a:t>
            </a:r>
            <a:r>
              <a:rPr lang="en-US" b="0" baseline="0" dirty="0"/>
              <a:t> using column 3.</a:t>
            </a:r>
            <a:endParaRPr lang="en-US" b="0" dirty="0"/>
          </a:p>
        </p:txBody>
      </p:sp>
      <p:sp>
        <p:nvSpPr>
          <p:cNvPr id="4" name="Slide Number Placeholder 3"/>
          <p:cNvSpPr>
            <a:spLocks noGrp="1"/>
          </p:cNvSpPr>
          <p:nvPr>
            <p:ph type="sldNum" sz="quarter" idx="10"/>
          </p:nvPr>
        </p:nvSpPr>
        <p:spPr/>
        <p:txBody>
          <a:bodyPr/>
          <a:lstStyle/>
          <a:p>
            <a:fld id="{16FEC50E-693F-7248-AD71-EC691CF637E1}" type="slidenum">
              <a:rPr lang="en-GB" smtClean="0"/>
              <a:t>18</a:t>
            </a:fld>
            <a:endParaRPr lang="en-GB"/>
          </a:p>
        </p:txBody>
      </p:sp>
    </p:spTree>
    <p:extLst>
      <p:ext uri="{BB962C8B-B14F-4D97-AF65-F5344CB8AC3E}">
        <p14:creationId xmlns:p14="http://schemas.microsoft.com/office/powerpoint/2010/main" val="32075702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16FEC50E-693F-7248-AD71-EC691CF637E1}" type="slidenum">
              <a:rPr lang="en-GB" smtClean="0">
                <a:solidFill>
                  <a:prstClr val="black"/>
                </a:solidFill>
              </a:rPr>
              <a:pPr/>
              <a:t>19</a:t>
            </a:fld>
            <a:endParaRPr lang="en-GB">
              <a:solidFill>
                <a:prstClr val="black"/>
              </a:solidFill>
            </a:endParaRPr>
          </a:p>
        </p:txBody>
      </p:sp>
    </p:spTree>
    <p:extLst>
      <p:ext uri="{BB962C8B-B14F-4D97-AF65-F5344CB8AC3E}">
        <p14:creationId xmlns:p14="http://schemas.microsoft.com/office/powerpoint/2010/main" val="22050948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solidFill>
                  <a:prstClr val="black"/>
                </a:solidFill>
              </a:rPr>
              <a:pPr/>
              <a:t>2</a:t>
            </a:fld>
            <a:endParaRPr lang="en-GB">
              <a:solidFill>
                <a:prstClr val="black"/>
              </a:solidFill>
            </a:endParaRPr>
          </a:p>
        </p:txBody>
      </p:sp>
    </p:spTree>
    <p:extLst>
      <p:ext uri="{BB962C8B-B14F-4D97-AF65-F5344CB8AC3E}">
        <p14:creationId xmlns:p14="http://schemas.microsoft.com/office/powerpoint/2010/main" val="10102293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ZA" dirty="0"/>
              <a:t>Source: CTC Book 1, Page</a:t>
            </a:r>
          </a:p>
        </p:txBody>
      </p:sp>
      <p:sp>
        <p:nvSpPr>
          <p:cNvPr id="4" name="Slide Number Placeholder 3"/>
          <p:cNvSpPr>
            <a:spLocks noGrp="1"/>
          </p:cNvSpPr>
          <p:nvPr>
            <p:ph type="sldNum" sz="quarter" idx="10"/>
          </p:nvPr>
        </p:nvSpPr>
        <p:spPr/>
        <p:txBody>
          <a:bodyPr/>
          <a:lstStyle/>
          <a:p>
            <a:fld id="{16FEC50E-693F-7248-AD71-EC691CF637E1}" type="slidenum">
              <a:rPr lang="en-GB" smtClean="0"/>
              <a:t>20</a:t>
            </a:fld>
            <a:endParaRPr lang="en-GB"/>
          </a:p>
        </p:txBody>
      </p:sp>
    </p:spTree>
    <p:extLst>
      <p:ext uri="{BB962C8B-B14F-4D97-AF65-F5344CB8AC3E}">
        <p14:creationId xmlns:p14="http://schemas.microsoft.com/office/powerpoint/2010/main" val="10320099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Link to</a:t>
            </a:r>
            <a:r>
              <a:rPr lang="en-US" b="0" baseline="0" dirty="0"/>
              <a:t> unit upon clicking.</a:t>
            </a:r>
            <a:endParaRPr lang="en-US" b="0" dirty="0"/>
          </a:p>
        </p:txBody>
      </p:sp>
      <p:sp>
        <p:nvSpPr>
          <p:cNvPr id="4" name="Slide Number Placeholder 3"/>
          <p:cNvSpPr>
            <a:spLocks noGrp="1"/>
          </p:cNvSpPr>
          <p:nvPr>
            <p:ph type="sldNum" sz="quarter" idx="10"/>
          </p:nvPr>
        </p:nvSpPr>
        <p:spPr/>
        <p:txBody>
          <a:bodyPr/>
          <a:lstStyle/>
          <a:p>
            <a:fld id="{16FEC50E-693F-7248-AD71-EC691CF637E1}" type="slidenum">
              <a:rPr lang="en-GB" smtClean="0">
                <a:solidFill>
                  <a:prstClr val="black"/>
                </a:solidFill>
              </a:rPr>
              <a:pPr/>
              <a:t>3</a:t>
            </a:fld>
            <a:endParaRPr lang="en-GB">
              <a:solidFill>
                <a:prstClr val="black"/>
              </a:solidFill>
            </a:endParaRPr>
          </a:p>
        </p:txBody>
      </p:sp>
    </p:spTree>
    <p:extLst>
      <p:ext uri="{BB962C8B-B14F-4D97-AF65-F5344CB8AC3E}">
        <p14:creationId xmlns:p14="http://schemas.microsoft.com/office/powerpoint/2010/main" val="22531512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ZA" dirty="0"/>
              <a:t>Link</a:t>
            </a:r>
            <a:r>
              <a:rPr lang="en-ZA" baseline="0" dirty="0"/>
              <a:t> each to the relevant section below.</a:t>
            </a:r>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4</a:t>
            </a:fld>
            <a:endParaRPr lang="en-GB"/>
          </a:p>
        </p:txBody>
      </p:sp>
    </p:spTree>
    <p:extLst>
      <p:ext uri="{BB962C8B-B14F-4D97-AF65-F5344CB8AC3E}">
        <p14:creationId xmlns:p14="http://schemas.microsoft.com/office/powerpoint/2010/main" val="15287931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indent="0">
              <a:buNone/>
            </a:pPr>
            <a:r>
              <a:rPr lang="en-ZA" sz="1200" dirty="0"/>
              <a:t>Click</a:t>
            </a:r>
            <a:r>
              <a:rPr lang="en-ZA" sz="1200" baseline="0" dirty="0"/>
              <a:t> on ‘majority of electrocutions’ = “Any voltage higher than 25 volts could be life threatening. Most of the LV electrocutions happen in the </a:t>
            </a:r>
            <a:r>
              <a:rPr lang="en-ZA" sz="1200" dirty="0"/>
              <a:t>220 – 500 volt</a:t>
            </a:r>
            <a:r>
              <a:rPr lang="en-ZA" sz="1200" baseline="0" dirty="0"/>
              <a:t> range</a:t>
            </a:r>
            <a:r>
              <a:rPr lang="en-ZA" sz="1200" dirty="0"/>
              <a:t> and are due to earth leakage currents, that</a:t>
            </a:r>
            <a:r>
              <a:rPr lang="en-ZA" sz="1200" baseline="0" dirty="0"/>
              <a:t> </a:t>
            </a:r>
            <a:r>
              <a:rPr lang="en-ZA" sz="1200" dirty="0"/>
              <a:t>is currents flowing from a live conductor or apparatus via the victim’s body to earth. The current path is usually from one hand to the feet, in other words a path linked to the heart.”</a:t>
            </a:r>
          </a:p>
          <a:p>
            <a:pPr marL="0" indent="0">
              <a:buNone/>
            </a:pPr>
            <a:endParaRPr lang="en-ZA" sz="1200" dirty="0"/>
          </a:p>
          <a:p>
            <a:pPr marL="0" indent="0">
              <a:buNone/>
            </a:pPr>
            <a:r>
              <a:rPr lang="en-ZA" sz="1200" dirty="0"/>
              <a:t>Source:</a:t>
            </a:r>
            <a:r>
              <a:rPr lang="en-ZA" sz="1200" baseline="0" dirty="0"/>
              <a:t> CTC Book 2, Page 179</a:t>
            </a:r>
            <a:endParaRPr lang="en-ZA" sz="1200" dirty="0"/>
          </a:p>
        </p:txBody>
      </p:sp>
      <p:sp>
        <p:nvSpPr>
          <p:cNvPr id="4" name="Slide Number Placeholder 3"/>
          <p:cNvSpPr>
            <a:spLocks noGrp="1"/>
          </p:cNvSpPr>
          <p:nvPr>
            <p:ph type="sldNum" sz="quarter" idx="10"/>
          </p:nvPr>
        </p:nvSpPr>
        <p:spPr/>
        <p:txBody>
          <a:bodyPr/>
          <a:lstStyle/>
          <a:p>
            <a:fld id="{16FEC50E-693F-7248-AD71-EC691CF637E1}" type="slidenum">
              <a:rPr lang="en-GB" smtClean="0"/>
              <a:t>5</a:t>
            </a:fld>
            <a:endParaRPr lang="en-GB"/>
          </a:p>
        </p:txBody>
      </p:sp>
    </p:spTree>
    <p:extLst>
      <p:ext uri="{BB962C8B-B14F-4D97-AF65-F5344CB8AC3E}">
        <p14:creationId xmlns:p14="http://schemas.microsoft.com/office/powerpoint/2010/main" val="15287931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ZA" dirty="0"/>
              <a:t>Click on ‘types of voltages’=</a:t>
            </a:r>
            <a:r>
              <a:rPr lang="en-ZA" baseline="0" dirty="0"/>
              <a:t> Table01, as shown in Appendix.</a:t>
            </a:r>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6</a:t>
            </a:fld>
            <a:endParaRPr lang="en-GB"/>
          </a:p>
        </p:txBody>
      </p:sp>
    </p:spTree>
    <p:extLst>
      <p:ext uri="{BB962C8B-B14F-4D97-AF65-F5344CB8AC3E}">
        <p14:creationId xmlns:p14="http://schemas.microsoft.com/office/powerpoint/2010/main" val="15287931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ZA" dirty="0"/>
              <a:t>Img01: https://slideplayer.com.br/slide/5814496/18/images/1/Sistemas+de+Potencia.jpg </a:t>
            </a:r>
          </a:p>
        </p:txBody>
      </p:sp>
      <p:sp>
        <p:nvSpPr>
          <p:cNvPr id="4" name="Slide Number Placeholder 3"/>
          <p:cNvSpPr>
            <a:spLocks noGrp="1"/>
          </p:cNvSpPr>
          <p:nvPr>
            <p:ph type="sldNum" sz="quarter" idx="10"/>
          </p:nvPr>
        </p:nvSpPr>
        <p:spPr/>
        <p:txBody>
          <a:bodyPr/>
          <a:lstStyle/>
          <a:p>
            <a:fld id="{16FEC50E-693F-7248-AD71-EC691CF637E1}" type="slidenum">
              <a:rPr lang="en-GB" smtClean="0"/>
              <a:t>7</a:t>
            </a:fld>
            <a:endParaRPr lang="en-GB"/>
          </a:p>
        </p:txBody>
      </p:sp>
    </p:spTree>
    <p:extLst>
      <p:ext uri="{BB962C8B-B14F-4D97-AF65-F5344CB8AC3E}">
        <p14:creationId xmlns:p14="http://schemas.microsoft.com/office/powerpoint/2010/main" val="15287931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8</a:t>
            </a:fld>
            <a:endParaRPr lang="en-GB"/>
          </a:p>
        </p:txBody>
      </p:sp>
    </p:spTree>
    <p:extLst>
      <p:ext uri="{BB962C8B-B14F-4D97-AF65-F5344CB8AC3E}">
        <p14:creationId xmlns:p14="http://schemas.microsoft.com/office/powerpoint/2010/main" val="15287931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ZA" dirty="0"/>
              <a:t>Upon</a:t>
            </a:r>
            <a:r>
              <a:rPr lang="en-ZA" baseline="0" dirty="0"/>
              <a:t> click ‘Circuit interruption devices’=Electrical components circuit protection unit 4. Specifically link to ‘circuit breakers’ in that unit.</a:t>
            </a:r>
          </a:p>
          <a:p>
            <a:endParaRPr lang="en-ZA" baseline="0" dirty="0"/>
          </a:p>
          <a:p>
            <a:r>
              <a:rPr lang="en-ZA" baseline="0" dirty="0"/>
              <a:t>Click on ‘unit 4’ = link to Unit 4 Electrical </a:t>
            </a:r>
            <a:r>
              <a:rPr lang="en-ZA" baseline="0" dirty="0" err="1"/>
              <a:t>components_circuit</a:t>
            </a:r>
            <a:r>
              <a:rPr lang="en-ZA" baseline="0" dirty="0"/>
              <a:t> protection.</a:t>
            </a:r>
          </a:p>
          <a:p>
            <a:r>
              <a:rPr lang="en-ZA" baseline="0" dirty="0"/>
              <a:t>Click on unit 5 = link to Unit 5 </a:t>
            </a:r>
            <a:r>
              <a:rPr lang="en-ZA" baseline="0" dirty="0" err="1"/>
              <a:t>Earthing</a:t>
            </a:r>
            <a:r>
              <a:rPr lang="en-ZA" baseline="0" dirty="0"/>
              <a:t> and Bonding.</a:t>
            </a:r>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9</a:t>
            </a:fld>
            <a:endParaRPr lang="en-GB"/>
          </a:p>
        </p:txBody>
      </p:sp>
    </p:spTree>
    <p:extLst>
      <p:ext uri="{BB962C8B-B14F-4D97-AF65-F5344CB8AC3E}">
        <p14:creationId xmlns:p14="http://schemas.microsoft.com/office/powerpoint/2010/main" val="152879311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79924" y="942577"/>
            <a:ext cx="7679531" cy="2005142"/>
          </a:xfrm>
        </p:spPr>
        <p:txBody>
          <a:bodyPr anchor="b"/>
          <a:lstStyle>
            <a:lvl1pPr algn="ctr">
              <a:defRPr sz="5039"/>
            </a:lvl1pPr>
          </a:lstStyle>
          <a:p>
            <a:r>
              <a:rPr lang="en-US"/>
              <a:t>Click to edit Master title style</a:t>
            </a:r>
            <a:endParaRPr lang="en-US" dirty="0"/>
          </a:p>
        </p:txBody>
      </p:sp>
      <p:sp>
        <p:nvSpPr>
          <p:cNvPr id="3" name="Subtitle 2"/>
          <p:cNvSpPr>
            <a:spLocks noGrp="1"/>
          </p:cNvSpPr>
          <p:nvPr>
            <p:ph type="subTitle" idx="1"/>
          </p:nvPr>
        </p:nvSpPr>
        <p:spPr>
          <a:xfrm>
            <a:off x="1279924" y="3025046"/>
            <a:ext cx="7679531" cy="1390533"/>
          </a:xfrm>
        </p:spPr>
        <p:txBody>
          <a:bodyPr/>
          <a:lstStyle>
            <a:lvl1pPr marL="0" indent="0" algn="ctr">
              <a:buNone/>
              <a:defRPr sz="2016"/>
            </a:lvl1pPr>
            <a:lvl2pPr marL="383957" indent="0" algn="ctr">
              <a:buNone/>
              <a:defRPr sz="1680"/>
            </a:lvl2pPr>
            <a:lvl3pPr marL="767913" indent="0" algn="ctr">
              <a:buNone/>
              <a:defRPr sz="1512"/>
            </a:lvl3pPr>
            <a:lvl4pPr marL="1151870" indent="0" algn="ctr">
              <a:buNone/>
              <a:defRPr sz="1344"/>
            </a:lvl4pPr>
            <a:lvl5pPr marL="1535826" indent="0" algn="ctr">
              <a:buNone/>
              <a:defRPr sz="1344"/>
            </a:lvl5pPr>
            <a:lvl6pPr marL="1919783" indent="0" algn="ctr">
              <a:buNone/>
              <a:defRPr sz="1344"/>
            </a:lvl6pPr>
            <a:lvl7pPr marL="2303739" indent="0" algn="ctr">
              <a:buNone/>
              <a:defRPr sz="1344"/>
            </a:lvl7pPr>
            <a:lvl8pPr marL="2687696" indent="0" algn="ctr">
              <a:buNone/>
              <a:defRPr sz="1344"/>
            </a:lvl8pPr>
            <a:lvl9pPr marL="3071652" indent="0" algn="ctr">
              <a:buNone/>
              <a:defRPr sz="1344"/>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9/20/2018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
        <p:nvSpPr>
          <p:cNvPr id="7" name="Rectangle 6">
            <a:extLst>
              <a:ext uri="{FF2B5EF4-FFF2-40B4-BE49-F238E27FC236}">
                <a16:creationId xmlns:a16="http://schemas.microsoft.com/office/drawing/2014/main" id="{5E407DE3-9DDB-4BC9-B55A-F75D494A9618}"/>
              </a:ext>
            </a:extLst>
          </p:cNvPr>
          <p:cNvSpPr/>
          <p:nvPr userDrawn="1"/>
        </p:nvSpPr>
        <p:spPr>
          <a:xfrm>
            <a:off x="321673" y="5084243"/>
            <a:ext cx="9455351" cy="507831"/>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900" b="0" i="1" u="none" strike="noStrike" kern="1200" cap="none" spc="0" normalizeH="0" baseline="0" noProof="0" dirty="0">
                <a:ln>
                  <a:noFill/>
                </a:ln>
                <a:solidFill>
                  <a:srgbClr val="43525A"/>
                </a:solidFill>
                <a:effectLst/>
                <a:uLnTx/>
                <a:uFillTx/>
                <a:latin typeface="+mn-lt"/>
                <a:ea typeface="+mn-ea"/>
                <a:cs typeface="+mn-cs"/>
              </a:rPr>
              <a:t>All copyright and intellectual property rights in respect of materials developed by the service provider during this project will vest in the Department of Higher Education and Training, which will have the right to allow any individual, company, agency or organisation to use or modify the materials for any purpose approved by this Department, including selling the materials or releasing them as Open Educational Resources (OER) under an appropriate copyright license. </a:t>
            </a:r>
          </a:p>
        </p:txBody>
      </p:sp>
    </p:spTree>
    <p:custDataLst>
      <p:tags r:id="rId1"/>
    </p:custDataLst>
    <p:extLst>
      <p:ext uri="{BB962C8B-B14F-4D97-AF65-F5344CB8AC3E}">
        <p14:creationId xmlns:p14="http://schemas.microsoft.com/office/powerpoint/2010/main" val="7990852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9/20/2018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7339044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27555" y="306636"/>
            <a:ext cx="2207865" cy="488086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03957" y="306636"/>
            <a:ext cx="6495604" cy="488086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9/20/2018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7139311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and Image">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359"/>
            </a:lvl1pPr>
          </a:lstStyle>
          <a:p>
            <a:r>
              <a:rPr lang="en-US" dirty="0"/>
              <a:t>Click to edit Master title style</a:t>
            </a:r>
            <a:endParaRPr lang="en-GB" dirty="0"/>
          </a:p>
        </p:txBody>
      </p:sp>
      <p:sp>
        <p:nvSpPr>
          <p:cNvPr id="3" name="Content Placeholder 2"/>
          <p:cNvSpPr>
            <a:spLocks noGrp="1"/>
          </p:cNvSpPr>
          <p:nvPr>
            <p:ph idx="1"/>
          </p:nvPr>
        </p:nvSpPr>
        <p:spPr>
          <a:xfrm>
            <a:off x="703957" y="1533188"/>
            <a:ext cx="4347228" cy="4072677"/>
          </a:xfrm>
        </p:spPr>
        <p:txBody>
          <a:bodyPr/>
          <a:lstStyle>
            <a:lvl1pPr marL="0" indent="0">
              <a:buNone/>
              <a:defRPr/>
            </a:lvl1pPr>
          </a:lstStyle>
          <a:p>
            <a:pPr lvl="0"/>
            <a:r>
              <a:rPr lang="en-US" dirty="0"/>
              <a:t>Click to edit Master text styles</a:t>
            </a:r>
          </a:p>
        </p:txBody>
      </p:sp>
      <p:sp>
        <p:nvSpPr>
          <p:cNvPr id="5" name="Picture Placeholder 4"/>
          <p:cNvSpPr>
            <a:spLocks noGrp="1"/>
          </p:cNvSpPr>
          <p:nvPr>
            <p:ph type="pic" sz="quarter" idx="10"/>
          </p:nvPr>
        </p:nvSpPr>
        <p:spPr>
          <a:xfrm>
            <a:off x="5170352" y="1535856"/>
            <a:ext cx="4553056" cy="4044947"/>
          </a:xfrm>
        </p:spPr>
        <p:txBody>
          <a:bodyPr/>
          <a:lstStyle/>
          <a:p>
            <a:endParaRPr lang="en-GB" dirty="0"/>
          </a:p>
        </p:txBody>
      </p:sp>
    </p:spTree>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ourced Video">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flipH="1">
            <a:off x="1424483" y="4958609"/>
            <a:ext cx="8110936" cy="427540"/>
          </a:xfrm>
        </p:spPr>
        <p:txBody>
          <a:bodyPr anchor="ctr"/>
          <a:lstStyle>
            <a:lvl1pPr marL="0" indent="0">
              <a:buNone/>
              <a:defRPr/>
            </a:lvl1pPr>
            <a:lvl2pPr marL="383957" indent="0">
              <a:buNone/>
              <a:defRPr/>
            </a:lvl2pPr>
            <a:lvl3pPr marL="767913" indent="0">
              <a:buNone/>
              <a:defRPr/>
            </a:lvl3pPr>
            <a:lvl4pPr marL="1151870" indent="0">
              <a:buNone/>
              <a:defRPr/>
            </a:lvl4pPr>
            <a:lvl5pPr marL="1535826" indent="0">
              <a:buNone/>
              <a:defRPr/>
            </a:lvl5pPr>
          </a:lstStyle>
          <a:p>
            <a:pPr lvl="0"/>
            <a:r>
              <a:rPr lang="en-US" dirty="0"/>
              <a:t>Click to edit Master text styles</a:t>
            </a:r>
          </a:p>
        </p:txBody>
      </p:sp>
      <p:sp>
        <p:nvSpPr>
          <p:cNvPr id="5" name="TextBox 4"/>
          <p:cNvSpPr txBox="1"/>
          <p:nvPr userDrawn="1"/>
        </p:nvSpPr>
        <p:spPr>
          <a:xfrm>
            <a:off x="703960" y="4946744"/>
            <a:ext cx="748923" cy="454099"/>
          </a:xfrm>
          <a:prstGeom prst="rect">
            <a:avLst/>
          </a:prstGeom>
          <a:noFill/>
        </p:spPr>
        <p:txBody>
          <a:bodyPr wrap="none" rtlCol="0">
            <a:spAutoFit/>
          </a:bodyPr>
          <a:lstStyle/>
          <a:p>
            <a:r>
              <a:rPr lang="en-GB" sz="2351" dirty="0"/>
              <a:t>URL:</a:t>
            </a:r>
          </a:p>
        </p:txBody>
      </p:sp>
      <p:sp>
        <p:nvSpPr>
          <p:cNvPr id="8" name="Title 1"/>
          <p:cNvSpPr>
            <a:spLocks noGrp="1"/>
          </p:cNvSpPr>
          <p:nvPr>
            <p:ph type="title"/>
          </p:nvPr>
        </p:nvSpPr>
        <p:spPr>
          <a:xfrm>
            <a:off x="703959" y="306640"/>
            <a:ext cx="8831461" cy="1113227"/>
          </a:xfrm>
        </p:spPr>
        <p:txBody>
          <a:bodyPr>
            <a:normAutofit/>
          </a:bodyPr>
          <a:lstStyle>
            <a:lvl1pPr>
              <a:defRPr sz="3023"/>
            </a:lvl1pPr>
          </a:lstStyle>
          <a:p>
            <a:r>
              <a:rPr lang="en-US" dirty="0"/>
              <a:t>Click to edit Master title style</a:t>
            </a:r>
            <a:endParaRPr lang="en-GB" dirty="0"/>
          </a:p>
        </p:txBody>
      </p:sp>
    </p:spTree>
    <p:extLst>
      <p:ext uri="{BB962C8B-B14F-4D97-AF65-F5344CB8AC3E}">
        <p14:creationId xmlns:p14="http://schemas.microsoft.com/office/powerpoint/2010/main" val="13134729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8" name="Text Placeholder 3"/>
          <p:cNvSpPr>
            <a:spLocks noGrp="1"/>
          </p:cNvSpPr>
          <p:nvPr>
            <p:ph type="body" sz="quarter" idx="10"/>
          </p:nvPr>
        </p:nvSpPr>
        <p:spPr>
          <a:xfrm flipH="1">
            <a:off x="703957" y="5237861"/>
            <a:ext cx="4351734" cy="427540"/>
          </a:xfrm>
        </p:spPr>
        <p:txBody>
          <a:bodyPr anchor="ctr">
            <a:normAutofit/>
          </a:bodyPr>
          <a:lstStyle>
            <a:lvl1pPr marL="0" indent="0">
              <a:buNone/>
              <a:defRPr sz="1344"/>
            </a:lvl1pPr>
            <a:lvl2pPr marL="383957" indent="0">
              <a:buNone/>
              <a:defRPr/>
            </a:lvl2pPr>
            <a:lvl3pPr marL="767913" indent="0">
              <a:buNone/>
              <a:defRPr/>
            </a:lvl3pPr>
            <a:lvl4pPr marL="1151870" indent="0">
              <a:buNone/>
              <a:defRPr/>
            </a:lvl4pPr>
            <a:lvl5pPr marL="1535826" indent="0">
              <a:buNone/>
              <a:defRPr/>
            </a:lvl5pPr>
          </a:lstStyle>
          <a:p>
            <a:pPr lvl="0"/>
            <a:r>
              <a:rPr lang="en-US" dirty="0"/>
              <a:t>Click to edit Master text styles</a:t>
            </a:r>
          </a:p>
        </p:txBody>
      </p:sp>
      <p:sp>
        <p:nvSpPr>
          <p:cNvPr id="10" name="Text Placeholder 3"/>
          <p:cNvSpPr>
            <a:spLocks noGrp="1"/>
          </p:cNvSpPr>
          <p:nvPr>
            <p:ph type="body" sz="quarter" idx="11"/>
          </p:nvPr>
        </p:nvSpPr>
        <p:spPr>
          <a:xfrm flipH="1">
            <a:off x="5183685" y="5237861"/>
            <a:ext cx="4351734" cy="427540"/>
          </a:xfrm>
        </p:spPr>
        <p:txBody>
          <a:bodyPr anchor="ctr">
            <a:normAutofit/>
          </a:bodyPr>
          <a:lstStyle>
            <a:lvl1pPr marL="0" indent="0">
              <a:buNone/>
              <a:defRPr sz="1344"/>
            </a:lvl1pPr>
            <a:lvl2pPr marL="383957" indent="0">
              <a:buNone/>
              <a:defRPr/>
            </a:lvl2pPr>
            <a:lvl3pPr marL="767913" indent="0">
              <a:buNone/>
              <a:defRPr/>
            </a:lvl3pPr>
            <a:lvl4pPr marL="1151870" indent="0">
              <a:buNone/>
              <a:defRPr/>
            </a:lvl4pPr>
            <a:lvl5pPr marL="1535826" indent="0">
              <a:buNone/>
              <a:defRPr/>
            </a:lvl5pPr>
          </a:lstStyle>
          <a:p>
            <a:pPr lvl="0"/>
            <a:r>
              <a:rPr lang="en-US" dirty="0"/>
              <a:t>Click to edit Master text styles</a:t>
            </a:r>
          </a:p>
        </p:txBody>
      </p:sp>
      <p:sp>
        <p:nvSpPr>
          <p:cNvPr id="12" name="Text Placeholder 3"/>
          <p:cNvSpPr>
            <a:spLocks noGrp="1"/>
          </p:cNvSpPr>
          <p:nvPr>
            <p:ph type="body" sz="quarter" idx="12"/>
          </p:nvPr>
        </p:nvSpPr>
        <p:spPr>
          <a:xfrm flipH="1">
            <a:off x="703956" y="1434739"/>
            <a:ext cx="4351734" cy="427540"/>
          </a:xfrm>
        </p:spPr>
        <p:txBody>
          <a:bodyPr anchor="ctr">
            <a:normAutofit/>
          </a:bodyPr>
          <a:lstStyle>
            <a:lvl1pPr marL="0" indent="0">
              <a:buNone/>
              <a:defRPr sz="2016"/>
            </a:lvl1pPr>
            <a:lvl2pPr marL="383957" indent="0">
              <a:buNone/>
              <a:defRPr/>
            </a:lvl2pPr>
            <a:lvl3pPr marL="767913" indent="0">
              <a:buNone/>
              <a:defRPr/>
            </a:lvl3pPr>
            <a:lvl4pPr marL="1151870" indent="0">
              <a:buNone/>
              <a:defRPr/>
            </a:lvl4pPr>
            <a:lvl5pPr marL="1535826" indent="0">
              <a:buNone/>
              <a:defRPr/>
            </a:lvl5pPr>
          </a:lstStyle>
          <a:p>
            <a:pPr lvl="0"/>
            <a:r>
              <a:rPr lang="en-US" dirty="0"/>
              <a:t>Click to edit Master text styles</a:t>
            </a:r>
          </a:p>
        </p:txBody>
      </p:sp>
      <p:sp>
        <p:nvSpPr>
          <p:cNvPr id="13" name="Text Placeholder 3"/>
          <p:cNvSpPr>
            <a:spLocks noGrp="1"/>
          </p:cNvSpPr>
          <p:nvPr>
            <p:ph type="body" sz="quarter" idx="13"/>
          </p:nvPr>
        </p:nvSpPr>
        <p:spPr>
          <a:xfrm flipH="1">
            <a:off x="5183685" y="1438947"/>
            <a:ext cx="4351734" cy="427540"/>
          </a:xfrm>
        </p:spPr>
        <p:txBody>
          <a:bodyPr anchor="ctr">
            <a:normAutofit/>
          </a:bodyPr>
          <a:lstStyle>
            <a:lvl1pPr marL="0" indent="0">
              <a:buNone/>
              <a:defRPr sz="2016"/>
            </a:lvl1pPr>
            <a:lvl2pPr marL="383957" indent="0">
              <a:buNone/>
              <a:defRPr/>
            </a:lvl2pPr>
            <a:lvl3pPr marL="767913" indent="0">
              <a:buNone/>
              <a:defRPr/>
            </a:lvl3pPr>
            <a:lvl4pPr marL="1151870" indent="0">
              <a:buNone/>
              <a:defRPr/>
            </a:lvl4pPr>
            <a:lvl5pPr marL="1535826" indent="0">
              <a:buNone/>
              <a:defRPr/>
            </a:lvl5pPr>
          </a:lstStyle>
          <a:p>
            <a:pPr lvl="0"/>
            <a:r>
              <a:rPr lang="en-US" dirty="0"/>
              <a:t>Click to edit Master text styles</a:t>
            </a:r>
          </a:p>
        </p:txBody>
      </p:sp>
      <p:sp>
        <p:nvSpPr>
          <p:cNvPr id="15" name="Picture Placeholder 14"/>
          <p:cNvSpPr>
            <a:spLocks noGrp="1"/>
          </p:cNvSpPr>
          <p:nvPr>
            <p:ph type="pic" sz="quarter" idx="14"/>
          </p:nvPr>
        </p:nvSpPr>
        <p:spPr>
          <a:xfrm>
            <a:off x="703957" y="1862489"/>
            <a:ext cx="4351734" cy="3375678"/>
          </a:xfrm>
        </p:spPr>
        <p:txBody>
          <a:bodyPr/>
          <a:lstStyle/>
          <a:p>
            <a:endParaRPr lang="en-GB"/>
          </a:p>
        </p:txBody>
      </p:sp>
      <p:sp>
        <p:nvSpPr>
          <p:cNvPr id="16" name="Picture Placeholder 14"/>
          <p:cNvSpPr>
            <a:spLocks noGrp="1"/>
          </p:cNvSpPr>
          <p:nvPr>
            <p:ph type="pic" sz="quarter" idx="15"/>
          </p:nvPr>
        </p:nvSpPr>
        <p:spPr>
          <a:xfrm>
            <a:off x="5183683" y="1864239"/>
            <a:ext cx="4351734" cy="3375678"/>
          </a:xfrm>
        </p:spPr>
        <p:txBody>
          <a:bodyPr/>
          <a:lstStyle/>
          <a:p>
            <a:endParaRPr lang="en-GB"/>
          </a:p>
        </p:txBody>
      </p:sp>
    </p:spTree>
    <p:extLst>
      <p:ext uri="{BB962C8B-B14F-4D97-AF65-F5344CB8AC3E}">
        <p14:creationId xmlns:p14="http://schemas.microsoft.com/office/powerpoint/2010/main" val="21240573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mage">
    <p:spTree>
      <p:nvGrpSpPr>
        <p:cNvPr id="1" name=""/>
        <p:cNvGrpSpPr/>
        <p:nvPr/>
      </p:nvGrpSpPr>
      <p:grpSpPr>
        <a:xfrm>
          <a:off x="0" y="0"/>
          <a:ext cx="0" cy="0"/>
          <a:chOff x="0" y="0"/>
          <a:chExt cx="0" cy="0"/>
        </a:xfrm>
      </p:grpSpPr>
      <p:sp>
        <p:nvSpPr>
          <p:cNvPr id="8" name="Text Placeholder 3"/>
          <p:cNvSpPr>
            <a:spLocks noGrp="1"/>
          </p:cNvSpPr>
          <p:nvPr>
            <p:ph type="body" sz="quarter" idx="10"/>
          </p:nvPr>
        </p:nvSpPr>
        <p:spPr>
          <a:xfrm flipH="1">
            <a:off x="703957" y="5237861"/>
            <a:ext cx="8831459" cy="427540"/>
          </a:xfrm>
        </p:spPr>
        <p:txBody>
          <a:bodyPr anchor="ctr">
            <a:normAutofit/>
          </a:bodyPr>
          <a:lstStyle>
            <a:lvl1pPr marL="0" indent="0">
              <a:buNone/>
              <a:defRPr sz="1344"/>
            </a:lvl1pPr>
            <a:lvl2pPr marL="383957" indent="0">
              <a:buNone/>
              <a:defRPr/>
            </a:lvl2pPr>
            <a:lvl3pPr marL="767913" indent="0">
              <a:buNone/>
              <a:defRPr/>
            </a:lvl3pPr>
            <a:lvl4pPr marL="1151870" indent="0">
              <a:buNone/>
              <a:defRPr/>
            </a:lvl4pPr>
            <a:lvl5pPr marL="1535826" indent="0">
              <a:buNone/>
              <a:defRPr/>
            </a:lvl5pPr>
          </a:lstStyle>
          <a:p>
            <a:pPr lvl="0"/>
            <a:r>
              <a:rPr lang="en-US" dirty="0"/>
              <a:t>Click to edit Master text styles</a:t>
            </a:r>
          </a:p>
        </p:txBody>
      </p:sp>
      <p:sp>
        <p:nvSpPr>
          <p:cNvPr id="12" name="Text Placeholder 3"/>
          <p:cNvSpPr>
            <a:spLocks noGrp="1"/>
          </p:cNvSpPr>
          <p:nvPr>
            <p:ph type="body" sz="quarter" idx="12"/>
          </p:nvPr>
        </p:nvSpPr>
        <p:spPr>
          <a:xfrm flipH="1">
            <a:off x="703957" y="1434739"/>
            <a:ext cx="8831459" cy="427540"/>
          </a:xfrm>
        </p:spPr>
        <p:txBody>
          <a:bodyPr anchor="ctr">
            <a:normAutofit/>
          </a:bodyPr>
          <a:lstStyle>
            <a:lvl1pPr marL="0" indent="0">
              <a:buNone/>
              <a:defRPr sz="2016"/>
            </a:lvl1pPr>
            <a:lvl2pPr marL="383957" indent="0">
              <a:buNone/>
              <a:defRPr/>
            </a:lvl2pPr>
            <a:lvl3pPr marL="767913" indent="0">
              <a:buNone/>
              <a:defRPr/>
            </a:lvl3pPr>
            <a:lvl4pPr marL="1151870" indent="0">
              <a:buNone/>
              <a:defRPr/>
            </a:lvl4pPr>
            <a:lvl5pPr marL="1535826" indent="0">
              <a:buNone/>
              <a:defRPr/>
            </a:lvl5pPr>
          </a:lstStyle>
          <a:p>
            <a:pPr lvl="0"/>
            <a:r>
              <a:rPr lang="en-US" dirty="0"/>
              <a:t>Click to edit Master text styles</a:t>
            </a:r>
          </a:p>
        </p:txBody>
      </p:sp>
      <p:sp>
        <p:nvSpPr>
          <p:cNvPr id="6" name="Picture Placeholder 5"/>
          <p:cNvSpPr>
            <a:spLocks noGrp="1"/>
          </p:cNvSpPr>
          <p:nvPr>
            <p:ph type="pic" sz="quarter" idx="13"/>
          </p:nvPr>
        </p:nvSpPr>
        <p:spPr>
          <a:xfrm>
            <a:off x="703959" y="1862489"/>
            <a:ext cx="8831461" cy="3375678"/>
          </a:xfrm>
        </p:spPr>
        <p:txBody>
          <a:bodyPr/>
          <a:lstStyle/>
          <a:p>
            <a:endParaRPr lang="en-GB"/>
          </a:p>
        </p:txBody>
      </p:sp>
      <p:sp>
        <p:nvSpPr>
          <p:cNvPr id="4" name="TextBox 3">
            <a:extLst>
              <a:ext uri="{FF2B5EF4-FFF2-40B4-BE49-F238E27FC236}">
                <a16:creationId xmlns:a16="http://schemas.microsoft.com/office/drawing/2014/main" id="{3CC66BF8-9F36-274C-974D-1343BDA00F29}"/>
              </a:ext>
            </a:extLst>
          </p:cNvPr>
          <p:cNvSpPr txBox="1"/>
          <p:nvPr userDrawn="1"/>
        </p:nvSpPr>
        <p:spPr>
          <a:xfrm>
            <a:off x="703957" y="596122"/>
            <a:ext cx="8831459" cy="609269"/>
          </a:xfrm>
          <a:prstGeom prst="rect">
            <a:avLst/>
          </a:prstGeom>
          <a:noFill/>
        </p:spPr>
        <p:txBody>
          <a:bodyPr wrap="square" rtlCol="0" anchor="ctr">
            <a:spAutoFit/>
          </a:bodyPr>
          <a:lstStyle/>
          <a:p>
            <a:r>
              <a:rPr lang="en-GB" sz="3359" b="1" dirty="0"/>
              <a:t>Unit Objectives</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Unit objectives">
    <p:spTree>
      <p:nvGrpSpPr>
        <p:cNvPr id="1" name=""/>
        <p:cNvGrpSpPr/>
        <p:nvPr/>
      </p:nvGrpSpPr>
      <p:grpSpPr>
        <a:xfrm>
          <a:off x="0" y="0"/>
          <a:ext cx="0" cy="0"/>
          <a:chOff x="0" y="0"/>
          <a:chExt cx="0" cy="0"/>
        </a:xfrm>
      </p:grpSpPr>
      <p:sp>
        <p:nvSpPr>
          <p:cNvPr id="6" name="Content Placeholder 2"/>
          <p:cNvSpPr>
            <a:spLocks noGrp="1"/>
          </p:cNvSpPr>
          <p:nvPr>
            <p:ph idx="1"/>
          </p:nvPr>
        </p:nvSpPr>
        <p:spPr>
          <a:xfrm>
            <a:off x="703959" y="1547640"/>
            <a:ext cx="8831461" cy="3554404"/>
          </a:xfrm>
        </p:spPr>
        <p:txBody>
          <a:bodyPr/>
          <a:lstStyle>
            <a:lvl1pPr marL="431951" indent="-431951">
              <a:buFont typeface="+mj-lt"/>
              <a:buAutoNum type="arabicPeriod"/>
              <a:defRPr/>
            </a:lvl1pPr>
          </a:lstStyle>
          <a:p>
            <a:pPr lvl="0"/>
            <a:r>
              <a:rPr lang="en-US" dirty="0"/>
              <a:t>Click to edit Master text styles</a:t>
            </a:r>
          </a:p>
        </p:txBody>
      </p:sp>
      <p:sp>
        <p:nvSpPr>
          <p:cNvPr id="7" name="TextBox 6"/>
          <p:cNvSpPr txBox="1"/>
          <p:nvPr userDrawn="1"/>
        </p:nvSpPr>
        <p:spPr>
          <a:xfrm>
            <a:off x="703957" y="1108235"/>
            <a:ext cx="2691250" cy="454099"/>
          </a:xfrm>
          <a:prstGeom prst="rect">
            <a:avLst/>
          </a:prstGeom>
          <a:noFill/>
        </p:spPr>
        <p:txBody>
          <a:bodyPr wrap="none" rtlCol="0">
            <a:spAutoFit/>
          </a:bodyPr>
          <a:lstStyle/>
          <a:p>
            <a:r>
              <a:rPr lang="en-GB" sz="2351" b="1" dirty="0"/>
              <a:t>In this topic we will:</a:t>
            </a:r>
          </a:p>
        </p:txBody>
      </p:sp>
      <p:sp>
        <p:nvSpPr>
          <p:cNvPr id="3" name="TextBox 2">
            <a:extLst>
              <a:ext uri="{FF2B5EF4-FFF2-40B4-BE49-F238E27FC236}">
                <a16:creationId xmlns:a16="http://schemas.microsoft.com/office/drawing/2014/main" id="{57618537-F5E9-3749-AC7F-D2C31DFF0143}"/>
              </a:ext>
            </a:extLst>
          </p:cNvPr>
          <p:cNvSpPr txBox="1"/>
          <p:nvPr userDrawn="1"/>
        </p:nvSpPr>
        <p:spPr>
          <a:xfrm>
            <a:off x="703959" y="355312"/>
            <a:ext cx="8831461" cy="609269"/>
          </a:xfrm>
          <a:prstGeom prst="rect">
            <a:avLst/>
          </a:prstGeom>
          <a:noFill/>
        </p:spPr>
        <p:txBody>
          <a:bodyPr wrap="square" rtlCol="0">
            <a:spAutoFit/>
          </a:bodyPr>
          <a:lstStyle/>
          <a:p>
            <a:r>
              <a:rPr lang="en-GB" sz="3359" b="1" dirty="0"/>
              <a:t>Unit Objectives</a:t>
            </a:r>
          </a:p>
        </p:txBody>
      </p:sp>
    </p:spTree>
    <p:extLst>
      <p:ext uri="{BB962C8B-B14F-4D97-AF65-F5344CB8AC3E}">
        <p14:creationId xmlns:p14="http://schemas.microsoft.com/office/powerpoint/2010/main" val="9463195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79924" y="942577"/>
            <a:ext cx="7679531" cy="2005142"/>
          </a:xfrm>
        </p:spPr>
        <p:txBody>
          <a:bodyPr anchor="b"/>
          <a:lstStyle>
            <a:lvl1pPr algn="ctr">
              <a:defRPr sz="4378"/>
            </a:lvl1pPr>
          </a:lstStyle>
          <a:p>
            <a:r>
              <a:rPr lang="en-US"/>
              <a:t>Click to edit Master title style</a:t>
            </a:r>
            <a:endParaRPr lang="en-US" dirty="0"/>
          </a:p>
        </p:txBody>
      </p:sp>
      <p:sp>
        <p:nvSpPr>
          <p:cNvPr id="3" name="Subtitle 2"/>
          <p:cNvSpPr>
            <a:spLocks noGrp="1"/>
          </p:cNvSpPr>
          <p:nvPr>
            <p:ph type="subTitle" idx="1"/>
          </p:nvPr>
        </p:nvSpPr>
        <p:spPr>
          <a:xfrm>
            <a:off x="1279924" y="3025052"/>
            <a:ext cx="7679531" cy="1390533"/>
          </a:xfrm>
        </p:spPr>
        <p:txBody>
          <a:bodyPr/>
          <a:lstStyle>
            <a:lvl1pPr marL="0" indent="0" algn="ctr">
              <a:buNone/>
              <a:defRPr sz="1751"/>
            </a:lvl1pPr>
            <a:lvl2pPr marL="333573" indent="0" algn="ctr">
              <a:buNone/>
              <a:defRPr sz="1459"/>
            </a:lvl2pPr>
            <a:lvl3pPr marL="667146" indent="0" algn="ctr">
              <a:buNone/>
              <a:defRPr sz="1313"/>
            </a:lvl3pPr>
            <a:lvl4pPr marL="1000719" indent="0" algn="ctr">
              <a:buNone/>
              <a:defRPr sz="1167"/>
            </a:lvl4pPr>
            <a:lvl5pPr marL="1334292" indent="0" algn="ctr">
              <a:buNone/>
              <a:defRPr sz="1167"/>
            </a:lvl5pPr>
            <a:lvl6pPr marL="1667866" indent="0" algn="ctr">
              <a:buNone/>
              <a:defRPr sz="1167"/>
            </a:lvl6pPr>
            <a:lvl7pPr marL="2001439" indent="0" algn="ctr">
              <a:buNone/>
              <a:defRPr sz="1167"/>
            </a:lvl7pPr>
            <a:lvl8pPr marL="2335012" indent="0" algn="ctr">
              <a:buNone/>
              <a:defRPr sz="1167"/>
            </a:lvl8pPr>
            <a:lvl9pPr marL="2668585" indent="0" algn="ctr">
              <a:buNone/>
              <a:defRPr sz="1167"/>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solidFill>
                  <a:srgbClr val="43525A">
                    <a:tint val="75000"/>
                  </a:srgbClr>
                </a:solidFill>
              </a:rPr>
              <a:pPr/>
              <a:t>9/20/2018</a:t>
            </a:fld>
            <a:endParaRPr lang="en-US" dirty="0">
              <a:solidFill>
                <a:srgbClr val="43525A">
                  <a:tint val="75000"/>
                </a:srgbClr>
              </a:solidFill>
            </a:endParaRPr>
          </a:p>
        </p:txBody>
      </p:sp>
      <p:sp>
        <p:nvSpPr>
          <p:cNvPr id="5" name="Footer Placeholder 4"/>
          <p:cNvSpPr>
            <a:spLocks noGrp="1"/>
          </p:cNvSpPr>
          <p:nvPr>
            <p:ph type="ftr" sz="quarter" idx="11"/>
          </p:nvPr>
        </p:nvSpPr>
        <p:spPr/>
        <p:txBody>
          <a:bodyPr/>
          <a:lstStyle/>
          <a:p>
            <a:endParaRPr lang="en-US" dirty="0">
              <a:solidFill>
                <a:srgbClr val="43525A">
                  <a:tint val="75000"/>
                </a:srgbClr>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smtClean="0">
                <a:solidFill>
                  <a:srgbClr val="43525A">
                    <a:tint val="75000"/>
                  </a:srgbClr>
                </a:solidFill>
              </a:rPr>
              <a:pPr/>
              <a:t>‹#›</a:t>
            </a:fld>
            <a:endParaRPr lang="en-US" dirty="0">
              <a:solidFill>
                <a:srgbClr val="43525A">
                  <a:tint val="75000"/>
                </a:srgbClr>
              </a:solidFill>
            </a:endParaRPr>
          </a:p>
        </p:txBody>
      </p:sp>
    </p:spTree>
    <p:extLst>
      <p:ext uri="{BB962C8B-B14F-4D97-AF65-F5344CB8AC3E}">
        <p14:creationId xmlns:p14="http://schemas.microsoft.com/office/powerpoint/2010/main" val="38050059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solidFill>
                  <a:srgbClr val="43525A">
                    <a:tint val="75000"/>
                  </a:srgbClr>
                </a:solidFill>
              </a:rPr>
              <a:pPr/>
              <a:t>9/20/2018</a:t>
            </a:fld>
            <a:endParaRPr lang="en-US" dirty="0">
              <a:solidFill>
                <a:srgbClr val="43525A">
                  <a:tint val="75000"/>
                </a:srgbClr>
              </a:solidFill>
            </a:endParaRPr>
          </a:p>
        </p:txBody>
      </p:sp>
      <p:sp>
        <p:nvSpPr>
          <p:cNvPr id="5" name="Footer Placeholder 4"/>
          <p:cNvSpPr>
            <a:spLocks noGrp="1"/>
          </p:cNvSpPr>
          <p:nvPr>
            <p:ph type="ftr" sz="quarter" idx="11"/>
          </p:nvPr>
        </p:nvSpPr>
        <p:spPr/>
        <p:txBody>
          <a:bodyPr/>
          <a:lstStyle/>
          <a:p>
            <a:endParaRPr lang="en-US" dirty="0">
              <a:solidFill>
                <a:srgbClr val="43525A">
                  <a:tint val="75000"/>
                </a:srgbClr>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smtClean="0">
                <a:solidFill>
                  <a:srgbClr val="43525A">
                    <a:tint val="75000"/>
                  </a:srgbClr>
                </a:solidFill>
              </a:rPr>
              <a:pPr/>
              <a:t>‹#›</a:t>
            </a:fld>
            <a:endParaRPr lang="en-US" dirty="0">
              <a:solidFill>
                <a:srgbClr val="43525A">
                  <a:tint val="75000"/>
                </a:srgbClr>
              </a:solidFill>
            </a:endParaRPr>
          </a:p>
        </p:txBody>
      </p:sp>
    </p:spTree>
    <p:extLst>
      <p:ext uri="{BB962C8B-B14F-4D97-AF65-F5344CB8AC3E}">
        <p14:creationId xmlns:p14="http://schemas.microsoft.com/office/powerpoint/2010/main" val="32497278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98635" y="1435868"/>
            <a:ext cx="8831461" cy="2395770"/>
          </a:xfrm>
        </p:spPr>
        <p:txBody>
          <a:bodyPr anchor="b"/>
          <a:lstStyle>
            <a:lvl1pPr>
              <a:defRPr sz="4378"/>
            </a:lvl1pPr>
          </a:lstStyle>
          <a:p>
            <a:r>
              <a:rPr lang="en-US"/>
              <a:t>Click to edit Master title style</a:t>
            </a:r>
            <a:endParaRPr lang="en-US" dirty="0"/>
          </a:p>
        </p:txBody>
      </p:sp>
      <p:sp>
        <p:nvSpPr>
          <p:cNvPr id="3" name="Text Placeholder 2"/>
          <p:cNvSpPr>
            <a:spLocks noGrp="1"/>
          </p:cNvSpPr>
          <p:nvPr>
            <p:ph type="body" idx="1"/>
          </p:nvPr>
        </p:nvSpPr>
        <p:spPr>
          <a:xfrm>
            <a:off x="698635" y="3854305"/>
            <a:ext cx="8831461" cy="1259879"/>
          </a:xfrm>
        </p:spPr>
        <p:txBody>
          <a:bodyPr/>
          <a:lstStyle>
            <a:lvl1pPr marL="0" indent="0">
              <a:buNone/>
              <a:defRPr sz="1751">
                <a:solidFill>
                  <a:schemeClr val="tx1">
                    <a:tint val="75000"/>
                  </a:schemeClr>
                </a:solidFill>
              </a:defRPr>
            </a:lvl1pPr>
            <a:lvl2pPr marL="333573" indent="0">
              <a:buNone/>
              <a:defRPr sz="1459">
                <a:solidFill>
                  <a:schemeClr val="tx1">
                    <a:tint val="75000"/>
                  </a:schemeClr>
                </a:solidFill>
              </a:defRPr>
            </a:lvl2pPr>
            <a:lvl3pPr marL="667146" indent="0">
              <a:buNone/>
              <a:defRPr sz="1313">
                <a:solidFill>
                  <a:schemeClr val="tx1">
                    <a:tint val="75000"/>
                  </a:schemeClr>
                </a:solidFill>
              </a:defRPr>
            </a:lvl3pPr>
            <a:lvl4pPr marL="1000719" indent="0">
              <a:buNone/>
              <a:defRPr sz="1167">
                <a:solidFill>
                  <a:schemeClr val="tx1">
                    <a:tint val="75000"/>
                  </a:schemeClr>
                </a:solidFill>
              </a:defRPr>
            </a:lvl4pPr>
            <a:lvl5pPr marL="1334292" indent="0">
              <a:buNone/>
              <a:defRPr sz="1167">
                <a:solidFill>
                  <a:schemeClr val="tx1">
                    <a:tint val="75000"/>
                  </a:schemeClr>
                </a:solidFill>
              </a:defRPr>
            </a:lvl5pPr>
            <a:lvl6pPr marL="1667866" indent="0">
              <a:buNone/>
              <a:defRPr sz="1167">
                <a:solidFill>
                  <a:schemeClr val="tx1">
                    <a:tint val="75000"/>
                  </a:schemeClr>
                </a:solidFill>
              </a:defRPr>
            </a:lvl6pPr>
            <a:lvl7pPr marL="2001439" indent="0">
              <a:buNone/>
              <a:defRPr sz="1167">
                <a:solidFill>
                  <a:schemeClr val="tx1">
                    <a:tint val="75000"/>
                  </a:schemeClr>
                </a:solidFill>
              </a:defRPr>
            </a:lvl7pPr>
            <a:lvl8pPr marL="2335012" indent="0">
              <a:buNone/>
              <a:defRPr sz="1167">
                <a:solidFill>
                  <a:schemeClr val="tx1">
                    <a:tint val="75000"/>
                  </a:schemeClr>
                </a:solidFill>
              </a:defRPr>
            </a:lvl8pPr>
            <a:lvl9pPr marL="2668585" indent="0">
              <a:buNone/>
              <a:defRPr sz="1167">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764DE79-268F-4C1A-8933-263129D2AF90}" type="datetimeFigureOut">
              <a:rPr lang="en-US" smtClean="0">
                <a:solidFill>
                  <a:srgbClr val="43525A">
                    <a:tint val="75000"/>
                  </a:srgbClr>
                </a:solidFill>
              </a:rPr>
              <a:pPr/>
              <a:t>9/20/2018</a:t>
            </a:fld>
            <a:endParaRPr lang="en-US" dirty="0">
              <a:solidFill>
                <a:srgbClr val="43525A">
                  <a:tint val="75000"/>
                </a:srgbClr>
              </a:solidFill>
            </a:endParaRPr>
          </a:p>
        </p:txBody>
      </p:sp>
      <p:sp>
        <p:nvSpPr>
          <p:cNvPr id="5" name="Footer Placeholder 4"/>
          <p:cNvSpPr>
            <a:spLocks noGrp="1"/>
          </p:cNvSpPr>
          <p:nvPr>
            <p:ph type="ftr" sz="quarter" idx="11"/>
          </p:nvPr>
        </p:nvSpPr>
        <p:spPr/>
        <p:txBody>
          <a:bodyPr/>
          <a:lstStyle/>
          <a:p>
            <a:endParaRPr lang="en-US" dirty="0">
              <a:solidFill>
                <a:srgbClr val="43525A">
                  <a:tint val="75000"/>
                </a:srgbClr>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smtClean="0">
                <a:solidFill>
                  <a:srgbClr val="43525A">
                    <a:tint val="75000"/>
                  </a:srgbClr>
                </a:solidFill>
              </a:rPr>
              <a:pPr/>
              <a:t>‹#›</a:t>
            </a:fld>
            <a:endParaRPr lang="en-US" dirty="0">
              <a:solidFill>
                <a:srgbClr val="43525A">
                  <a:tint val="75000"/>
                </a:srgbClr>
              </a:solidFill>
            </a:endParaRPr>
          </a:p>
        </p:txBody>
      </p:sp>
    </p:spTree>
    <p:extLst>
      <p:ext uri="{BB962C8B-B14F-4D97-AF65-F5344CB8AC3E}">
        <p14:creationId xmlns:p14="http://schemas.microsoft.com/office/powerpoint/2010/main" val="39188109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9/20/2018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4851846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03957" y="1533187"/>
            <a:ext cx="4351734" cy="365431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183684" y="1533187"/>
            <a:ext cx="4351734" cy="365431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smtClean="0">
                <a:solidFill>
                  <a:srgbClr val="43525A">
                    <a:tint val="75000"/>
                  </a:srgbClr>
                </a:solidFill>
              </a:rPr>
              <a:pPr/>
              <a:t>9/20/2018</a:t>
            </a:fld>
            <a:endParaRPr lang="en-US" dirty="0">
              <a:solidFill>
                <a:srgbClr val="43525A">
                  <a:tint val="75000"/>
                </a:srgbClr>
              </a:solidFill>
            </a:endParaRPr>
          </a:p>
        </p:txBody>
      </p:sp>
      <p:sp>
        <p:nvSpPr>
          <p:cNvPr id="6" name="Footer Placeholder 5"/>
          <p:cNvSpPr>
            <a:spLocks noGrp="1"/>
          </p:cNvSpPr>
          <p:nvPr>
            <p:ph type="ftr" sz="quarter" idx="11"/>
          </p:nvPr>
        </p:nvSpPr>
        <p:spPr/>
        <p:txBody>
          <a:bodyPr/>
          <a:lstStyle/>
          <a:p>
            <a:endParaRPr lang="en-US" dirty="0">
              <a:solidFill>
                <a:srgbClr val="43525A">
                  <a:tint val="75000"/>
                </a:srgbClr>
              </a:solidFill>
            </a:endParaRPr>
          </a:p>
        </p:txBody>
      </p:sp>
      <p:sp>
        <p:nvSpPr>
          <p:cNvPr id="7" name="Slide Number Placeholder 6"/>
          <p:cNvSpPr>
            <a:spLocks noGrp="1"/>
          </p:cNvSpPr>
          <p:nvPr>
            <p:ph type="sldNum" sz="quarter" idx="12"/>
          </p:nvPr>
        </p:nvSpPr>
        <p:spPr/>
        <p:txBody>
          <a:bodyPr/>
          <a:lstStyle/>
          <a:p>
            <a:fld id="{48F63A3B-78C7-47BE-AE5E-E10140E04643}" type="slidenum">
              <a:rPr lang="en-US" smtClean="0">
                <a:solidFill>
                  <a:srgbClr val="43525A">
                    <a:tint val="75000"/>
                  </a:srgbClr>
                </a:solidFill>
              </a:rPr>
              <a:pPr/>
              <a:t>‹#›</a:t>
            </a:fld>
            <a:endParaRPr lang="en-US" dirty="0">
              <a:solidFill>
                <a:srgbClr val="43525A">
                  <a:tint val="75000"/>
                </a:srgbClr>
              </a:solidFill>
            </a:endParaRPr>
          </a:p>
        </p:txBody>
      </p:sp>
    </p:spTree>
    <p:extLst>
      <p:ext uri="{BB962C8B-B14F-4D97-AF65-F5344CB8AC3E}">
        <p14:creationId xmlns:p14="http://schemas.microsoft.com/office/powerpoint/2010/main" val="40704844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05302" y="306641"/>
            <a:ext cx="8831461" cy="1113227"/>
          </a:xfrm>
        </p:spPr>
        <p:txBody>
          <a:bodyPr/>
          <a:lstStyle/>
          <a:p>
            <a:r>
              <a:rPr lang="en-US"/>
              <a:t>Click to edit Master title style</a:t>
            </a:r>
            <a:endParaRPr lang="en-US" dirty="0"/>
          </a:p>
        </p:txBody>
      </p:sp>
      <p:sp>
        <p:nvSpPr>
          <p:cNvPr id="3" name="Text Placeholder 2"/>
          <p:cNvSpPr>
            <a:spLocks noGrp="1"/>
          </p:cNvSpPr>
          <p:nvPr>
            <p:ph type="body" idx="1"/>
          </p:nvPr>
        </p:nvSpPr>
        <p:spPr>
          <a:xfrm>
            <a:off x="705297" y="1411868"/>
            <a:ext cx="4331735" cy="691934"/>
          </a:xfrm>
        </p:spPr>
        <p:txBody>
          <a:bodyPr anchor="b"/>
          <a:lstStyle>
            <a:lvl1pPr marL="0" indent="0">
              <a:buNone/>
              <a:defRPr sz="1751" b="1"/>
            </a:lvl1pPr>
            <a:lvl2pPr marL="333573" indent="0">
              <a:buNone/>
              <a:defRPr sz="1459" b="1"/>
            </a:lvl2pPr>
            <a:lvl3pPr marL="667146" indent="0">
              <a:buNone/>
              <a:defRPr sz="1313" b="1"/>
            </a:lvl3pPr>
            <a:lvl4pPr marL="1000719" indent="0">
              <a:buNone/>
              <a:defRPr sz="1167" b="1"/>
            </a:lvl4pPr>
            <a:lvl5pPr marL="1334292" indent="0">
              <a:buNone/>
              <a:defRPr sz="1167" b="1"/>
            </a:lvl5pPr>
            <a:lvl6pPr marL="1667866" indent="0">
              <a:buNone/>
              <a:defRPr sz="1167" b="1"/>
            </a:lvl6pPr>
            <a:lvl7pPr marL="2001439" indent="0">
              <a:buNone/>
              <a:defRPr sz="1167" b="1"/>
            </a:lvl7pPr>
            <a:lvl8pPr marL="2335012" indent="0">
              <a:buNone/>
              <a:defRPr sz="1167" b="1"/>
            </a:lvl8pPr>
            <a:lvl9pPr marL="2668585" indent="0">
              <a:buNone/>
              <a:defRPr sz="1167" b="1"/>
            </a:lvl9pPr>
          </a:lstStyle>
          <a:p>
            <a:pPr lvl="0"/>
            <a:r>
              <a:rPr lang="en-US"/>
              <a:t>Edit Master text styles</a:t>
            </a:r>
          </a:p>
        </p:txBody>
      </p:sp>
      <p:sp>
        <p:nvSpPr>
          <p:cNvPr id="4" name="Content Placeholder 3"/>
          <p:cNvSpPr>
            <a:spLocks noGrp="1"/>
          </p:cNvSpPr>
          <p:nvPr>
            <p:ph sz="half" idx="2"/>
          </p:nvPr>
        </p:nvSpPr>
        <p:spPr>
          <a:xfrm>
            <a:off x="705297" y="2103802"/>
            <a:ext cx="4331735" cy="30943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183684" y="1411868"/>
            <a:ext cx="4353068" cy="691934"/>
          </a:xfrm>
        </p:spPr>
        <p:txBody>
          <a:bodyPr anchor="b"/>
          <a:lstStyle>
            <a:lvl1pPr marL="0" indent="0">
              <a:buNone/>
              <a:defRPr sz="1751" b="1"/>
            </a:lvl1pPr>
            <a:lvl2pPr marL="333573" indent="0">
              <a:buNone/>
              <a:defRPr sz="1459" b="1"/>
            </a:lvl2pPr>
            <a:lvl3pPr marL="667146" indent="0">
              <a:buNone/>
              <a:defRPr sz="1313" b="1"/>
            </a:lvl3pPr>
            <a:lvl4pPr marL="1000719" indent="0">
              <a:buNone/>
              <a:defRPr sz="1167" b="1"/>
            </a:lvl4pPr>
            <a:lvl5pPr marL="1334292" indent="0">
              <a:buNone/>
              <a:defRPr sz="1167" b="1"/>
            </a:lvl5pPr>
            <a:lvl6pPr marL="1667866" indent="0">
              <a:buNone/>
              <a:defRPr sz="1167" b="1"/>
            </a:lvl6pPr>
            <a:lvl7pPr marL="2001439" indent="0">
              <a:buNone/>
              <a:defRPr sz="1167" b="1"/>
            </a:lvl7pPr>
            <a:lvl8pPr marL="2335012" indent="0">
              <a:buNone/>
              <a:defRPr sz="1167" b="1"/>
            </a:lvl8pPr>
            <a:lvl9pPr marL="2668585" indent="0">
              <a:buNone/>
              <a:defRPr sz="1167" b="1"/>
            </a:lvl9pPr>
          </a:lstStyle>
          <a:p>
            <a:pPr lvl="0"/>
            <a:r>
              <a:rPr lang="en-US"/>
              <a:t>Edit Master text styles</a:t>
            </a:r>
          </a:p>
        </p:txBody>
      </p:sp>
      <p:sp>
        <p:nvSpPr>
          <p:cNvPr id="6" name="Content Placeholder 5"/>
          <p:cNvSpPr>
            <a:spLocks noGrp="1"/>
          </p:cNvSpPr>
          <p:nvPr>
            <p:ph sz="quarter" idx="4"/>
          </p:nvPr>
        </p:nvSpPr>
        <p:spPr>
          <a:xfrm>
            <a:off x="5183684" y="2103802"/>
            <a:ext cx="4353068" cy="30943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smtClean="0">
                <a:solidFill>
                  <a:srgbClr val="43525A">
                    <a:tint val="75000"/>
                  </a:srgbClr>
                </a:solidFill>
              </a:rPr>
              <a:pPr/>
              <a:t>9/20/2018</a:t>
            </a:fld>
            <a:endParaRPr lang="en-US" dirty="0">
              <a:solidFill>
                <a:srgbClr val="43525A">
                  <a:tint val="75000"/>
                </a:srgbClr>
              </a:solidFill>
            </a:endParaRPr>
          </a:p>
        </p:txBody>
      </p:sp>
      <p:sp>
        <p:nvSpPr>
          <p:cNvPr id="8" name="Footer Placeholder 7"/>
          <p:cNvSpPr>
            <a:spLocks noGrp="1"/>
          </p:cNvSpPr>
          <p:nvPr>
            <p:ph type="ftr" sz="quarter" idx="11"/>
          </p:nvPr>
        </p:nvSpPr>
        <p:spPr/>
        <p:txBody>
          <a:bodyPr/>
          <a:lstStyle/>
          <a:p>
            <a:endParaRPr lang="en-US" dirty="0">
              <a:solidFill>
                <a:srgbClr val="43525A">
                  <a:tint val="75000"/>
                </a:srgbClr>
              </a:solidFill>
            </a:endParaRPr>
          </a:p>
        </p:txBody>
      </p:sp>
      <p:sp>
        <p:nvSpPr>
          <p:cNvPr id="9" name="Slide Number Placeholder 8"/>
          <p:cNvSpPr>
            <a:spLocks noGrp="1"/>
          </p:cNvSpPr>
          <p:nvPr>
            <p:ph type="sldNum" sz="quarter" idx="12"/>
          </p:nvPr>
        </p:nvSpPr>
        <p:spPr/>
        <p:txBody>
          <a:bodyPr/>
          <a:lstStyle/>
          <a:p>
            <a:fld id="{48F63A3B-78C7-47BE-AE5E-E10140E04643}" type="slidenum">
              <a:rPr lang="en-US" smtClean="0">
                <a:solidFill>
                  <a:srgbClr val="43525A">
                    <a:tint val="75000"/>
                  </a:srgbClr>
                </a:solidFill>
              </a:rPr>
              <a:pPr/>
              <a:t>‹#›</a:t>
            </a:fld>
            <a:endParaRPr lang="en-US" dirty="0">
              <a:solidFill>
                <a:srgbClr val="43525A">
                  <a:tint val="75000"/>
                </a:srgbClr>
              </a:solidFill>
            </a:endParaRPr>
          </a:p>
        </p:txBody>
      </p:sp>
    </p:spTree>
    <p:extLst>
      <p:ext uri="{BB962C8B-B14F-4D97-AF65-F5344CB8AC3E}">
        <p14:creationId xmlns:p14="http://schemas.microsoft.com/office/powerpoint/2010/main" val="27619148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smtClean="0">
                <a:solidFill>
                  <a:srgbClr val="43525A">
                    <a:tint val="75000"/>
                  </a:srgbClr>
                </a:solidFill>
              </a:rPr>
              <a:pPr/>
              <a:t>9/20/2018</a:t>
            </a:fld>
            <a:endParaRPr lang="en-US" dirty="0">
              <a:solidFill>
                <a:srgbClr val="43525A">
                  <a:tint val="75000"/>
                </a:srgbClr>
              </a:solidFill>
            </a:endParaRPr>
          </a:p>
        </p:txBody>
      </p:sp>
      <p:sp>
        <p:nvSpPr>
          <p:cNvPr id="4" name="Footer Placeholder 3"/>
          <p:cNvSpPr>
            <a:spLocks noGrp="1"/>
          </p:cNvSpPr>
          <p:nvPr>
            <p:ph type="ftr" sz="quarter" idx="11"/>
          </p:nvPr>
        </p:nvSpPr>
        <p:spPr/>
        <p:txBody>
          <a:bodyPr/>
          <a:lstStyle/>
          <a:p>
            <a:endParaRPr lang="en-US" dirty="0">
              <a:solidFill>
                <a:srgbClr val="43525A">
                  <a:tint val="75000"/>
                </a:srgbClr>
              </a:solidFill>
            </a:endParaRPr>
          </a:p>
        </p:txBody>
      </p:sp>
      <p:sp>
        <p:nvSpPr>
          <p:cNvPr id="5" name="Slide Number Placeholder 4"/>
          <p:cNvSpPr>
            <a:spLocks noGrp="1"/>
          </p:cNvSpPr>
          <p:nvPr>
            <p:ph type="sldNum" sz="quarter" idx="12"/>
          </p:nvPr>
        </p:nvSpPr>
        <p:spPr/>
        <p:txBody>
          <a:bodyPr/>
          <a:lstStyle/>
          <a:p>
            <a:fld id="{48F63A3B-78C7-47BE-AE5E-E10140E04643}" type="slidenum">
              <a:rPr lang="en-US" smtClean="0">
                <a:solidFill>
                  <a:srgbClr val="43525A">
                    <a:tint val="75000"/>
                  </a:srgbClr>
                </a:solidFill>
              </a:rPr>
              <a:pPr/>
              <a:t>‹#›</a:t>
            </a:fld>
            <a:endParaRPr lang="en-US" dirty="0">
              <a:solidFill>
                <a:srgbClr val="43525A">
                  <a:tint val="75000"/>
                </a:srgbClr>
              </a:solidFill>
            </a:endParaRPr>
          </a:p>
        </p:txBody>
      </p:sp>
    </p:spTree>
    <p:extLst>
      <p:ext uri="{BB962C8B-B14F-4D97-AF65-F5344CB8AC3E}">
        <p14:creationId xmlns:p14="http://schemas.microsoft.com/office/powerpoint/2010/main" val="307686131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smtClean="0">
                <a:solidFill>
                  <a:srgbClr val="43525A">
                    <a:tint val="75000"/>
                  </a:srgbClr>
                </a:solidFill>
              </a:rPr>
              <a:pPr/>
              <a:t>9/20/2018</a:t>
            </a:fld>
            <a:endParaRPr lang="en-US" dirty="0">
              <a:solidFill>
                <a:srgbClr val="43525A">
                  <a:tint val="75000"/>
                </a:srgbClr>
              </a:solidFill>
            </a:endParaRPr>
          </a:p>
        </p:txBody>
      </p:sp>
      <p:sp>
        <p:nvSpPr>
          <p:cNvPr id="3" name="Footer Placeholder 2"/>
          <p:cNvSpPr>
            <a:spLocks noGrp="1"/>
          </p:cNvSpPr>
          <p:nvPr>
            <p:ph type="ftr" sz="quarter" idx="11"/>
          </p:nvPr>
        </p:nvSpPr>
        <p:spPr/>
        <p:txBody>
          <a:bodyPr/>
          <a:lstStyle/>
          <a:p>
            <a:endParaRPr lang="en-US" dirty="0">
              <a:solidFill>
                <a:srgbClr val="43525A">
                  <a:tint val="75000"/>
                </a:srgbClr>
              </a:solidFill>
            </a:endParaRPr>
          </a:p>
        </p:txBody>
      </p:sp>
      <p:sp>
        <p:nvSpPr>
          <p:cNvPr id="4" name="Slide Number Placeholder 3"/>
          <p:cNvSpPr>
            <a:spLocks noGrp="1"/>
          </p:cNvSpPr>
          <p:nvPr>
            <p:ph type="sldNum" sz="quarter" idx="12"/>
          </p:nvPr>
        </p:nvSpPr>
        <p:spPr/>
        <p:txBody>
          <a:bodyPr/>
          <a:lstStyle/>
          <a:p>
            <a:fld id="{48F63A3B-78C7-47BE-AE5E-E10140E04643}" type="slidenum">
              <a:rPr lang="en-US" smtClean="0">
                <a:solidFill>
                  <a:srgbClr val="43525A">
                    <a:tint val="75000"/>
                  </a:srgbClr>
                </a:solidFill>
              </a:rPr>
              <a:pPr/>
              <a:t>‹#›</a:t>
            </a:fld>
            <a:endParaRPr lang="en-US" dirty="0">
              <a:solidFill>
                <a:srgbClr val="43525A">
                  <a:tint val="75000"/>
                </a:srgbClr>
              </a:solidFill>
            </a:endParaRPr>
          </a:p>
        </p:txBody>
      </p:sp>
    </p:spTree>
    <p:extLst>
      <p:ext uri="{BB962C8B-B14F-4D97-AF65-F5344CB8AC3E}">
        <p14:creationId xmlns:p14="http://schemas.microsoft.com/office/powerpoint/2010/main" val="419725397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5302" y="383970"/>
            <a:ext cx="3302465" cy="1343871"/>
          </a:xfrm>
        </p:spPr>
        <p:txBody>
          <a:bodyPr anchor="b"/>
          <a:lstStyle>
            <a:lvl1pPr>
              <a:defRPr sz="2335"/>
            </a:lvl1pPr>
          </a:lstStyle>
          <a:p>
            <a:r>
              <a:rPr lang="en-US"/>
              <a:t>Click to edit Master title style</a:t>
            </a:r>
            <a:endParaRPr lang="en-US" dirty="0"/>
          </a:p>
        </p:txBody>
      </p:sp>
      <p:sp>
        <p:nvSpPr>
          <p:cNvPr id="3" name="Content Placeholder 2"/>
          <p:cNvSpPr>
            <a:spLocks noGrp="1"/>
          </p:cNvSpPr>
          <p:nvPr>
            <p:ph idx="1"/>
          </p:nvPr>
        </p:nvSpPr>
        <p:spPr>
          <a:xfrm>
            <a:off x="4353068" y="829255"/>
            <a:ext cx="5183684" cy="4092942"/>
          </a:xfrm>
        </p:spPr>
        <p:txBody>
          <a:bodyPr/>
          <a:lstStyle>
            <a:lvl1pPr>
              <a:defRPr sz="2335"/>
            </a:lvl1pPr>
            <a:lvl2pPr>
              <a:defRPr sz="2043"/>
            </a:lvl2pPr>
            <a:lvl3pPr>
              <a:defRPr sz="1751"/>
            </a:lvl3pPr>
            <a:lvl4pPr>
              <a:defRPr sz="1459"/>
            </a:lvl4pPr>
            <a:lvl5pPr>
              <a:defRPr sz="1459"/>
            </a:lvl5pPr>
            <a:lvl6pPr>
              <a:defRPr sz="1459"/>
            </a:lvl6pPr>
            <a:lvl7pPr>
              <a:defRPr sz="1459"/>
            </a:lvl7pPr>
            <a:lvl8pPr>
              <a:defRPr sz="1459"/>
            </a:lvl8pPr>
            <a:lvl9pPr>
              <a:defRPr sz="1459"/>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05302" y="1727836"/>
            <a:ext cx="3302465" cy="3201029"/>
          </a:xfrm>
        </p:spPr>
        <p:txBody>
          <a:bodyPr/>
          <a:lstStyle>
            <a:lvl1pPr marL="0" indent="0">
              <a:buNone/>
              <a:defRPr sz="1167"/>
            </a:lvl1pPr>
            <a:lvl2pPr marL="333573" indent="0">
              <a:buNone/>
              <a:defRPr sz="1021"/>
            </a:lvl2pPr>
            <a:lvl3pPr marL="667146" indent="0">
              <a:buNone/>
              <a:defRPr sz="876"/>
            </a:lvl3pPr>
            <a:lvl4pPr marL="1000719" indent="0">
              <a:buNone/>
              <a:defRPr sz="730"/>
            </a:lvl4pPr>
            <a:lvl5pPr marL="1334292" indent="0">
              <a:buNone/>
              <a:defRPr sz="730"/>
            </a:lvl5pPr>
            <a:lvl6pPr marL="1667866" indent="0">
              <a:buNone/>
              <a:defRPr sz="730"/>
            </a:lvl6pPr>
            <a:lvl7pPr marL="2001439" indent="0">
              <a:buNone/>
              <a:defRPr sz="730"/>
            </a:lvl7pPr>
            <a:lvl8pPr marL="2335012" indent="0">
              <a:buNone/>
              <a:defRPr sz="730"/>
            </a:lvl8pPr>
            <a:lvl9pPr marL="2668585" indent="0">
              <a:buNone/>
              <a:defRPr sz="730"/>
            </a:lvl9pPr>
          </a:lstStyle>
          <a:p>
            <a:pPr lvl="0"/>
            <a:r>
              <a:rPr lang="en-US"/>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solidFill>
                  <a:srgbClr val="43525A">
                    <a:tint val="75000"/>
                  </a:srgbClr>
                </a:solidFill>
              </a:rPr>
              <a:pPr/>
              <a:t>9/20/2018</a:t>
            </a:fld>
            <a:endParaRPr lang="en-US" dirty="0">
              <a:solidFill>
                <a:srgbClr val="43525A">
                  <a:tint val="75000"/>
                </a:srgbClr>
              </a:solidFill>
            </a:endParaRPr>
          </a:p>
        </p:txBody>
      </p:sp>
      <p:sp>
        <p:nvSpPr>
          <p:cNvPr id="6" name="Footer Placeholder 5"/>
          <p:cNvSpPr>
            <a:spLocks noGrp="1"/>
          </p:cNvSpPr>
          <p:nvPr>
            <p:ph type="ftr" sz="quarter" idx="11"/>
          </p:nvPr>
        </p:nvSpPr>
        <p:spPr/>
        <p:txBody>
          <a:bodyPr/>
          <a:lstStyle/>
          <a:p>
            <a:endParaRPr lang="en-US" dirty="0">
              <a:solidFill>
                <a:srgbClr val="43525A">
                  <a:tint val="75000"/>
                </a:srgbClr>
              </a:solidFill>
            </a:endParaRPr>
          </a:p>
        </p:txBody>
      </p:sp>
      <p:sp>
        <p:nvSpPr>
          <p:cNvPr id="7" name="Slide Number Placeholder 6"/>
          <p:cNvSpPr>
            <a:spLocks noGrp="1"/>
          </p:cNvSpPr>
          <p:nvPr>
            <p:ph type="sldNum" sz="quarter" idx="12"/>
          </p:nvPr>
        </p:nvSpPr>
        <p:spPr/>
        <p:txBody>
          <a:bodyPr/>
          <a:lstStyle/>
          <a:p>
            <a:fld id="{48F63A3B-78C7-47BE-AE5E-E10140E04643}" type="slidenum">
              <a:rPr lang="en-US" smtClean="0">
                <a:solidFill>
                  <a:srgbClr val="43525A">
                    <a:tint val="75000"/>
                  </a:srgbClr>
                </a:solidFill>
              </a:rPr>
              <a:pPr/>
              <a:t>‹#›</a:t>
            </a:fld>
            <a:endParaRPr lang="en-US" dirty="0">
              <a:solidFill>
                <a:srgbClr val="43525A">
                  <a:tint val="75000"/>
                </a:srgbClr>
              </a:solidFill>
            </a:endParaRPr>
          </a:p>
        </p:txBody>
      </p:sp>
    </p:spTree>
    <p:extLst>
      <p:ext uri="{BB962C8B-B14F-4D97-AF65-F5344CB8AC3E}">
        <p14:creationId xmlns:p14="http://schemas.microsoft.com/office/powerpoint/2010/main" val="145172271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5302" y="383970"/>
            <a:ext cx="3302465" cy="1343871"/>
          </a:xfrm>
        </p:spPr>
        <p:txBody>
          <a:bodyPr anchor="b"/>
          <a:lstStyle>
            <a:lvl1pPr>
              <a:defRPr sz="2335"/>
            </a:lvl1pPr>
          </a:lstStyle>
          <a:p>
            <a:r>
              <a:rPr lang="en-US"/>
              <a:t>Click to edit Master title style</a:t>
            </a:r>
            <a:endParaRPr lang="en-US" dirty="0"/>
          </a:p>
        </p:txBody>
      </p:sp>
      <p:sp>
        <p:nvSpPr>
          <p:cNvPr id="3" name="Picture Placeholder 2"/>
          <p:cNvSpPr>
            <a:spLocks noGrp="1" noChangeAspect="1"/>
          </p:cNvSpPr>
          <p:nvPr>
            <p:ph type="pic" idx="1"/>
          </p:nvPr>
        </p:nvSpPr>
        <p:spPr>
          <a:xfrm>
            <a:off x="4353068" y="829255"/>
            <a:ext cx="5183684" cy="4092942"/>
          </a:xfrm>
        </p:spPr>
        <p:txBody>
          <a:bodyPr anchor="t"/>
          <a:lstStyle>
            <a:lvl1pPr marL="0" indent="0">
              <a:buNone/>
              <a:defRPr sz="2335"/>
            </a:lvl1pPr>
            <a:lvl2pPr marL="333573" indent="0">
              <a:buNone/>
              <a:defRPr sz="2043"/>
            </a:lvl2pPr>
            <a:lvl3pPr marL="667146" indent="0">
              <a:buNone/>
              <a:defRPr sz="1751"/>
            </a:lvl3pPr>
            <a:lvl4pPr marL="1000719" indent="0">
              <a:buNone/>
              <a:defRPr sz="1459"/>
            </a:lvl4pPr>
            <a:lvl5pPr marL="1334292" indent="0">
              <a:buNone/>
              <a:defRPr sz="1459"/>
            </a:lvl5pPr>
            <a:lvl6pPr marL="1667866" indent="0">
              <a:buNone/>
              <a:defRPr sz="1459"/>
            </a:lvl6pPr>
            <a:lvl7pPr marL="2001439" indent="0">
              <a:buNone/>
              <a:defRPr sz="1459"/>
            </a:lvl7pPr>
            <a:lvl8pPr marL="2335012" indent="0">
              <a:buNone/>
              <a:defRPr sz="1459"/>
            </a:lvl8pPr>
            <a:lvl9pPr marL="2668585" indent="0">
              <a:buNone/>
              <a:defRPr sz="1459"/>
            </a:lvl9pPr>
          </a:lstStyle>
          <a:p>
            <a:r>
              <a:rPr lang="en-US"/>
              <a:t>Click icon to add picture</a:t>
            </a:r>
            <a:endParaRPr lang="en-US" dirty="0"/>
          </a:p>
        </p:txBody>
      </p:sp>
      <p:sp>
        <p:nvSpPr>
          <p:cNvPr id="4" name="Text Placeholder 3"/>
          <p:cNvSpPr>
            <a:spLocks noGrp="1"/>
          </p:cNvSpPr>
          <p:nvPr>
            <p:ph type="body" sz="half" idx="2"/>
          </p:nvPr>
        </p:nvSpPr>
        <p:spPr>
          <a:xfrm>
            <a:off x="705302" y="1727836"/>
            <a:ext cx="3302465" cy="3201029"/>
          </a:xfrm>
        </p:spPr>
        <p:txBody>
          <a:bodyPr/>
          <a:lstStyle>
            <a:lvl1pPr marL="0" indent="0">
              <a:buNone/>
              <a:defRPr sz="1167"/>
            </a:lvl1pPr>
            <a:lvl2pPr marL="333573" indent="0">
              <a:buNone/>
              <a:defRPr sz="1021"/>
            </a:lvl2pPr>
            <a:lvl3pPr marL="667146" indent="0">
              <a:buNone/>
              <a:defRPr sz="876"/>
            </a:lvl3pPr>
            <a:lvl4pPr marL="1000719" indent="0">
              <a:buNone/>
              <a:defRPr sz="730"/>
            </a:lvl4pPr>
            <a:lvl5pPr marL="1334292" indent="0">
              <a:buNone/>
              <a:defRPr sz="730"/>
            </a:lvl5pPr>
            <a:lvl6pPr marL="1667866" indent="0">
              <a:buNone/>
              <a:defRPr sz="730"/>
            </a:lvl6pPr>
            <a:lvl7pPr marL="2001439" indent="0">
              <a:buNone/>
              <a:defRPr sz="730"/>
            </a:lvl7pPr>
            <a:lvl8pPr marL="2335012" indent="0">
              <a:buNone/>
              <a:defRPr sz="730"/>
            </a:lvl8pPr>
            <a:lvl9pPr marL="2668585" indent="0">
              <a:buNone/>
              <a:defRPr sz="730"/>
            </a:lvl9pPr>
          </a:lstStyle>
          <a:p>
            <a:pPr lvl="0"/>
            <a:r>
              <a:rPr lang="en-US"/>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solidFill>
                  <a:srgbClr val="43525A">
                    <a:tint val="75000"/>
                  </a:srgbClr>
                </a:solidFill>
              </a:rPr>
              <a:pPr/>
              <a:t>9/20/2018</a:t>
            </a:fld>
            <a:endParaRPr lang="en-US" dirty="0">
              <a:solidFill>
                <a:srgbClr val="43525A">
                  <a:tint val="75000"/>
                </a:srgbClr>
              </a:solidFill>
            </a:endParaRPr>
          </a:p>
        </p:txBody>
      </p:sp>
      <p:sp>
        <p:nvSpPr>
          <p:cNvPr id="6" name="Footer Placeholder 5"/>
          <p:cNvSpPr>
            <a:spLocks noGrp="1"/>
          </p:cNvSpPr>
          <p:nvPr>
            <p:ph type="ftr" sz="quarter" idx="11"/>
          </p:nvPr>
        </p:nvSpPr>
        <p:spPr/>
        <p:txBody>
          <a:bodyPr/>
          <a:lstStyle/>
          <a:p>
            <a:endParaRPr lang="en-US" dirty="0">
              <a:solidFill>
                <a:srgbClr val="43525A">
                  <a:tint val="75000"/>
                </a:srgbClr>
              </a:solidFill>
            </a:endParaRPr>
          </a:p>
        </p:txBody>
      </p:sp>
      <p:sp>
        <p:nvSpPr>
          <p:cNvPr id="7" name="Slide Number Placeholder 6"/>
          <p:cNvSpPr>
            <a:spLocks noGrp="1"/>
          </p:cNvSpPr>
          <p:nvPr>
            <p:ph type="sldNum" sz="quarter" idx="12"/>
          </p:nvPr>
        </p:nvSpPr>
        <p:spPr/>
        <p:txBody>
          <a:bodyPr/>
          <a:lstStyle/>
          <a:p>
            <a:fld id="{48F63A3B-78C7-47BE-AE5E-E10140E04643}" type="slidenum">
              <a:rPr lang="en-US" smtClean="0">
                <a:solidFill>
                  <a:srgbClr val="43525A">
                    <a:tint val="75000"/>
                  </a:srgbClr>
                </a:solidFill>
              </a:rPr>
              <a:pPr/>
              <a:t>‹#›</a:t>
            </a:fld>
            <a:endParaRPr lang="en-US" dirty="0">
              <a:solidFill>
                <a:srgbClr val="43525A">
                  <a:tint val="75000"/>
                </a:srgbClr>
              </a:solidFill>
            </a:endParaRPr>
          </a:p>
        </p:txBody>
      </p:sp>
    </p:spTree>
    <p:extLst>
      <p:ext uri="{BB962C8B-B14F-4D97-AF65-F5344CB8AC3E}">
        <p14:creationId xmlns:p14="http://schemas.microsoft.com/office/powerpoint/2010/main" val="25437458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solidFill>
                  <a:srgbClr val="43525A">
                    <a:tint val="75000"/>
                  </a:srgbClr>
                </a:solidFill>
              </a:rPr>
              <a:pPr/>
              <a:t>9/20/2018</a:t>
            </a:fld>
            <a:endParaRPr lang="en-US" dirty="0">
              <a:solidFill>
                <a:srgbClr val="43525A">
                  <a:tint val="75000"/>
                </a:srgbClr>
              </a:solidFill>
            </a:endParaRPr>
          </a:p>
        </p:txBody>
      </p:sp>
      <p:sp>
        <p:nvSpPr>
          <p:cNvPr id="5" name="Footer Placeholder 4"/>
          <p:cNvSpPr>
            <a:spLocks noGrp="1"/>
          </p:cNvSpPr>
          <p:nvPr>
            <p:ph type="ftr" sz="quarter" idx="11"/>
          </p:nvPr>
        </p:nvSpPr>
        <p:spPr/>
        <p:txBody>
          <a:bodyPr/>
          <a:lstStyle/>
          <a:p>
            <a:endParaRPr lang="en-US" dirty="0">
              <a:solidFill>
                <a:srgbClr val="43525A">
                  <a:tint val="75000"/>
                </a:srgbClr>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smtClean="0">
                <a:solidFill>
                  <a:srgbClr val="43525A">
                    <a:tint val="75000"/>
                  </a:srgbClr>
                </a:solidFill>
              </a:rPr>
              <a:pPr/>
              <a:t>‹#›</a:t>
            </a:fld>
            <a:endParaRPr lang="en-US" dirty="0">
              <a:solidFill>
                <a:srgbClr val="43525A">
                  <a:tint val="75000"/>
                </a:srgbClr>
              </a:solidFill>
            </a:endParaRPr>
          </a:p>
        </p:txBody>
      </p:sp>
    </p:spTree>
    <p:extLst>
      <p:ext uri="{BB962C8B-B14F-4D97-AF65-F5344CB8AC3E}">
        <p14:creationId xmlns:p14="http://schemas.microsoft.com/office/powerpoint/2010/main" val="4594650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27564" y="306644"/>
            <a:ext cx="2207865" cy="488086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03957" y="306644"/>
            <a:ext cx="6495604" cy="488086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solidFill>
                  <a:srgbClr val="43525A">
                    <a:tint val="75000"/>
                  </a:srgbClr>
                </a:solidFill>
              </a:rPr>
              <a:pPr/>
              <a:t>9/20/2018</a:t>
            </a:fld>
            <a:endParaRPr lang="en-US" dirty="0">
              <a:solidFill>
                <a:srgbClr val="43525A">
                  <a:tint val="75000"/>
                </a:srgbClr>
              </a:solidFill>
            </a:endParaRPr>
          </a:p>
        </p:txBody>
      </p:sp>
      <p:sp>
        <p:nvSpPr>
          <p:cNvPr id="5" name="Footer Placeholder 4"/>
          <p:cNvSpPr>
            <a:spLocks noGrp="1"/>
          </p:cNvSpPr>
          <p:nvPr>
            <p:ph type="ftr" sz="quarter" idx="11"/>
          </p:nvPr>
        </p:nvSpPr>
        <p:spPr/>
        <p:txBody>
          <a:bodyPr/>
          <a:lstStyle/>
          <a:p>
            <a:endParaRPr lang="en-US" dirty="0">
              <a:solidFill>
                <a:srgbClr val="43525A">
                  <a:tint val="75000"/>
                </a:srgbClr>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smtClean="0">
                <a:solidFill>
                  <a:srgbClr val="43525A">
                    <a:tint val="75000"/>
                  </a:srgbClr>
                </a:solidFill>
              </a:rPr>
              <a:pPr/>
              <a:t>‹#›</a:t>
            </a:fld>
            <a:endParaRPr lang="en-US" dirty="0">
              <a:solidFill>
                <a:srgbClr val="43525A">
                  <a:tint val="75000"/>
                </a:srgbClr>
              </a:solidFill>
            </a:endParaRPr>
          </a:p>
        </p:txBody>
      </p:sp>
    </p:spTree>
    <p:extLst>
      <p:ext uri="{BB962C8B-B14F-4D97-AF65-F5344CB8AC3E}">
        <p14:creationId xmlns:p14="http://schemas.microsoft.com/office/powerpoint/2010/main" val="27976384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Created Video">
    <p:spTree>
      <p:nvGrpSpPr>
        <p:cNvPr id="1" name=""/>
        <p:cNvGrpSpPr/>
        <p:nvPr/>
      </p:nvGrpSpPr>
      <p:grpSpPr>
        <a:xfrm>
          <a:off x="0" y="0"/>
          <a:ext cx="0" cy="0"/>
          <a:chOff x="0" y="0"/>
          <a:chExt cx="0" cy="0"/>
        </a:xfrm>
      </p:grpSpPr>
      <p:sp>
        <p:nvSpPr>
          <p:cNvPr id="8" name="Title 1"/>
          <p:cNvSpPr>
            <a:spLocks noGrp="1"/>
          </p:cNvSpPr>
          <p:nvPr>
            <p:ph type="title"/>
          </p:nvPr>
        </p:nvSpPr>
        <p:spPr>
          <a:xfrm>
            <a:off x="703959" y="306641"/>
            <a:ext cx="8831461" cy="1113227"/>
          </a:xfrm>
        </p:spPr>
        <p:txBody>
          <a:bodyPr>
            <a:normAutofit/>
          </a:bodyPr>
          <a:lstStyle>
            <a:lvl1pPr>
              <a:defRPr sz="2626"/>
            </a:lvl1pPr>
          </a:lstStyle>
          <a:p>
            <a:r>
              <a:rPr lang="en-US" dirty="0"/>
              <a:t>Click to edit Master title style</a:t>
            </a:r>
            <a:endParaRPr lang="en-GB" dirty="0"/>
          </a:p>
        </p:txBody>
      </p:sp>
      <p:sp>
        <p:nvSpPr>
          <p:cNvPr id="3" name="Content Placeholder 2"/>
          <p:cNvSpPr>
            <a:spLocks noGrp="1"/>
          </p:cNvSpPr>
          <p:nvPr>
            <p:ph sz="quarter" idx="10"/>
          </p:nvPr>
        </p:nvSpPr>
        <p:spPr>
          <a:xfrm>
            <a:off x="703959" y="1514522"/>
            <a:ext cx="8831461" cy="4087610"/>
          </a:xfrm>
        </p:spPr>
        <p:txBody>
          <a:bodyPr/>
          <a:lstStyle>
            <a:lvl1pPr marL="333582" indent="-333582">
              <a:buFont typeface="+mj-lt"/>
              <a:buAutoNum type="arabicPeriod"/>
              <a:defRPr/>
            </a:lvl1pPr>
            <a:lvl2pPr marL="667163" indent="-333582">
              <a:buFont typeface="+mj-lt"/>
              <a:buAutoNum type="arabicPeriod"/>
              <a:defRPr/>
            </a:lvl2pPr>
          </a:lstStyle>
          <a:p>
            <a:pPr lvl="0"/>
            <a:r>
              <a:rPr lang="en-US" dirty="0"/>
              <a:t>Click to edit Master text styles</a:t>
            </a:r>
          </a:p>
          <a:p>
            <a:pPr lvl="1"/>
            <a:endParaRPr lang="en-US" dirty="0"/>
          </a:p>
        </p:txBody>
      </p:sp>
    </p:spTree>
    <p:extLst>
      <p:ext uri="{BB962C8B-B14F-4D97-AF65-F5344CB8AC3E}">
        <p14:creationId xmlns:p14="http://schemas.microsoft.com/office/powerpoint/2010/main" val="236270525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ntent and Image">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918"/>
            </a:lvl1pPr>
          </a:lstStyle>
          <a:p>
            <a:r>
              <a:rPr lang="en-US" dirty="0"/>
              <a:t>Click to edit Master title style</a:t>
            </a:r>
            <a:endParaRPr lang="en-GB" dirty="0"/>
          </a:p>
        </p:txBody>
      </p:sp>
      <p:sp>
        <p:nvSpPr>
          <p:cNvPr id="3" name="Content Placeholder 2"/>
          <p:cNvSpPr>
            <a:spLocks noGrp="1"/>
          </p:cNvSpPr>
          <p:nvPr>
            <p:ph idx="1"/>
          </p:nvPr>
        </p:nvSpPr>
        <p:spPr>
          <a:xfrm>
            <a:off x="703957" y="1533193"/>
            <a:ext cx="4347228" cy="4072677"/>
          </a:xfrm>
        </p:spPr>
        <p:txBody>
          <a:bodyPr/>
          <a:lstStyle>
            <a:lvl1pPr marL="0" indent="0">
              <a:buNone/>
              <a:defRPr/>
            </a:lvl1pPr>
          </a:lstStyle>
          <a:p>
            <a:pPr lvl="0"/>
            <a:r>
              <a:rPr lang="en-US" dirty="0"/>
              <a:t>Click to edit Master text styles</a:t>
            </a:r>
          </a:p>
        </p:txBody>
      </p:sp>
      <p:sp>
        <p:nvSpPr>
          <p:cNvPr id="5" name="Picture Placeholder 4"/>
          <p:cNvSpPr>
            <a:spLocks noGrp="1"/>
          </p:cNvSpPr>
          <p:nvPr>
            <p:ph type="pic" sz="quarter" idx="10"/>
          </p:nvPr>
        </p:nvSpPr>
        <p:spPr>
          <a:xfrm>
            <a:off x="5170352" y="1535861"/>
            <a:ext cx="4553056" cy="4044947"/>
          </a:xfrm>
        </p:spPr>
        <p:txBody>
          <a:bodyPr/>
          <a:lstStyle/>
          <a:p>
            <a:endParaRPr lang="en-GB" dirty="0"/>
          </a:p>
        </p:txBody>
      </p:sp>
    </p:spTree>
    <p:extLst>
      <p:ext uri="{BB962C8B-B14F-4D97-AF65-F5344CB8AC3E}">
        <p14:creationId xmlns:p14="http://schemas.microsoft.com/office/powerpoint/2010/main" val="20368261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98626" y="1435864"/>
            <a:ext cx="8831461" cy="2395771"/>
          </a:xfrm>
        </p:spPr>
        <p:txBody>
          <a:bodyPr anchor="b"/>
          <a:lstStyle>
            <a:lvl1pPr>
              <a:defRPr sz="5039"/>
            </a:lvl1pPr>
          </a:lstStyle>
          <a:p>
            <a:r>
              <a:rPr lang="en-US"/>
              <a:t>Click to edit Master title style</a:t>
            </a:r>
            <a:endParaRPr lang="en-US" dirty="0"/>
          </a:p>
        </p:txBody>
      </p:sp>
      <p:sp>
        <p:nvSpPr>
          <p:cNvPr id="3" name="Text Placeholder 2"/>
          <p:cNvSpPr>
            <a:spLocks noGrp="1"/>
          </p:cNvSpPr>
          <p:nvPr>
            <p:ph type="body" idx="1"/>
          </p:nvPr>
        </p:nvSpPr>
        <p:spPr>
          <a:xfrm>
            <a:off x="698626" y="3854301"/>
            <a:ext cx="8831461" cy="1259879"/>
          </a:xfrm>
        </p:spPr>
        <p:txBody>
          <a:bodyPr/>
          <a:lstStyle>
            <a:lvl1pPr marL="0" indent="0">
              <a:buNone/>
              <a:defRPr sz="2016">
                <a:solidFill>
                  <a:schemeClr val="tx1">
                    <a:tint val="75000"/>
                  </a:schemeClr>
                </a:solidFill>
              </a:defRPr>
            </a:lvl1pPr>
            <a:lvl2pPr marL="383957" indent="0">
              <a:buNone/>
              <a:defRPr sz="1680">
                <a:solidFill>
                  <a:schemeClr val="tx1">
                    <a:tint val="75000"/>
                  </a:schemeClr>
                </a:solidFill>
              </a:defRPr>
            </a:lvl2pPr>
            <a:lvl3pPr marL="767913" indent="0">
              <a:buNone/>
              <a:defRPr sz="1512">
                <a:solidFill>
                  <a:schemeClr val="tx1">
                    <a:tint val="75000"/>
                  </a:schemeClr>
                </a:solidFill>
              </a:defRPr>
            </a:lvl3pPr>
            <a:lvl4pPr marL="1151870" indent="0">
              <a:buNone/>
              <a:defRPr sz="1344">
                <a:solidFill>
                  <a:schemeClr val="tx1">
                    <a:tint val="75000"/>
                  </a:schemeClr>
                </a:solidFill>
              </a:defRPr>
            </a:lvl4pPr>
            <a:lvl5pPr marL="1535826" indent="0">
              <a:buNone/>
              <a:defRPr sz="1344">
                <a:solidFill>
                  <a:schemeClr val="tx1">
                    <a:tint val="75000"/>
                  </a:schemeClr>
                </a:solidFill>
              </a:defRPr>
            </a:lvl5pPr>
            <a:lvl6pPr marL="1919783" indent="0">
              <a:buNone/>
              <a:defRPr sz="1344">
                <a:solidFill>
                  <a:schemeClr val="tx1">
                    <a:tint val="75000"/>
                  </a:schemeClr>
                </a:solidFill>
              </a:defRPr>
            </a:lvl6pPr>
            <a:lvl7pPr marL="2303739" indent="0">
              <a:buNone/>
              <a:defRPr sz="1344">
                <a:solidFill>
                  <a:schemeClr val="tx1">
                    <a:tint val="75000"/>
                  </a:schemeClr>
                </a:solidFill>
              </a:defRPr>
            </a:lvl7pPr>
            <a:lvl8pPr marL="2687696" indent="0">
              <a:buNone/>
              <a:defRPr sz="1344">
                <a:solidFill>
                  <a:schemeClr val="tx1">
                    <a:tint val="75000"/>
                  </a:schemeClr>
                </a:solidFill>
              </a:defRPr>
            </a:lvl8pPr>
            <a:lvl9pPr marL="3071652" indent="0">
              <a:buNone/>
              <a:defRPr sz="1344">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764DE79-268F-4C1A-8933-263129D2AF90}" type="datetimeFigureOut">
              <a:rPr lang="en-US" smtClean="0"/>
              <a:t>9/20/2018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44811633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ourced Video">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flipH="1">
            <a:off x="1424483" y="4958609"/>
            <a:ext cx="8110936" cy="427540"/>
          </a:xfrm>
        </p:spPr>
        <p:txBody>
          <a:bodyPr anchor="ctr"/>
          <a:lstStyle>
            <a:lvl1pPr marL="0" indent="0">
              <a:buNone/>
              <a:defRPr/>
            </a:lvl1pPr>
            <a:lvl2pPr marL="333582" indent="0">
              <a:buNone/>
              <a:defRPr/>
            </a:lvl2pPr>
            <a:lvl3pPr marL="667163" indent="0">
              <a:buNone/>
              <a:defRPr/>
            </a:lvl3pPr>
            <a:lvl4pPr marL="1000745" indent="0">
              <a:buNone/>
              <a:defRPr/>
            </a:lvl4pPr>
            <a:lvl5pPr marL="1334326" indent="0">
              <a:buNone/>
              <a:defRPr/>
            </a:lvl5pPr>
          </a:lstStyle>
          <a:p>
            <a:pPr lvl="0"/>
            <a:r>
              <a:rPr lang="en-US" dirty="0"/>
              <a:t>Click to edit Master text styles</a:t>
            </a:r>
          </a:p>
        </p:txBody>
      </p:sp>
      <p:sp>
        <p:nvSpPr>
          <p:cNvPr id="5" name="TextBox 4"/>
          <p:cNvSpPr txBox="1"/>
          <p:nvPr userDrawn="1"/>
        </p:nvSpPr>
        <p:spPr>
          <a:xfrm>
            <a:off x="703958" y="4946743"/>
            <a:ext cx="676788" cy="406714"/>
          </a:xfrm>
          <a:prstGeom prst="rect">
            <a:avLst/>
          </a:prstGeom>
          <a:noFill/>
        </p:spPr>
        <p:txBody>
          <a:bodyPr wrap="none" rtlCol="0">
            <a:spAutoFit/>
          </a:bodyPr>
          <a:lstStyle/>
          <a:p>
            <a:r>
              <a:rPr lang="en-GB" sz="2043" dirty="0">
                <a:solidFill>
                  <a:srgbClr val="43525A"/>
                </a:solidFill>
              </a:rPr>
              <a:t>URL:</a:t>
            </a:r>
          </a:p>
        </p:txBody>
      </p:sp>
      <p:sp>
        <p:nvSpPr>
          <p:cNvPr id="8" name="Title 1"/>
          <p:cNvSpPr>
            <a:spLocks noGrp="1"/>
          </p:cNvSpPr>
          <p:nvPr>
            <p:ph type="title"/>
          </p:nvPr>
        </p:nvSpPr>
        <p:spPr>
          <a:xfrm>
            <a:off x="703959" y="306641"/>
            <a:ext cx="8831461" cy="1113227"/>
          </a:xfrm>
        </p:spPr>
        <p:txBody>
          <a:bodyPr>
            <a:normAutofit/>
          </a:bodyPr>
          <a:lstStyle>
            <a:lvl1pPr>
              <a:defRPr sz="2626"/>
            </a:lvl1pPr>
          </a:lstStyle>
          <a:p>
            <a:r>
              <a:rPr lang="en-US" dirty="0"/>
              <a:t>Click to edit Master title style</a:t>
            </a:r>
            <a:endParaRPr lang="en-GB" dirty="0"/>
          </a:p>
        </p:txBody>
      </p:sp>
    </p:spTree>
    <p:extLst>
      <p:ext uri="{BB962C8B-B14F-4D97-AF65-F5344CB8AC3E}">
        <p14:creationId xmlns:p14="http://schemas.microsoft.com/office/powerpoint/2010/main" val="305730481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8" name="Text Placeholder 3"/>
          <p:cNvSpPr>
            <a:spLocks noGrp="1"/>
          </p:cNvSpPr>
          <p:nvPr>
            <p:ph type="body" sz="quarter" idx="10"/>
          </p:nvPr>
        </p:nvSpPr>
        <p:spPr>
          <a:xfrm flipH="1">
            <a:off x="703957" y="5237861"/>
            <a:ext cx="4351734" cy="427540"/>
          </a:xfrm>
        </p:spPr>
        <p:txBody>
          <a:bodyPr anchor="ctr">
            <a:normAutofit/>
          </a:bodyPr>
          <a:lstStyle>
            <a:lvl1pPr marL="0" indent="0">
              <a:buNone/>
              <a:defRPr sz="1168"/>
            </a:lvl1pPr>
            <a:lvl2pPr marL="333582" indent="0">
              <a:buNone/>
              <a:defRPr/>
            </a:lvl2pPr>
            <a:lvl3pPr marL="667163" indent="0">
              <a:buNone/>
              <a:defRPr/>
            </a:lvl3pPr>
            <a:lvl4pPr marL="1000745" indent="0">
              <a:buNone/>
              <a:defRPr/>
            </a:lvl4pPr>
            <a:lvl5pPr marL="1334326" indent="0">
              <a:buNone/>
              <a:defRPr/>
            </a:lvl5pPr>
          </a:lstStyle>
          <a:p>
            <a:pPr lvl="0"/>
            <a:r>
              <a:rPr lang="en-US" dirty="0"/>
              <a:t>Click to edit Master text styles</a:t>
            </a:r>
          </a:p>
        </p:txBody>
      </p:sp>
      <p:sp>
        <p:nvSpPr>
          <p:cNvPr id="10" name="Text Placeholder 3"/>
          <p:cNvSpPr>
            <a:spLocks noGrp="1"/>
          </p:cNvSpPr>
          <p:nvPr>
            <p:ph type="body" sz="quarter" idx="11"/>
          </p:nvPr>
        </p:nvSpPr>
        <p:spPr>
          <a:xfrm flipH="1">
            <a:off x="5183685" y="5237861"/>
            <a:ext cx="4351734" cy="427540"/>
          </a:xfrm>
        </p:spPr>
        <p:txBody>
          <a:bodyPr anchor="ctr">
            <a:normAutofit/>
          </a:bodyPr>
          <a:lstStyle>
            <a:lvl1pPr marL="0" indent="0">
              <a:buNone/>
              <a:defRPr sz="1168"/>
            </a:lvl1pPr>
            <a:lvl2pPr marL="333582" indent="0">
              <a:buNone/>
              <a:defRPr/>
            </a:lvl2pPr>
            <a:lvl3pPr marL="667163" indent="0">
              <a:buNone/>
              <a:defRPr/>
            </a:lvl3pPr>
            <a:lvl4pPr marL="1000745" indent="0">
              <a:buNone/>
              <a:defRPr/>
            </a:lvl4pPr>
            <a:lvl5pPr marL="1334326" indent="0">
              <a:buNone/>
              <a:defRPr/>
            </a:lvl5pPr>
          </a:lstStyle>
          <a:p>
            <a:pPr lvl="0"/>
            <a:r>
              <a:rPr lang="en-US" dirty="0"/>
              <a:t>Click to edit Master text styles</a:t>
            </a:r>
          </a:p>
        </p:txBody>
      </p:sp>
      <p:sp>
        <p:nvSpPr>
          <p:cNvPr id="12" name="Text Placeholder 3"/>
          <p:cNvSpPr>
            <a:spLocks noGrp="1"/>
          </p:cNvSpPr>
          <p:nvPr>
            <p:ph type="body" sz="quarter" idx="12"/>
          </p:nvPr>
        </p:nvSpPr>
        <p:spPr>
          <a:xfrm flipH="1">
            <a:off x="703956" y="1434739"/>
            <a:ext cx="4351734" cy="427540"/>
          </a:xfrm>
        </p:spPr>
        <p:txBody>
          <a:bodyPr anchor="ctr">
            <a:normAutofit/>
          </a:bodyPr>
          <a:lstStyle>
            <a:lvl1pPr marL="0" indent="0">
              <a:buNone/>
              <a:defRPr sz="1752"/>
            </a:lvl1pPr>
            <a:lvl2pPr marL="333582" indent="0">
              <a:buNone/>
              <a:defRPr/>
            </a:lvl2pPr>
            <a:lvl3pPr marL="667163" indent="0">
              <a:buNone/>
              <a:defRPr/>
            </a:lvl3pPr>
            <a:lvl4pPr marL="1000745" indent="0">
              <a:buNone/>
              <a:defRPr/>
            </a:lvl4pPr>
            <a:lvl5pPr marL="1334326" indent="0">
              <a:buNone/>
              <a:defRPr/>
            </a:lvl5pPr>
          </a:lstStyle>
          <a:p>
            <a:pPr lvl="0"/>
            <a:r>
              <a:rPr lang="en-US" dirty="0"/>
              <a:t>Click to edit Master text styles</a:t>
            </a:r>
          </a:p>
        </p:txBody>
      </p:sp>
      <p:sp>
        <p:nvSpPr>
          <p:cNvPr id="13" name="Text Placeholder 3"/>
          <p:cNvSpPr>
            <a:spLocks noGrp="1"/>
          </p:cNvSpPr>
          <p:nvPr>
            <p:ph type="body" sz="quarter" idx="13"/>
          </p:nvPr>
        </p:nvSpPr>
        <p:spPr>
          <a:xfrm flipH="1">
            <a:off x="5183685" y="1438947"/>
            <a:ext cx="4351734" cy="427540"/>
          </a:xfrm>
        </p:spPr>
        <p:txBody>
          <a:bodyPr anchor="ctr">
            <a:normAutofit/>
          </a:bodyPr>
          <a:lstStyle>
            <a:lvl1pPr marL="0" indent="0">
              <a:buNone/>
              <a:defRPr sz="1752"/>
            </a:lvl1pPr>
            <a:lvl2pPr marL="333582" indent="0">
              <a:buNone/>
              <a:defRPr/>
            </a:lvl2pPr>
            <a:lvl3pPr marL="667163" indent="0">
              <a:buNone/>
              <a:defRPr/>
            </a:lvl3pPr>
            <a:lvl4pPr marL="1000745" indent="0">
              <a:buNone/>
              <a:defRPr/>
            </a:lvl4pPr>
            <a:lvl5pPr marL="1334326" indent="0">
              <a:buNone/>
              <a:defRPr/>
            </a:lvl5pPr>
          </a:lstStyle>
          <a:p>
            <a:pPr lvl="0"/>
            <a:r>
              <a:rPr lang="en-US" dirty="0"/>
              <a:t>Click to edit Master text styles</a:t>
            </a:r>
          </a:p>
        </p:txBody>
      </p:sp>
      <p:sp>
        <p:nvSpPr>
          <p:cNvPr id="15" name="Picture Placeholder 14"/>
          <p:cNvSpPr>
            <a:spLocks noGrp="1"/>
          </p:cNvSpPr>
          <p:nvPr>
            <p:ph type="pic" sz="quarter" idx="14"/>
          </p:nvPr>
        </p:nvSpPr>
        <p:spPr>
          <a:xfrm>
            <a:off x="703957" y="1862489"/>
            <a:ext cx="4351734" cy="3375678"/>
          </a:xfrm>
        </p:spPr>
        <p:txBody>
          <a:bodyPr/>
          <a:lstStyle/>
          <a:p>
            <a:endParaRPr lang="en-GB"/>
          </a:p>
        </p:txBody>
      </p:sp>
      <p:sp>
        <p:nvSpPr>
          <p:cNvPr id="16" name="Picture Placeholder 14"/>
          <p:cNvSpPr>
            <a:spLocks noGrp="1"/>
          </p:cNvSpPr>
          <p:nvPr>
            <p:ph type="pic" sz="quarter" idx="15"/>
          </p:nvPr>
        </p:nvSpPr>
        <p:spPr>
          <a:xfrm>
            <a:off x="5183683" y="1864240"/>
            <a:ext cx="4351734" cy="3375678"/>
          </a:xfrm>
        </p:spPr>
        <p:txBody>
          <a:bodyPr/>
          <a:lstStyle/>
          <a:p>
            <a:endParaRPr lang="en-GB"/>
          </a:p>
        </p:txBody>
      </p:sp>
    </p:spTree>
    <p:extLst>
      <p:ext uri="{BB962C8B-B14F-4D97-AF65-F5344CB8AC3E}">
        <p14:creationId xmlns:p14="http://schemas.microsoft.com/office/powerpoint/2010/main" val="151852343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Image">
    <p:spTree>
      <p:nvGrpSpPr>
        <p:cNvPr id="1" name=""/>
        <p:cNvGrpSpPr/>
        <p:nvPr/>
      </p:nvGrpSpPr>
      <p:grpSpPr>
        <a:xfrm>
          <a:off x="0" y="0"/>
          <a:ext cx="0" cy="0"/>
          <a:chOff x="0" y="0"/>
          <a:chExt cx="0" cy="0"/>
        </a:xfrm>
      </p:grpSpPr>
      <p:sp>
        <p:nvSpPr>
          <p:cNvPr id="8" name="Text Placeholder 3"/>
          <p:cNvSpPr>
            <a:spLocks noGrp="1"/>
          </p:cNvSpPr>
          <p:nvPr>
            <p:ph type="body" sz="quarter" idx="10"/>
          </p:nvPr>
        </p:nvSpPr>
        <p:spPr>
          <a:xfrm flipH="1">
            <a:off x="703960" y="5237861"/>
            <a:ext cx="8831459" cy="427540"/>
          </a:xfrm>
        </p:spPr>
        <p:txBody>
          <a:bodyPr anchor="ctr">
            <a:normAutofit/>
          </a:bodyPr>
          <a:lstStyle>
            <a:lvl1pPr marL="0" indent="0">
              <a:buNone/>
              <a:defRPr sz="1168"/>
            </a:lvl1pPr>
            <a:lvl2pPr marL="333582" indent="0">
              <a:buNone/>
              <a:defRPr/>
            </a:lvl2pPr>
            <a:lvl3pPr marL="667163" indent="0">
              <a:buNone/>
              <a:defRPr/>
            </a:lvl3pPr>
            <a:lvl4pPr marL="1000745" indent="0">
              <a:buNone/>
              <a:defRPr/>
            </a:lvl4pPr>
            <a:lvl5pPr marL="1334326" indent="0">
              <a:buNone/>
              <a:defRPr/>
            </a:lvl5pPr>
          </a:lstStyle>
          <a:p>
            <a:pPr lvl="0"/>
            <a:r>
              <a:rPr lang="en-US" dirty="0"/>
              <a:t>Click to edit Master text styles</a:t>
            </a:r>
          </a:p>
        </p:txBody>
      </p:sp>
      <p:sp>
        <p:nvSpPr>
          <p:cNvPr id="12" name="Text Placeholder 3"/>
          <p:cNvSpPr>
            <a:spLocks noGrp="1"/>
          </p:cNvSpPr>
          <p:nvPr>
            <p:ph type="body" sz="quarter" idx="12"/>
          </p:nvPr>
        </p:nvSpPr>
        <p:spPr>
          <a:xfrm flipH="1">
            <a:off x="703960" y="1434739"/>
            <a:ext cx="8831459" cy="427540"/>
          </a:xfrm>
        </p:spPr>
        <p:txBody>
          <a:bodyPr anchor="ctr">
            <a:normAutofit/>
          </a:bodyPr>
          <a:lstStyle>
            <a:lvl1pPr marL="0" indent="0">
              <a:buNone/>
              <a:defRPr sz="1752"/>
            </a:lvl1pPr>
            <a:lvl2pPr marL="333582" indent="0">
              <a:buNone/>
              <a:defRPr/>
            </a:lvl2pPr>
            <a:lvl3pPr marL="667163" indent="0">
              <a:buNone/>
              <a:defRPr/>
            </a:lvl3pPr>
            <a:lvl4pPr marL="1000745" indent="0">
              <a:buNone/>
              <a:defRPr/>
            </a:lvl4pPr>
            <a:lvl5pPr marL="1334326" indent="0">
              <a:buNone/>
              <a:defRPr/>
            </a:lvl5pPr>
          </a:lstStyle>
          <a:p>
            <a:pPr lvl="0"/>
            <a:r>
              <a:rPr lang="en-US" dirty="0"/>
              <a:t>Click to edit Master text styles</a:t>
            </a:r>
          </a:p>
        </p:txBody>
      </p:sp>
      <p:sp>
        <p:nvSpPr>
          <p:cNvPr id="6" name="Picture Placeholder 5"/>
          <p:cNvSpPr>
            <a:spLocks noGrp="1"/>
          </p:cNvSpPr>
          <p:nvPr>
            <p:ph type="pic" sz="quarter" idx="13"/>
          </p:nvPr>
        </p:nvSpPr>
        <p:spPr>
          <a:xfrm>
            <a:off x="703959" y="1862489"/>
            <a:ext cx="8831461" cy="3375678"/>
          </a:xfrm>
        </p:spPr>
        <p:txBody>
          <a:bodyPr/>
          <a:lstStyle/>
          <a:p>
            <a:endParaRPr lang="en-GB"/>
          </a:p>
        </p:txBody>
      </p:sp>
      <p:sp>
        <p:nvSpPr>
          <p:cNvPr id="4" name="TextBox 3">
            <a:extLst>
              <a:ext uri="{FF2B5EF4-FFF2-40B4-BE49-F238E27FC236}">
                <a16:creationId xmlns:a16="http://schemas.microsoft.com/office/drawing/2014/main" id="{3CC66BF8-9F36-274C-974D-1343BDA00F29}"/>
              </a:ext>
            </a:extLst>
          </p:cNvPr>
          <p:cNvSpPr txBox="1"/>
          <p:nvPr userDrawn="1"/>
        </p:nvSpPr>
        <p:spPr>
          <a:xfrm>
            <a:off x="703960" y="630074"/>
            <a:ext cx="8831459" cy="541367"/>
          </a:xfrm>
          <a:prstGeom prst="rect">
            <a:avLst/>
          </a:prstGeom>
          <a:noFill/>
        </p:spPr>
        <p:txBody>
          <a:bodyPr wrap="square" rtlCol="0" anchor="ctr">
            <a:spAutoFit/>
          </a:bodyPr>
          <a:lstStyle/>
          <a:p>
            <a:r>
              <a:rPr lang="en-GB" sz="2918" b="1" dirty="0">
                <a:solidFill>
                  <a:srgbClr val="43525A"/>
                </a:solidFill>
              </a:rPr>
              <a:t>Unit Objectives</a:t>
            </a:r>
          </a:p>
        </p:txBody>
      </p:sp>
    </p:spTree>
    <p:extLst>
      <p:ext uri="{BB962C8B-B14F-4D97-AF65-F5344CB8AC3E}">
        <p14:creationId xmlns:p14="http://schemas.microsoft.com/office/powerpoint/2010/main" val="40077373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Unit objectives">
    <p:spTree>
      <p:nvGrpSpPr>
        <p:cNvPr id="1" name=""/>
        <p:cNvGrpSpPr/>
        <p:nvPr/>
      </p:nvGrpSpPr>
      <p:grpSpPr>
        <a:xfrm>
          <a:off x="0" y="0"/>
          <a:ext cx="0" cy="0"/>
          <a:chOff x="0" y="0"/>
          <a:chExt cx="0" cy="0"/>
        </a:xfrm>
      </p:grpSpPr>
      <p:sp>
        <p:nvSpPr>
          <p:cNvPr id="6" name="Content Placeholder 2"/>
          <p:cNvSpPr>
            <a:spLocks noGrp="1"/>
          </p:cNvSpPr>
          <p:nvPr>
            <p:ph idx="1"/>
          </p:nvPr>
        </p:nvSpPr>
        <p:spPr>
          <a:xfrm>
            <a:off x="703959" y="1547640"/>
            <a:ext cx="8831461" cy="3554404"/>
          </a:xfrm>
        </p:spPr>
        <p:txBody>
          <a:bodyPr/>
          <a:lstStyle>
            <a:lvl1pPr marL="375279" indent="-375279">
              <a:buFont typeface="+mj-lt"/>
              <a:buAutoNum type="arabicPeriod"/>
              <a:defRPr/>
            </a:lvl1pPr>
          </a:lstStyle>
          <a:p>
            <a:pPr lvl="0"/>
            <a:r>
              <a:rPr lang="en-US" dirty="0"/>
              <a:t>Click to edit Master text styles</a:t>
            </a:r>
          </a:p>
        </p:txBody>
      </p:sp>
      <p:sp>
        <p:nvSpPr>
          <p:cNvPr id="7" name="TextBox 6"/>
          <p:cNvSpPr txBox="1"/>
          <p:nvPr userDrawn="1"/>
        </p:nvSpPr>
        <p:spPr>
          <a:xfrm>
            <a:off x="703963" y="1108234"/>
            <a:ext cx="2363339" cy="406714"/>
          </a:xfrm>
          <a:prstGeom prst="rect">
            <a:avLst/>
          </a:prstGeom>
          <a:noFill/>
        </p:spPr>
        <p:txBody>
          <a:bodyPr wrap="none" rtlCol="0">
            <a:spAutoFit/>
          </a:bodyPr>
          <a:lstStyle/>
          <a:p>
            <a:r>
              <a:rPr lang="en-GB" sz="2043" b="1" dirty="0">
                <a:solidFill>
                  <a:srgbClr val="43525A"/>
                </a:solidFill>
              </a:rPr>
              <a:t>In this topic we will:</a:t>
            </a:r>
          </a:p>
        </p:txBody>
      </p:sp>
      <p:sp>
        <p:nvSpPr>
          <p:cNvPr id="3" name="TextBox 2">
            <a:extLst>
              <a:ext uri="{FF2B5EF4-FFF2-40B4-BE49-F238E27FC236}">
                <a16:creationId xmlns:a16="http://schemas.microsoft.com/office/drawing/2014/main" id="{57618537-F5E9-3749-AC7F-D2C31DFF0143}"/>
              </a:ext>
            </a:extLst>
          </p:cNvPr>
          <p:cNvSpPr txBox="1"/>
          <p:nvPr userDrawn="1"/>
        </p:nvSpPr>
        <p:spPr>
          <a:xfrm>
            <a:off x="703959" y="355314"/>
            <a:ext cx="8831461" cy="541367"/>
          </a:xfrm>
          <a:prstGeom prst="rect">
            <a:avLst/>
          </a:prstGeom>
          <a:noFill/>
        </p:spPr>
        <p:txBody>
          <a:bodyPr wrap="square" rtlCol="0">
            <a:spAutoFit/>
          </a:bodyPr>
          <a:lstStyle/>
          <a:p>
            <a:r>
              <a:rPr lang="en-GB" sz="2918" b="1" dirty="0">
                <a:solidFill>
                  <a:srgbClr val="43525A"/>
                </a:solidFill>
              </a:rPr>
              <a:t>Unit Objectives</a:t>
            </a:r>
          </a:p>
        </p:txBody>
      </p:sp>
    </p:spTree>
    <p:extLst>
      <p:ext uri="{BB962C8B-B14F-4D97-AF65-F5344CB8AC3E}">
        <p14:creationId xmlns:p14="http://schemas.microsoft.com/office/powerpoint/2010/main" val="360892302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79922" y="942577"/>
            <a:ext cx="7679531" cy="2005142"/>
          </a:xfrm>
        </p:spPr>
        <p:txBody>
          <a:bodyPr anchor="b"/>
          <a:lstStyle>
            <a:lvl1pPr algn="ctr">
              <a:defRPr sz="5039"/>
            </a:lvl1pPr>
          </a:lstStyle>
          <a:p>
            <a:r>
              <a:rPr lang="en-US"/>
              <a:t>Click to edit Master title style</a:t>
            </a:r>
            <a:endParaRPr lang="en-US" dirty="0"/>
          </a:p>
        </p:txBody>
      </p:sp>
      <p:sp>
        <p:nvSpPr>
          <p:cNvPr id="3" name="Subtitle 2"/>
          <p:cNvSpPr>
            <a:spLocks noGrp="1"/>
          </p:cNvSpPr>
          <p:nvPr>
            <p:ph type="subTitle" idx="1"/>
          </p:nvPr>
        </p:nvSpPr>
        <p:spPr>
          <a:xfrm>
            <a:off x="1279922" y="3025045"/>
            <a:ext cx="7679531" cy="1390533"/>
          </a:xfrm>
        </p:spPr>
        <p:txBody>
          <a:bodyPr/>
          <a:lstStyle>
            <a:lvl1pPr marL="0" indent="0" algn="ctr">
              <a:buNone/>
              <a:defRPr sz="2016"/>
            </a:lvl1pPr>
            <a:lvl2pPr marL="383957" indent="0" algn="ctr">
              <a:buNone/>
              <a:defRPr sz="1680"/>
            </a:lvl2pPr>
            <a:lvl3pPr marL="767913" indent="0" algn="ctr">
              <a:buNone/>
              <a:defRPr sz="1512"/>
            </a:lvl3pPr>
            <a:lvl4pPr marL="1151870" indent="0" algn="ctr">
              <a:buNone/>
              <a:defRPr sz="1344"/>
            </a:lvl4pPr>
            <a:lvl5pPr marL="1535826" indent="0" algn="ctr">
              <a:buNone/>
              <a:defRPr sz="1344"/>
            </a:lvl5pPr>
            <a:lvl6pPr marL="1919783" indent="0" algn="ctr">
              <a:buNone/>
              <a:defRPr sz="1344"/>
            </a:lvl6pPr>
            <a:lvl7pPr marL="2303739" indent="0" algn="ctr">
              <a:buNone/>
              <a:defRPr sz="1344"/>
            </a:lvl7pPr>
            <a:lvl8pPr marL="2687696" indent="0" algn="ctr">
              <a:buNone/>
              <a:defRPr sz="1344"/>
            </a:lvl8pPr>
            <a:lvl9pPr marL="3071652" indent="0" algn="ctr">
              <a:buNone/>
              <a:defRPr sz="1344"/>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solidFill>
                  <a:srgbClr val="43525A">
                    <a:tint val="75000"/>
                  </a:srgbClr>
                </a:solidFill>
              </a:rPr>
              <a:pPr/>
              <a:t>9/20/2018</a:t>
            </a:fld>
            <a:endParaRPr lang="en-US" dirty="0">
              <a:solidFill>
                <a:srgbClr val="43525A">
                  <a:tint val="75000"/>
                </a:srgbClr>
              </a:solidFill>
            </a:endParaRPr>
          </a:p>
        </p:txBody>
      </p:sp>
      <p:sp>
        <p:nvSpPr>
          <p:cNvPr id="5" name="Footer Placeholder 4"/>
          <p:cNvSpPr>
            <a:spLocks noGrp="1"/>
          </p:cNvSpPr>
          <p:nvPr>
            <p:ph type="ftr" sz="quarter" idx="11"/>
          </p:nvPr>
        </p:nvSpPr>
        <p:spPr/>
        <p:txBody>
          <a:bodyPr/>
          <a:lstStyle/>
          <a:p>
            <a:endParaRPr lang="en-US" dirty="0">
              <a:solidFill>
                <a:srgbClr val="43525A">
                  <a:tint val="75000"/>
                </a:srgbClr>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smtClean="0">
                <a:solidFill>
                  <a:srgbClr val="43525A">
                    <a:tint val="75000"/>
                  </a:srgbClr>
                </a:solidFill>
              </a:rPr>
              <a:pPr/>
              <a:t>‹#›</a:t>
            </a:fld>
            <a:endParaRPr lang="en-US" dirty="0">
              <a:solidFill>
                <a:srgbClr val="43525A">
                  <a:tint val="75000"/>
                </a:srgbClr>
              </a:solidFill>
            </a:endParaRPr>
          </a:p>
        </p:txBody>
      </p:sp>
    </p:spTree>
    <p:extLst>
      <p:ext uri="{BB962C8B-B14F-4D97-AF65-F5344CB8AC3E}">
        <p14:creationId xmlns:p14="http://schemas.microsoft.com/office/powerpoint/2010/main" val="221889314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solidFill>
                  <a:srgbClr val="43525A">
                    <a:tint val="75000"/>
                  </a:srgbClr>
                </a:solidFill>
              </a:rPr>
              <a:pPr/>
              <a:t>9/20/2018</a:t>
            </a:fld>
            <a:endParaRPr lang="en-US" dirty="0">
              <a:solidFill>
                <a:srgbClr val="43525A">
                  <a:tint val="75000"/>
                </a:srgbClr>
              </a:solidFill>
            </a:endParaRPr>
          </a:p>
        </p:txBody>
      </p:sp>
      <p:sp>
        <p:nvSpPr>
          <p:cNvPr id="5" name="Footer Placeholder 4"/>
          <p:cNvSpPr>
            <a:spLocks noGrp="1"/>
          </p:cNvSpPr>
          <p:nvPr>
            <p:ph type="ftr" sz="quarter" idx="11"/>
          </p:nvPr>
        </p:nvSpPr>
        <p:spPr/>
        <p:txBody>
          <a:bodyPr/>
          <a:lstStyle/>
          <a:p>
            <a:endParaRPr lang="en-US" dirty="0">
              <a:solidFill>
                <a:srgbClr val="43525A">
                  <a:tint val="75000"/>
                </a:srgbClr>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smtClean="0">
                <a:solidFill>
                  <a:srgbClr val="43525A">
                    <a:tint val="75000"/>
                  </a:srgbClr>
                </a:solidFill>
              </a:rPr>
              <a:pPr/>
              <a:t>‹#›</a:t>
            </a:fld>
            <a:endParaRPr lang="en-US" dirty="0">
              <a:solidFill>
                <a:srgbClr val="43525A">
                  <a:tint val="75000"/>
                </a:srgbClr>
              </a:solidFill>
            </a:endParaRPr>
          </a:p>
        </p:txBody>
      </p:sp>
    </p:spTree>
    <p:extLst>
      <p:ext uri="{BB962C8B-B14F-4D97-AF65-F5344CB8AC3E}">
        <p14:creationId xmlns:p14="http://schemas.microsoft.com/office/powerpoint/2010/main" val="165419400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98624" y="1435864"/>
            <a:ext cx="8831461" cy="2395771"/>
          </a:xfrm>
        </p:spPr>
        <p:txBody>
          <a:bodyPr anchor="b"/>
          <a:lstStyle>
            <a:lvl1pPr>
              <a:defRPr sz="5039"/>
            </a:lvl1pPr>
          </a:lstStyle>
          <a:p>
            <a:r>
              <a:rPr lang="en-US"/>
              <a:t>Click to edit Master title style</a:t>
            </a:r>
            <a:endParaRPr lang="en-US" dirty="0"/>
          </a:p>
        </p:txBody>
      </p:sp>
      <p:sp>
        <p:nvSpPr>
          <p:cNvPr id="3" name="Text Placeholder 2"/>
          <p:cNvSpPr>
            <a:spLocks noGrp="1"/>
          </p:cNvSpPr>
          <p:nvPr>
            <p:ph type="body" idx="1"/>
          </p:nvPr>
        </p:nvSpPr>
        <p:spPr>
          <a:xfrm>
            <a:off x="698624" y="3854300"/>
            <a:ext cx="8831461" cy="1259879"/>
          </a:xfrm>
        </p:spPr>
        <p:txBody>
          <a:bodyPr/>
          <a:lstStyle>
            <a:lvl1pPr marL="0" indent="0">
              <a:buNone/>
              <a:defRPr sz="2016">
                <a:solidFill>
                  <a:schemeClr val="tx1">
                    <a:tint val="75000"/>
                  </a:schemeClr>
                </a:solidFill>
              </a:defRPr>
            </a:lvl1pPr>
            <a:lvl2pPr marL="383957" indent="0">
              <a:buNone/>
              <a:defRPr sz="1680">
                <a:solidFill>
                  <a:schemeClr val="tx1">
                    <a:tint val="75000"/>
                  </a:schemeClr>
                </a:solidFill>
              </a:defRPr>
            </a:lvl2pPr>
            <a:lvl3pPr marL="767913" indent="0">
              <a:buNone/>
              <a:defRPr sz="1512">
                <a:solidFill>
                  <a:schemeClr val="tx1">
                    <a:tint val="75000"/>
                  </a:schemeClr>
                </a:solidFill>
              </a:defRPr>
            </a:lvl3pPr>
            <a:lvl4pPr marL="1151870" indent="0">
              <a:buNone/>
              <a:defRPr sz="1344">
                <a:solidFill>
                  <a:schemeClr val="tx1">
                    <a:tint val="75000"/>
                  </a:schemeClr>
                </a:solidFill>
              </a:defRPr>
            </a:lvl4pPr>
            <a:lvl5pPr marL="1535826" indent="0">
              <a:buNone/>
              <a:defRPr sz="1344">
                <a:solidFill>
                  <a:schemeClr val="tx1">
                    <a:tint val="75000"/>
                  </a:schemeClr>
                </a:solidFill>
              </a:defRPr>
            </a:lvl5pPr>
            <a:lvl6pPr marL="1919783" indent="0">
              <a:buNone/>
              <a:defRPr sz="1344">
                <a:solidFill>
                  <a:schemeClr val="tx1">
                    <a:tint val="75000"/>
                  </a:schemeClr>
                </a:solidFill>
              </a:defRPr>
            </a:lvl6pPr>
            <a:lvl7pPr marL="2303739" indent="0">
              <a:buNone/>
              <a:defRPr sz="1344">
                <a:solidFill>
                  <a:schemeClr val="tx1">
                    <a:tint val="75000"/>
                  </a:schemeClr>
                </a:solidFill>
              </a:defRPr>
            </a:lvl7pPr>
            <a:lvl8pPr marL="2687696" indent="0">
              <a:buNone/>
              <a:defRPr sz="1344">
                <a:solidFill>
                  <a:schemeClr val="tx1">
                    <a:tint val="75000"/>
                  </a:schemeClr>
                </a:solidFill>
              </a:defRPr>
            </a:lvl8pPr>
            <a:lvl9pPr marL="3071652" indent="0">
              <a:buNone/>
              <a:defRPr sz="1344">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764DE79-268F-4C1A-8933-263129D2AF90}" type="datetimeFigureOut">
              <a:rPr lang="en-US" smtClean="0">
                <a:solidFill>
                  <a:srgbClr val="43525A">
                    <a:tint val="75000"/>
                  </a:srgbClr>
                </a:solidFill>
              </a:rPr>
              <a:pPr/>
              <a:t>9/20/2018</a:t>
            </a:fld>
            <a:endParaRPr lang="en-US" dirty="0">
              <a:solidFill>
                <a:srgbClr val="43525A">
                  <a:tint val="75000"/>
                </a:srgbClr>
              </a:solidFill>
            </a:endParaRPr>
          </a:p>
        </p:txBody>
      </p:sp>
      <p:sp>
        <p:nvSpPr>
          <p:cNvPr id="5" name="Footer Placeholder 4"/>
          <p:cNvSpPr>
            <a:spLocks noGrp="1"/>
          </p:cNvSpPr>
          <p:nvPr>
            <p:ph type="ftr" sz="quarter" idx="11"/>
          </p:nvPr>
        </p:nvSpPr>
        <p:spPr/>
        <p:txBody>
          <a:bodyPr/>
          <a:lstStyle/>
          <a:p>
            <a:endParaRPr lang="en-US" dirty="0">
              <a:solidFill>
                <a:srgbClr val="43525A">
                  <a:tint val="75000"/>
                </a:srgbClr>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smtClean="0">
                <a:solidFill>
                  <a:srgbClr val="43525A">
                    <a:tint val="75000"/>
                  </a:srgbClr>
                </a:solidFill>
              </a:rPr>
              <a:pPr/>
              <a:t>‹#›</a:t>
            </a:fld>
            <a:endParaRPr lang="en-US" dirty="0">
              <a:solidFill>
                <a:srgbClr val="43525A">
                  <a:tint val="75000"/>
                </a:srgbClr>
              </a:solidFill>
            </a:endParaRPr>
          </a:p>
        </p:txBody>
      </p:sp>
    </p:spTree>
    <p:extLst>
      <p:ext uri="{BB962C8B-B14F-4D97-AF65-F5344CB8AC3E}">
        <p14:creationId xmlns:p14="http://schemas.microsoft.com/office/powerpoint/2010/main" val="330570659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03957" y="1533187"/>
            <a:ext cx="4351734" cy="365431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183684" y="1533187"/>
            <a:ext cx="4351734" cy="365431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smtClean="0">
                <a:solidFill>
                  <a:srgbClr val="43525A">
                    <a:tint val="75000"/>
                  </a:srgbClr>
                </a:solidFill>
              </a:rPr>
              <a:pPr/>
              <a:t>9/20/2018</a:t>
            </a:fld>
            <a:endParaRPr lang="en-US" dirty="0">
              <a:solidFill>
                <a:srgbClr val="43525A">
                  <a:tint val="75000"/>
                </a:srgbClr>
              </a:solidFill>
            </a:endParaRPr>
          </a:p>
        </p:txBody>
      </p:sp>
      <p:sp>
        <p:nvSpPr>
          <p:cNvPr id="6" name="Footer Placeholder 5"/>
          <p:cNvSpPr>
            <a:spLocks noGrp="1"/>
          </p:cNvSpPr>
          <p:nvPr>
            <p:ph type="ftr" sz="quarter" idx="11"/>
          </p:nvPr>
        </p:nvSpPr>
        <p:spPr/>
        <p:txBody>
          <a:bodyPr/>
          <a:lstStyle/>
          <a:p>
            <a:endParaRPr lang="en-US" dirty="0">
              <a:solidFill>
                <a:srgbClr val="43525A">
                  <a:tint val="75000"/>
                </a:srgbClr>
              </a:solidFill>
            </a:endParaRPr>
          </a:p>
        </p:txBody>
      </p:sp>
      <p:sp>
        <p:nvSpPr>
          <p:cNvPr id="7" name="Slide Number Placeholder 6"/>
          <p:cNvSpPr>
            <a:spLocks noGrp="1"/>
          </p:cNvSpPr>
          <p:nvPr>
            <p:ph type="sldNum" sz="quarter" idx="12"/>
          </p:nvPr>
        </p:nvSpPr>
        <p:spPr/>
        <p:txBody>
          <a:bodyPr/>
          <a:lstStyle/>
          <a:p>
            <a:fld id="{48F63A3B-78C7-47BE-AE5E-E10140E04643}" type="slidenum">
              <a:rPr lang="en-US" smtClean="0">
                <a:solidFill>
                  <a:srgbClr val="43525A">
                    <a:tint val="75000"/>
                  </a:srgbClr>
                </a:solidFill>
              </a:rPr>
              <a:pPr/>
              <a:t>‹#›</a:t>
            </a:fld>
            <a:endParaRPr lang="en-US" dirty="0">
              <a:solidFill>
                <a:srgbClr val="43525A">
                  <a:tint val="75000"/>
                </a:srgbClr>
              </a:solidFill>
            </a:endParaRPr>
          </a:p>
        </p:txBody>
      </p:sp>
    </p:spTree>
    <p:extLst>
      <p:ext uri="{BB962C8B-B14F-4D97-AF65-F5344CB8AC3E}">
        <p14:creationId xmlns:p14="http://schemas.microsoft.com/office/powerpoint/2010/main" val="219105143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05291" y="306638"/>
            <a:ext cx="8831461" cy="1113227"/>
          </a:xfrm>
        </p:spPr>
        <p:txBody>
          <a:bodyPr/>
          <a:lstStyle/>
          <a:p>
            <a:r>
              <a:rPr lang="en-US"/>
              <a:t>Click to edit Master title style</a:t>
            </a:r>
            <a:endParaRPr lang="en-US" dirty="0"/>
          </a:p>
        </p:txBody>
      </p:sp>
      <p:sp>
        <p:nvSpPr>
          <p:cNvPr id="3" name="Text Placeholder 2"/>
          <p:cNvSpPr>
            <a:spLocks noGrp="1"/>
          </p:cNvSpPr>
          <p:nvPr>
            <p:ph type="body" idx="1"/>
          </p:nvPr>
        </p:nvSpPr>
        <p:spPr>
          <a:xfrm>
            <a:off x="705291" y="1411865"/>
            <a:ext cx="4331735" cy="691934"/>
          </a:xfrm>
        </p:spPr>
        <p:txBody>
          <a:bodyPr anchor="b"/>
          <a:lstStyle>
            <a:lvl1pPr marL="0" indent="0">
              <a:buNone/>
              <a:defRPr sz="2016" b="1"/>
            </a:lvl1pPr>
            <a:lvl2pPr marL="383957" indent="0">
              <a:buNone/>
              <a:defRPr sz="1680" b="1"/>
            </a:lvl2pPr>
            <a:lvl3pPr marL="767913" indent="0">
              <a:buNone/>
              <a:defRPr sz="1512" b="1"/>
            </a:lvl3pPr>
            <a:lvl4pPr marL="1151870" indent="0">
              <a:buNone/>
              <a:defRPr sz="1344" b="1"/>
            </a:lvl4pPr>
            <a:lvl5pPr marL="1535826" indent="0">
              <a:buNone/>
              <a:defRPr sz="1344" b="1"/>
            </a:lvl5pPr>
            <a:lvl6pPr marL="1919783" indent="0">
              <a:buNone/>
              <a:defRPr sz="1344" b="1"/>
            </a:lvl6pPr>
            <a:lvl7pPr marL="2303739" indent="0">
              <a:buNone/>
              <a:defRPr sz="1344" b="1"/>
            </a:lvl7pPr>
            <a:lvl8pPr marL="2687696" indent="0">
              <a:buNone/>
              <a:defRPr sz="1344" b="1"/>
            </a:lvl8pPr>
            <a:lvl9pPr marL="3071652" indent="0">
              <a:buNone/>
              <a:defRPr sz="1344" b="1"/>
            </a:lvl9pPr>
          </a:lstStyle>
          <a:p>
            <a:pPr lvl="0"/>
            <a:r>
              <a:rPr lang="en-US"/>
              <a:t>Edit Master text styles</a:t>
            </a:r>
          </a:p>
        </p:txBody>
      </p:sp>
      <p:sp>
        <p:nvSpPr>
          <p:cNvPr id="4" name="Content Placeholder 3"/>
          <p:cNvSpPr>
            <a:spLocks noGrp="1"/>
          </p:cNvSpPr>
          <p:nvPr>
            <p:ph sz="half" idx="2"/>
          </p:nvPr>
        </p:nvSpPr>
        <p:spPr>
          <a:xfrm>
            <a:off x="705291" y="2103799"/>
            <a:ext cx="4331735" cy="30943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183684" y="1411865"/>
            <a:ext cx="4353068" cy="691934"/>
          </a:xfrm>
        </p:spPr>
        <p:txBody>
          <a:bodyPr anchor="b"/>
          <a:lstStyle>
            <a:lvl1pPr marL="0" indent="0">
              <a:buNone/>
              <a:defRPr sz="2016" b="1"/>
            </a:lvl1pPr>
            <a:lvl2pPr marL="383957" indent="0">
              <a:buNone/>
              <a:defRPr sz="1680" b="1"/>
            </a:lvl2pPr>
            <a:lvl3pPr marL="767913" indent="0">
              <a:buNone/>
              <a:defRPr sz="1512" b="1"/>
            </a:lvl3pPr>
            <a:lvl4pPr marL="1151870" indent="0">
              <a:buNone/>
              <a:defRPr sz="1344" b="1"/>
            </a:lvl4pPr>
            <a:lvl5pPr marL="1535826" indent="0">
              <a:buNone/>
              <a:defRPr sz="1344" b="1"/>
            </a:lvl5pPr>
            <a:lvl6pPr marL="1919783" indent="0">
              <a:buNone/>
              <a:defRPr sz="1344" b="1"/>
            </a:lvl6pPr>
            <a:lvl7pPr marL="2303739" indent="0">
              <a:buNone/>
              <a:defRPr sz="1344" b="1"/>
            </a:lvl7pPr>
            <a:lvl8pPr marL="2687696" indent="0">
              <a:buNone/>
              <a:defRPr sz="1344" b="1"/>
            </a:lvl8pPr>
            <a:lvl9pPr marL="3071652" indent="0">
              <a:buNone/>
              <a:defRPr sz="1344" b="1"/>
            </a:lvl9pPr>
          </a:lstStyle>
          <a:p>
            <a:pPr lvl="0"/>
            <a:r>
              <a:rPr lang="en-US"/>
              <a:t>Edit Master text styles</a:t>
            </a:r>
          </a:p>
        </p:txBody>
      </p:sp>
      <p:sp>
        <p:nvSpPr>
          <p:cNvPr id="6" name="Content Placeholder 5"/>
          <p:cNvSpPr>
            <a:spLocks noGrp="1"/>
          </p:cNvSpPr>
          <p:nvPr>
            <p:ph sz="quarter" idx="4"/>
          </p:nvPr>
        </p:nvSpPr>
        <p:spPr>
          <a:xfrm>
            <a:off x="5183684" y="2103799"/>
            <a:ext cx="4353068" cy="30943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smtClean="0">
                <a:solidFill>
                  <a:srgbClr val="43525A">
                    <a:tint val="75000"/>
                  </a:srgbClr>
                </a:solidFill>
              </a:rPr>
              <a:pPr/>
              <a:t>9/20/2018</a:t>
            </a:fld>
            <a:endParaRPr lang="en-US" dirty="0">
              <a:solidFill>
                <a:srgbClr val="43525A">
                  <a:tint val="75000"/>
                </a:srgbClr>
              </a:solidFill>
            </a:endParaRPr>
          </a:p>
        </p:txBody>
      </p:sp>
      <p:sp>
        <p:nvSpPr>
          <p:cNvPr id="8" name="Footer Placeholder 7"/>
          <p:cNvSpPr>
            <a:spLocks noGrp="1"/>
          </p:cNvSpPr>
          <p:nvPr>
            <p:ph type="ftr" sz="quarter" idx="11"/>
          </p:nvPr>
        </p:nvSpPr>
        <p:spPr/>
        <p:txBody>
          <a:bodyPr/>
          <a:lstStyle/>
          <a:p>
            <a:endParaRPr lang="en-US" dirty="0">
              <a:solidFill>
                <a:srgbClr val="43525A">
                  <a:tint val="75000"/>
                </a:srgbClr>
              </a:solidFill>
            </a:endParaRPr>
          </a:p>
        </p:txBody>
      </p:sp>
      <p:sp>
        <p:nvSpPr>
          <p:cNvPr id="9" name="Slide Number Placeholder 8"/>
          <p:cNvSpPr>
            <a:spLocks noGrp="1"/>
          </p:cNvSpPr>
          <p:nvPr>
            <p:ph type="sldNum" sz="quarter" idx="12"/>
          </p:nvPr>
        </p:nvSpPr>
        <p:spPr/>
        <p:txBody>
          <a:bodyPr/>
          <a:lstStyle/>
          <a:p>
            <a:fld id="{48F63A3B-78C7-47BE-AE5E-E10140E04643}" type="slidenum">
              <a:rPr lang="en-US" smtClean="0">
                <a:solidFill>
                  <a:srgbClr val="43525A">
                    <a:tint val="75000"/>
                  </a:srgbClr>
                </a:solidFill>
              </a:rPr>
              <a:pPr/>
              <a:t>‹#›</a:t>
            </a:fld>
            <a:endParaRPr lang="en-US" dirty="0">
              <a:solidFill>
                <a:srgbClr val="43525A">
                  <a:tint val="75000"/>
                </a:srgbClr>
              </a:solidFill>
            </a:endParaRPr>
          </a:p>
        </p:txBody>
      </p:sp>
    </p:spTree>
    <p:extLst>
      <p:ext uri="{BB962C8B-B14F-4D97-AF65-F5344CB8AC3E}">
        <p14:creationId xmlns:p14="http://schemas.microsoft.com/office/powerpoint/2010/main" val="163352588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smtClean="0">
                <a:solidFill>
                  <a:srgbClr val="43525A">
                    <a:tint val="75000"/>
                  </a:srgbClr>
                </a:solidFill>
              </a:rPr>
              <a:pPr/>
              <a:t>9/20/2018</a:t>
            </a:fld>
            <a:endParaRPr lang="en-US" dirty="0">
              <a:solidFill>
                <a:srgbClr val="43525A">
                  <a:tint val="75000"/>
                </a:srgbClr>
              </a:solidFill>
            </a:endParaRPr>
          </a:p>
        </p:txBody>
      </p:sp>
      <p:sp>
        <p:nvSpPr>
          <p:cNvPr id="4" name="Footer Placeholder 3"/>
          <p:cNvSpPr>
            <a:spLocks noGrp="1"/>
          </p:cNvSpPr>
          <p:nvPr>
            <p:ph type="ftr" sz="quarter" idx="11"/>
          </p:nvPr>
        </p:nvSpPr>
        <p:spPr/>
        <p:txBody>
          <a:bodyPr/>
          <a:lstStyle/>
          <a:p>
            <a:endParaRPr lang="en-US" dirty="0">
              <a:solidFill>
                <a:srgbClr val="43525A">
                  <a:tint val="75000"/>
                </a:srgbClr>
              </a:solidFill>
            </a:endParaRPr>
          </a:p>
        </p:txBody>
      </p:sp>
      <p:sp>
        <p:nvSpPr>
          <p:cNvPr id="5" name="Slide Number Placeholder 4"/>
          <p:cNvSpPr>
            <a:spLocks noGrp="1"/>
          </p:cNvSpPr>
          <p:nvPr>
            <p:ph type="sldNum" sz="quarter" idx="12"/>
          </p:nvPr>
        </p:nvSpPr>
        <p:spPr/>
        <p:txBody>
          <a:bodyPr/>
          <a:lstStyle/>
          <a:p>
            <a:fld id="{48F63A3B-78C7-47BE-AE5E-E10140E04643}" type="slidenum">
              <a:rPr lang="en-US" smtClean="0">
                <a:solidFill>
                  <a:srgbClr val="43525A">
                    <a:tint val="75000"/>
                  </a:srgbClr>
                </a:solidFill>
              </a:rPr>
              <a:pPr/>
              <a:t>‹#›</a:t>
            </a:fld>
            <a:endParaRPr lang="en-US" dirty="0">
              <a:solidFill>
                <a:srgbClr val="43525A">
                  <a:tint val="75000"/>
                </a:srgbClr>
              </a:solidFill>
            </a:endParaRPr>
          </a:p>
        </p:txBody>
      </p:sp>
    </p:spTree>
    <p:extLst>
      <p:ext uri="{BB962C8B-B14F-4D97-AF65-F5344CB8AC3E}">
        <p14:creationId xmlns:p14="http://schemas.microsoft.com/office/powerpoint/2010/main" val="7825989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03957" y="1533187"/>
            <a:ext cx="4351734" cy="365431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183684" y="1533187"/>
            <a:ext cx="4351734" cy="365431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smtClean="0"/>
              <a:t>9/20/2018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4735051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smtClean="0">
                <a:solidFill>
                  <a:srgbClr val="43525A">
                    <a:tint val="75000"/>
                  </a:srgbClr>
                </a:solidFill>
              </a:rPr>
              <a:pPr/>
              <a:t>9/20/2018</a:t>
            </a:fld>
            <a:endParaRPr lang="en-US" dirty="0">
              <a:solidFill>
                <a:srgbClr val="43525A">
                  <a:tint val="75000"/>
                </a:srgbClr>
              </a:solidFill>
            </a:endParaRPr>
          </a:p>
        </p:txBody>
      </p:sp>
      <p:sp>
        <p:nvSpPr>
          <p:cNvPr id="3" name="Footer Placeholder 2"/>
          <p:cNvSpPr>
            <a:spLocks noGrp="1"/>
          </p:cNvSpPr>
          <p:nvPr>
            <p:ph type="ftr" sz="quarter" idx="11"/>
          </p:nvPr>
        </p:nvSpPr>
        <p:spPr/>
        <p:txBody>
          <a:bodyPr/>
          <a:lstStyle/>
          <a:p>
            <a:endParaRPr lang="en-US" dirty="0">
              <a:solidFill>
                <a:srgbClr val="43525A">
                  <a:tint val="75000"/>
                </a:srgbClr>
              </a:solidFill>
            </a:endParaRPr>
          </a:p>
        </p:txBody>
      </p:sp>
      <p:sp>
        <p:nvSpPr>
          <p:cNvPr id="4" name="Slide Number Placeholder 3"/>
          <p:cNvSpPr>
            <a:spLocks noGrp="1"/>
          </p:cNvSpPr>
          <p:nvPr>
            <p:ph type="sldNum" sz="quarter" idx="12"/>
          </p:nvPr>
        </p:nvSpPr>
        <p:spPr/>
        <p:txBody>
          <a:bodyPr/>
          <a:lstStyle/>
          <a:p>
            <a:fld id="{48F63A3B-78C7-47BE-AE5E-E10140E04643}" type="slidenum">
              <a:rPr lang="en-US" smtClean="0">
                <a:solidFill>
                  <a:srgbClr val="43525A">
                    <a:tint val="75000"/>
                  </a:srgbClr>
                </a:solidFill>
              </a:rPr>
              <a:pPr/>
              <a:t>‹#›</a:t>
            </a:fld>
            <a:endParaRPr lang="en-US" dirty="0">
              <a:solidFill>
                <a:srgbClr val="43525A">
                  <a:tint val="75000"/>
                </a:srgbClr>
              </a:solidFill>
            </a:endParaRPr>
          </a:p>
        </p:txBody>
      </p:sp>
    </p:spTree>
    <p:extLst>
      <p:ext uri="{BB962C8B-B14F-4D97-AF65-F5344CB8AC3E}">
        <p14:creationId xmlns:p14="http://schemas.microsoft.com/office/powerpoint/2010/main" val="228160478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5291" y="383963"/>
            <a:ext cx="3302465" cy="1343872"/>
          </a:xfrm>
        </p:spPr>
        <p:txBody>
          <a:bodyPr anchor="b"/>
          <a:lstStyle>
            <a:lvl1pPr>
              <a:defRPr sz="2687"/>
            </a:lvl1pPr>
          </a:lstStyle>
          <a:p>
            <a:r>
              <a:rPr lang="en-US"/>
              <a:t>Click to edit Master title style</a:t>
            </a:r>
            <a:endParaRPr lang="en-US" dirty="0"/>
          </a:p>
        </p:txBody>
      </p:sp>
      <p:sp>
        <p:nvSpPr>
          <p:cNvPr id="3" name="Content Placeholder 2"/>
          <p:cNvSpPr>
            <a:spLocks noGrp="1"/>
          </p:cNvSpPr>
          <p:nvPr>
            <p:ph idx="1"/>
          </p:nvPr>
        </p:nvSpPr>
        <p:spPr>
          <a:xfrm>
            <a:off x="4353068" y="829255"/>
            <a:ext cx="5183684" cy="4092942"/>
          </a:xfrm>
        </p:spPr>
        <p:txBody>
          <a:bodyPr/>
          <a:lstStyle>
            <a:lvl1pPr>
              <a:defRPr sz="2687"/>
            </a:lvl1pPr>
            <a:lvl2pPr>
              <a:defRPr sz="2351"/>
            </a:lvl2pPr>
            <a:lvl3pPr>
              <a:defRPr sz="2016"/>
            </a:lvl3pPr>
            <a:lvl4pPr>
              <a:defRPr sz="1680"/>
            </a:lvl4pPr>
            <a:lvl5pPr>
              <a:defRPr sz="1680"/>
            </a:lvl5pPr>
            <a:lvl6pPr>
              <a:defRPr sz="1680"/>
            </a:lvl6pPr>
            <a:lvl7pPr>
              <a:defRPr sz="1680"/>
            </a:lvl7pPr>
            <a:lvl8pPr>
              <a:defRPr sz="1680"/>
            </a:lvl8pPr>
            <a:lvl9pPr>
              <a:defRPr sz="168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05291" y="1727835"/>
            <a:ext cx="3302465" cy="3201028"/>
          </a:xfrm>
        </p:spPr>
        <p:txBody>
          <a:bodyPr/>
          <a:lstStyle>
            <a:lvl1pPr marL="0" indent="0">
              <a:buNone/>
              <a:defRPr sz="1344"/>
            </a:lvl1pPr>
            <a:lvl2pPr marL="383957" indent="0">
              <a:buNone/>
              <a:defRPr sz="1176"/>
            </a:lvl2pPr>
            <a:lvl3pPr marL="767913" indent="0">
              <a:buNone/>
              <a:defRPr sz="1008"/>
            </a:lvl3pPr>
            <a:lvl4pPr marL="1151870" indent="0">
              <a:buNone/>
              <a:defRPr sz="840"/>
            </a:lvl4pPr>
            <a:lvl5pPr marL="1535826" indent="0">
              <a:buNone/>
              <a:defRPr sz="840"/>
            </a:lvl5pPr>
            <a:lvl6pPr marL="1919783" indent="0">
              <a:buNone/>
              <a:defRPr sz="840"/>
            </a:lvl6pPr>
            <a:lvl7pPr marL="2303739" indent="0">
              <a:buNone/>
              <a:defRPr sz="840"/>
            </a:lvl7pPr>
            <a:lvl8pPr marL="2687696" indent="0">
              <a:buNone/>
              <a:defRPr sz="840"/>
            </a:lvl8pPr>
            <a:lvl9pPr marL="3071652" indent="0">
              <a:buNone/>
              <a:defRPr sz="840"/>
            </a:lvl9pPr>
          </a:lstStyle>
          <a:p>
            <a:pPr lvl="0"/>
            <a:r>
              <a:rPr lang="en-US"/>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solidFill>
                  <a:srgbClr val="43525A">
                    <a:tint val="75000"/>
                  </a:srgbClr>
                </a:solidFill>
              </a:rPr>
              <a:pPr/>
              <a:t>9/20/2018</a:t>
            </a:fld>
            <a:endParaRPr lang="en-US" dirty="0">
              <a:solidFill>
                <a:srgbClr val="43525A">
                  <a:tint val="75000"/>
                </a:srgbClr>
              </a:solidFill>
            </a:endParaRPr>
          </a:p>
        </p:txBody>
      </p:sp>
      <p:sp>
        <p:nvSpPr>
          <p:cNvPr id="6" name="Footer Placeholder 5"/>
          <p:cNvSpPr>
            <a:spLocks noGrp="1"/>
          </p:cNvSpPr>
          <p:nvPr>
            <p:ph type="ftr" sz="quarter" idx="11"/>
          </p:nvPr>
        </p:nvSpPr>
        <p:spPr/>
        <p:txBody>
          <a:bodyPr/>
          <a:lstStyle/>
          <a:p>
            <a:endParaRPr lang="en-US" dirty="0">
              <a:solidFill>
                <a:srgbClr val="43525A">
                  <a:tint val="75000"/>
                </a:srgbClr>
              </a:solidFill>
            </a:endParaRPr>
          </a:p>
        </p:txBody>
      </p:sp>
      <p:sp>
        <p:nvSpPr>
          <p:cNvPr id="7" name="Slide Number Placeholder 6"/>
          <p:cNvSpPr>
            <a:spLocks noGrp="1"/>
          </p:cNvSpPr>
          <p:nvPr>
            <p:ph type="sldNum" sz="quarter" idx="12"/>
          </p:nvPr>
        </p:nvSpPr>
        <p:spPr/>
        <p:txBody>
          <a:bodyPr/>
          <a:lstStyle/>
          <a:p>
            <a:fld id="{48F63A3B-78C7-47BE-AE5E-E10140E04643}" type="slidenum">
              <a:rPr lang="en-US" smtClean="0">
                <a:solidFill>
                  <a:srgbClr val="43525A">
                    <a:tint val="75000"/>
                  </a:srgbClr>
                </a:solidFill>
              </a:rPr>
              <a:pPr/>
              <a:t>‹#›</a:t>
            </a:fld>
            <a:endParaRPr lang="en-US" dirty="0">
              <a:solidFill>
                <a:srgbClr val="43525A">
                  <a:tint val="75000"/>
                </a:srgbClr>
              </a:solidFill>
            </a:endParaRPr>
          </a:p>
        </p:txBody>
      </p:sp>
    </p:spTree>
    <p:extLst>
      <p:ext uri="{BB962C8B-B14F-4D97-AF65-F5344CB8AC3E}">
        <p14:creationId xmlns:p14="http://schemas.microsoft.com/office/powerpoint/2010/main" val="164885319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5291" y="383963"/>
            <a:ext cx="3302465" cy="1343872"/>
          </a:xfrm>
        </p:spPr>
        <p:txBody>
          <a:bodyPr anchor="b"/>
          <a:lstStyle>
            <a:lvl1pPr>
              <a:defRPr sz="2687"/>
            </a:lvl1pPr>
          </a:lstStyle>
          <a:p>
            <a:r>
              <a:rPr lang="en-US"/>
              <a:t>Click to edit Master title style</a:t>
            </a:r>
            <a:endParaRPr lang="en-US" dirty="0"/>
          </a:p>
        </p:txBody>
      </p:sp>
      <p:sp>
        <p:nvSpPr>
          <p:cNvPr id="3" name="Picture Placeholder 2"/>
          <p:cNvSpPr>
            <a:spLocks noGrp="1" noChangeAspect="1"/>
          </p:cNvSpPr>
          <p:nvPr>
            <p:ph type="pic" idx="1"/>
          </p:nvPr>
        </p:nvSpPr>
        <p:spPr>
          <a:xfrm>
            <a:off x="4353068" y="829255"/>
            <a:ext cx="5183684" cy="4092942"/>
          </a:xfrm>
        </p:spPr>
        <p:txBody>
          <a:bodyPr anchor="t"/>
          <a:lstStyle>
            <a:lvl1pPr marL="0" indent="0">
              <a:buNone/>
              <a:defRPr sz="2687"/>
            </a:lvl1pPr>
            <a:lvl2pPr marL="383957" indent="0">
              <a:buNone/>
              <a:defRPr sz="2351"/>
            </a:lvl2pPr>
            <a:lvl3pPr marL="767913" indent="0">
              <a:buNone/>
              <a:defRPr sz="2016"/>
            </a:lvl3pPr>
            <a:lvl4pPr marL="1151870" indent="0">
              <a:buNone/>
              <a:defRPr sz="1680"/>
            </a:lvl4pPr>
            <a:lvl5pPr marL="1535826" indent="0">
              <a:buNone/>
              <a:defRPr sz="1680"/>
            </a:lvl5pPr>
            <a:lvl6pPr marL="1919783" indent="0">
              <a:buNone/>
              <a:defRPr sz="1680"/>
            </a:lvl6pPr>
            <a:lvl7pPr marL="2303739" indent="0">
              <a:buNone/>
              <a:defRPr sz="1680"/>
            </a:lvl7pPr>
            <a:lvl8pPr marL="2687696" indent="0">
              <a:buNone/>
              <a:defRPr sz="1680"/>
            </a:lvl8pPr>
            <a:lvl9pPr marL="3071652" indent="0">
              <a:buNone/>
              <a:defRPr sz="1680"/>
            </a:lvl9pPr>
          </a:lstStyle>
          <a:p>
            <a:r>
              <a:rPr lang="en-US"/>
              <a:t>Click icon to add picture</a:t>
            </a:r>
            <a:endParaRPr lang="en-US" dirty="0"/>
          </a:p>
        </p:txBody>
      </p:sp>
      <p:sp>
        <p:nvSpPr>
          <p:cNvPr id="4" name="Text Placeholder 3"/>
          <p:cNvSpPr>
            <a:spLocks noGrp="1"/>
          </p:cNvSpPr>
          <p:nvPr>
            <p:ph type="body" sz="half" idx="2"/>
          </p:nvPr>
        </p:nvSpPr>
        <p:spPr>
          <a:xfrm>
            <a:off x="705291" y="1727835"/>
            <a:ext cx="3302465" cy="3201028"/>
          </a:xfrm>
        </p:spPr>
        <p:txBody>
          <a:bodyPr/>
          <a:lstStyle>
            <a:lvl1pPr marL="0" indent="0">
              <a:buNone/>
              <a:defRPr sz="1344"/>
            </a:lvl1pPr>
            <a:lvl2pPr marL="383957" indent="0">
              <a:buNone/>
              <a:defRPr sz="1176"/>
            </a:lvl2pPr>
            <a:lvl3pPr marL="767913" indent="0">
              <a:buNone/>
              <a:defRPr sz="1008"/>
            </a:lvl3pPr>
            <a:lvl4pPr marL="1151870" indent="0">
              <a:buNone/>
              <a:defRPr sz="840"/>
            </a:lvl4pPr>
            <a:lvl5pPr marL="1535826" indent="0">
              <a:buNone/>
              <a:defRPr sz="840"/>
            </a:lvl5pPr>
            <a:lvl6pPr marL="1919783" indent="0">
              <a:buNone/>
              <a:defRPr sz="840"/>
            </a:lvl6pPr>
            <a:lvl7pPr marL="2303739" indent="0">
              <a:buNone/>
              <a:defRPr sz="840"/>
            </a:lvl7pPr>
            <a:lvl8pPr marL="2687696" indent="0">
              <a:buNone/>
              <a:defRPr sz="840"/>
            </a:lvl8pPr>
            <a:lvl9pPr marL="3071652" indent="0">
              <a:buNone/>
              <a:defRPr sz="840"/>
            </a:lvl9pPr>
          </a:lstStyle>
          <a:p>
            <a:pPr lvl="0"/>
            <a:r>
              <a:rPr lang="en-US"/>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solidFill>
                  <a:srgbClr val="43525A">
                    <a:tint val="75000"/>
                  </a:srgbClr>
                </a:solidFill>
              </a:rPr>
              <a:pPr/>
              <a:t>9/20/2018</a:t>
            </a:fld>
            <a:endParaRPr lang="en-US" dirty="0">
              <a:solidFill>
                <a:srgbClr val="43525A">
                  <a:tint val="75000"/>
                </a:srgbClr>
              </a:solidFill>
            </a:endParaRPr>
          </a:p>
        </p:txBody>
      </p:sp>
      <p:sp>
        <p:nvSpPr>
          <p:cNvPr id="6" name="Footer Placeholder 5"/>
          <p:cNvSpPr>
            <a:spLocks noGrp="1"/>
          </p:cNvSpPr>
          <p:nvPr>
            <p:ph type="ftr" sz="quarter" idx="11"/>
          </p:nvPr>
        </p:nvSpPr>
        <p:spPr/>
        <p:txBody>
          <a:bodyPr/>
          <a:lstStyle/>
          <a:p>
            <a:endParaRPr lang="en-US" dirty="0">
              <a:solidFill>
                <a:srgbClr val="43525A">
                  <a:tint val="75000"/>
                </a:srgbClr>
              </a:solidFill>
            </a:endParaRPr>
          </a:p>
        </p:txBody>
      </p:sp>
      <p:sp>
        <p:nvSpPr>
          <p:cNvPr id="7" name="Slide Number Placeholder 6"/>
          <p:cNvSpPr>
            <a:spLocks noGrp="1"/>
          </p:cNvSpPr>
          <p:nvPr>
            <p:ph type="sldNum" sz="quarter" idx="12"/>
          </p:nvPr>
        </p:nvSpPr>
        <p:spPr/>
        <p:txBody>
          <a:bodyPr/>
          <a:lstStyle/>
          <a:p>
            <a:fld id="{48F63A3B-78C7-47BE-AE5E-E10140E04643}" type="slidenum">
              <a:rPr lang="en-US" smtClean="0">
                <a:solidFill>
                  <a:srgbClr val="43525A">
                    <a:tint val="75000"/>
                  </a:srgbClr>
                </a:solidFill>
              </a:rPr>
              <a:pPr/>
              <a:t>‹#›</a:t>
            </a:fld>
            <a:endParaRPr lang="en-US" dirty="0">
              <a:solidFill>
                <a:srgbClr val="43525A">
                  <a:tint val="75000"/>
                </a:srgbClr>
              </a:solidFill>
            </a:endParaRPr>
          </a:p>
        </p:txBody>
      </p:sp>
    </p:spTree>
    <p:extLst>
      <p:ext uri="{BB962C8B-B14F-4D97-AF65-F5344CB8AC3E}">
        <p14:creationId xmlns:p14="http://schemas.microsoft.com/office/powerpoint/2010/main" val="81531174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solidFill>
                  <a:srgbClr val="43525A">
                    <a:tint val="75000"/>
                  </a:srgbClr>
                </a:solidFill>
              </a:rPr>
              <a:pPr/>
              <a:t>9/20/2018</a:t>
            </a:fld>
            <a:endParaRPr lang="en-US" dirty="0">
              <a:solidFill>
                <a:srgbClr val="43525A">
                  <a:tint val="75000"/>
                </a:srgbClr>
              </a:solidFill>
            </a:endParaRPr>
          </a:p>
        </p:txBody>
      </p:sp>
      <p:sp>
        <p:nvSpPr>
          <p:cNvPr id="5" name="Footer Placeholder 4"/>
          <p:cNvSpPr>
            <a:spLocks noGrp="1"/>
          </p:cNvSpPr>
          <p:nvPr>
            <p:ph type="ftr" sz="quarter" idx="11"/>
          </p:nvPr>
        </p:nvSpPr>
        <p:spPr/>
        <p:txBody>
          <a:bodyPr/>
          <a:lstStyle/>
          <a:p>
            <a:endParaRPr lang="en-US" dirty="0">
              <a:solidFill>
                <a:srgbClr val="43525A">
                  <a:tint val="75000"/>
                </a:srgbClr>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smtClean="0">
                <a:solidFill>
                  <a:srgbClr val="43525A">
                    <a:tint val="75000"/>
                  </a:srgbClr>
                </a:solidFill>
              </a:rPr>
              <a:pPr/>
              <a:t>‹#›</a:t>
            </a:fld>
            <a:endParaRPr lang="en-US" dirty="0">
              <a:solidFill>
                <a:srgbClr val="43525A">
                  <a:tint val="75000"/>
                </a:srgbClr>
              </a:solidFill>
            </a:endParaRPr>
          </a:p>
        </p:txBody>
      </p:sp>
    </p:spTree>
    <p:extLst>
      <p:ext uri="{BB962C8B-B14F-4D97-AF65-F5344CB8AC3E}">
        <p14:creationId xmlns:p14="http://schemas.microsoft.com/office/powerpoint/2010/main" val="423931611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27553" y="306637"/>
            <a:ext cx="2207865" cy="488086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03957" y="306637"/>
            <a:ext cx="6495604" cy="488086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solidFill>
                  <a:srgbClr val="43525A">
                    <a:tint val="75000"/>
                  </a:srgbClr>
                </a:solidFill>
              </a:rPr>
              <a:pPr/>
              <a:t>9/20/2018</a:t>
            </a:fld>
            <a:endParaRPr lang="en-US" dirty="0">
              <a:solidFill>
                <a:srgbClr val="43525A">
                  <a:tint val="75000"/>
                </a:srgbClr>
              </a:solidFill>
            </a:endParaRPr>
          </a:p>
        </p:txBody>
      </p:sp>
      <p:sp>
        <p:nvSpPr>
          <p:cNvPr id="5" name="Footer Placeholder 4"/>
          <p:cNvSpPr>
            <a:spLocks noGrp="1"/>
          </p:cNvSpPr>
          <p:nvPr>
            <p:ph type="ftr" sz="quarter" idx="11"/>
          </p:nvPr>
        </p:nvSpPr>
        <p:spPr/>
        <p:txBody>
          <a:bodyPr/>
          <a:lstStyle/>
          <a:p>
            <a:endParaRPr lang="en-US" dirty="0">
              <a:solidFill>
                <a:srgbClr val="43525A">
                  <a:tint val="75000"/>
                </a:srgbClr>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smtClean="0">
                <a:solidFill>
                  <a:srgbClr val="43525A">
                    <a:tint val="75000"/>
                  </a:srgbClr>
                </a:solidFill>
              </a:rPr>
              <a:pPr/>
              <a:t>‹#›</a:t>
            </a:fld>
            <a:endParaRPr lang="en-US" dirty="0">
              <a:solidFill>
                <a:srgbClr val="43525A">
                  <a:tint val="75000"/>
                </a:srgbClr>
              </a:solidFill>
            </a:endParaRPr>
          </a:p>
        </p:txBody>
      </p:sp>
    </p:spTree>
    <p:extLst>
      <p:ext uri="{BB962C8B-B14F-4D97-AF65-F5344CB8AC3E}">
        <p14:creationId xmlns:p14="http://schemas.microsoft.com/office/powerpoint/2010/main" val="256515617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ontent and Image">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359"/>
            </a:lvl1pPr>
          </a:lstStyle>
          <a:p>
            <a:r>
              <a:rPr lang="en-US" dirty="0"/>
              <a:t>Click to edit Master title style</a:t>
            </a:r>
            <a:endParaRPr lang="en-GB" dirty="0"/>
          </a:p>
        </p:txBody>
      </p:sp>
      <p:sp>
        <p:nvSpPr>
          <p:cNvPr id="3" name="Content Placeholder 2"/>
          <p:cNvSpPr>
            <a:spLocks noGrp="1"/>
          </p:cNvSpPr>
          <p:nvPr>
            <p:ph idx="1"/>
          </p:nvPr>
        </p:nvSpPr>
        <p:spPr>
          <a:xfrm>
            <a:off x="703957" y="1533186"/>
            <a:ext cx="4347228" cy="4072678"/>
          </a:xfrm>
        </p:spPr>
        <p:txBody>
          <a:bodyPr/>
          <a:lstStyle>
            <a:lvl1pPr marL="0" indent="0">
              <a:buNone/>
              <a:defRPr/>
            </a:lvl1pPr>
          </a:lstStyle>
          <a:p>
            <a:pPr lvl="0"/>
            <a:r>
              <a:rPr lang="en-US" dirty="0"/>
              <a:t>Click to edit Master text styles</a:t>
            </a:r>
          </a:p>
        </p:txBody>
      </p:sp>
      <p:sp>
        <p:nvSpPr>
          <p:cNvPr id="5" name="Picture Placeholder 4"/>
          <p:cNvSpPr>
            <a:spLocks noGrp="1"/>
          </p:cNvSpPr>
          <p:nvPr>
            <p:ph type="pic" sz="quarter" idx="10"/>
          </p:nvPr>
        </p:nvSpPr>
        <p:spPr>
          <a:xfrm>
            <a:off x="5170352" y="1535855"/>
            <a:ext cx="4553056" cy="4044947"/>
          </a:xfrm>
        </p:spPr>
        <p:txBody>
          <a:bodyPr/>
          <a:lstStyle/>
          <a:p>
            <a:endParaRPr lang="en-GB" dirty="0"/>
          </a:p>
        </p:txBody>
      </p:sp>
    </p:spTree>
    <p:extLst>
      <p:ext uri="{BB962C8B-B14F-4D97-AF65-F5344CB8AC3E}">
        <p14:creationId xmlns:p14="http://schemas.microsoft.com/office/powerpoint/2010/main" val="155279492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Sourced Video">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flipH="1">
            <a:off x="1424483" y="4958609"/>
            <a:ext cx="8110936" cy="427540"/>
          </a:xfrm>
        </p:spPr>
        <p:txBody>
          <a:bodyPr anchor="ctr"/>
          <a:lstStyle>
            <a:lvl1pPr marL="0" indent="0">
              <a:buNone/>
              <a:defRPr/>
            </a:lvl1pPr>
            <a:lvl2pPr marL="383957" indent="0">
              <a:buNone/>
              <a:defRPr/>
            </a:lvl2pPr>
            <a:lvl3pPr marL="767913" indent="0">
              <a:buNone/>
              <a:defRPr/>
            </a:lvl3pPr>
            <a:lvl4pPr marL="1151870" indent="0">
              <a:buNone/>
              <a:defRPr/>
            </a:lvl4pPr>
            <a:lvl5pPr marL="1535826" indent="0">
              <a:buNone/>
              <a:defRPr/>
            </a:lvl5pPr>
          </a:lstStyle>
          <a:p>
            <a:pPr lvl="0"/>
            <a:r>
              <a:rPr lang="en-US" dirty="0"/>
              <a:t>Click to edit Master text styles</a:t>
            </a:r>
          </a:p>
        </p:txBody>
      </p:sp>
      <p:sp>
        <p:nvSpPr>
          <p:cNvPr id="5" name="TextBox 4"/>
          <p:cNvSpPr txBox="1"/>
          <p:nvPr userDrawn="1"/>
        </p:nvSpPr>
        <p:spPr>
          <a:xfrm>
            <a:off x="703958" y="4946743"/>
            <a:ext cx="748923" cy="454099"/>
          </a:xfrm>
          <a:prstGeom prst="rect">
            <a:avLst/>
          </a:prstGeom>
          <a:noFill/>
        </p:spPr>
        <p:txBody>
          <a:bodyPr wrap="none" rtlCol="0">
            <a:spAutoFit/>
          </a:bodyPr>
          <a:lstStyle/>
          <a:p>
            <a:r>
              <a:rPr lang="en-GB" sz="2351" dirty="0">
                <a:solidFill>
                  <a:srgbClr val="43525A"/>
                </a:solidFill>
              </a:rPr>
              <a:t>URL:</a:t>
            </a:r>
          </a:p>
        </p:txBody>
      </p:sp>
      <p:sp>
        <p:nvSpPr>
          <p:cNvPr id="8" name="Title 1"/>
          <p:cNvSpPr>
            <a:spLocks noGrp="1"/>
          </p:cNvSpPr>
          <p:nvPr>
            <p:ph type="title"/>
          </p:nvPr>
        </p:nvSpPr>
        <p:spPr>
          <a:xfrm>
            <a:off x="703957" y="306639"/>
            <a:ext cx="8831461" cy="1113227"/>
          </a:xfrm>
        </p:spPr>
        <p:txBody>
          <a:bodyPr>
            <a:normAutofit/>
          </a:bodyPr>
          <a:lstStyle>
            <a:lvl1pPr>
              <a:defRPr sz="3023"/>
            </a:lvl1pPr>
          </a:lstStyle>
          <a:p>
            <a:r>
              <a:rPr lang="en-US" dirty="0"/>
              <a:t>Click to edit Master title style</a:t>
            </a:r>
            <a:endParaRPr lang="en-GB" dirty="0"/>
          </a:p>
        </p:txBody>
      </p:sp>
    </p:spTree>
    <p:extLst>
      <p:ext uri="{BB962C8B-B14F-4D97-AF65-F5344CB8AC3E}">
        <p14:creationId xmlns:p14="http://schemas.microsoft.com/office/powerpoint/2010/main" val="167055087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8" name="Text Placeholder 3"/>
          <p:cNvSpPr>
            <a:spLocks noGrp="1"/>
          </p:cNvSpPr>
          <p:nvPr>
            <p:ph type="body" sz="quarter" idx="10"/>
          </p:nvPr>
        </p:nvSpPr>
        <p:spPr>
          <a:xfrm flipH="1">
            <a:off x="703957" y="5237860"/>
            <a:ext cx="4351734" cy="427540"/>
          </a:xfrm>
        </p:spPr>
        <p:txBody>
          <a:bodyPr anchor="ctr">
            <a:normAutofit/>
          </a:bodyPr>
          <a:lstStyle>
            <a:lvl1pPr marL="0" indent="0">
              <a:buNone/>
              <a:defRPr sz="1344"/>
            </a:lvl1pPr>
            <a:lvl2pPr marL="383957" indent="0">
              <a:buNone/>
              <a:defRPr/>
            </a:lvl2pPr>
            <a:lvl3pPr marL="767913" indent="0">
              <a:buNone/>
              <a:defRPr/>
            </a:lvl3pPr>
            <a:lvl4pPr marL="1151870" indent="0">
              <a:buNone/>
              <a:defRPr/>
            </a:lvl4pPr>
            <a:lvl5pPr marL="1535826" indent="0">
              <a:buNone/>
              <a:defRPr/>
            </a:lvl5pPr>
          </a:lstStyle>
          <a:p>
            <a:pPr lvl="0"/>
            <a:r>
              <a:rPr lang="en-US" dirty="0"/>
              <a:t>Click to edit Master text styles</a:t>
            </a:r>
          </a:p>
        </p:txBody>
      </p:sp>
      <p:sp>
        <p:nvSpPr>
          <p:cNvPr id="10" name="Text Placeholder 3"/>
          <p:cNvSpPr>
            <a:spLocks noGrp="1"/>
          </p:cNvSpPr>
          <p:nvPr>
            <p:ph type="body" sz="quarter" idx="11"/>
          </p:nvPr>
        </p:nvSpPr>
        <p:spPr>
          <a:xfrm flipH="1">
            <a:off x="5183685" y="5237860"/>
            <a:ext cx="4351734" cy="427540"/>
          </a:xfrm>
        </p:spPr>
        <p:txBody>
          <a:bodyPr anchor="ctr">
            <a:normAutofit/>
          </a:bodyPr>
          <a:lstStyle>
            <a:lvl1pPr marL="0" indent="0">
              <a:buNone/>
              <a:defRPr sz="1344"/>
            </a:lvl1pPr>
            <a:lvl2pPr marL="383957" indent="0">
              <a:buNone/>
              <a:defRPr/>
            </a:lvl2pPr>
            <a:lvl3pPr marL="767913" indent="0">
              <a:buNone/>
              <a:defRPr/>
            </a:lvl3pPr>
            <a:lvl4pPr marL="1151870" indent="0">
              <a:buNone/>
              <a:defRPr/>
            </a:lvl4pPr>
            <a:lvl5pPr marL="1535826" indent="0">
              <a:buNone/>
              <a:defRPr/>
            </a:lvl5pPr>
          </a:lstStyle>
          <a:p>
            <a:pPr lvl="0"/>
            <a:r>
              <a:rPr lang="en-US" dirty="0"/>
              <a:t>Click to edit Master text styles</a:t>
            </a:r>
          </a:p>
        </p:txBody>
      </p:sp>
      <p:sp>
        <p:nvSpPr>
          <p:cNvPr id="12" name="Text Placeholder 3"/>
          <p:cNvSpPr>
            <a:spLocks noGrp="1"/>
          </p:cNvSpPr>
          <p:nvPr>
            <p:ph type="body" sz="quarter" idx="12"/>
          </p:nvPr>
        </p:nvSpPr>
        <p:spPr>
          <a:xfrm flipH="1">
            <a:off x="703956" y="1434739"/>
            <a:ext cx="4351734" cy="427540"/>
          </a:xfrm>
        </p:spPr>
        <p:txBody>
          <a:bodyPr anchor="ctr">
            <a:normAutofit/>
          </a:bodyPr>
          <a:lstStyle>
            <a:lvl1pPr marL="0" indent="0">
              <a:buNone/>
              <a:defRPr sz="2016"/>
            </a:lvl1pPr>
            <a:lvl2pPr marL="383957" indent="0">
              <a:buNone/>
              <a:defRPr/>
            </a:lvl2pPr>
            <a:lvl3pPr marL="767913" indent="0">
              <a:buNone/>
              <a:defRPr/>
            </a:lvl3pPr>
            <a:lvl4pPr marL="1151870" indent="0">
              <a:buNone/>
              <a:defRPr/>
            </a:lvl4pPr>
            <a:lvl5pPr marL="1535826" indent="0">
              <a:buNone/>
              <a:defRPr/>
            </a:lvl5pPr>
          </a:lstStyle>
          <a:p>
            <a:pPr lvl="0"/>
            <a:r>
              <a:rPr lang="en-US" dirty="0"/>
              <a:t>Click to edit Master text styles</a:t>
            </a:r>
          </a:p>
        </p:txBody>
      </p:sp>
      <p:sp>
        <p:nvSpPr>
          <p:cNvPr id="13" name="Text Placeholder 3"/>
          <p:cNvSpPr>
            <a:spLocks noGrp="1"/>
          </p:cNvSpPr>
          <p:nvPr>
            <p:ph type="body" sz="quarter" idx="13"/>
          </p:nvPr>
        </p:nvSpPr>
        <p:spPr>
          <a:xfrm flipH="1">
            <a:off x="5183685" y="1438948"/>
            <a:ext cx="4351734" cy="427540"/>
          </a:xfrm>
        </p:spPr>
        <p:txBody>
          <a:bodyPr anchor="ctr">
            <a:normAutofit/>
          </a:bodyPr>
          <a:lstStyle>
            <a:lvl1pPr marL="0" indent="0">
              <a:buNone/>
              <a:defRPr sz="2016"/>
            </a:lvl1pPr>
            <a:lvl2pPr marL="383957" indent="0">
              <a:buNone/>
              <a:defRPr/>
            </a:lvl2pPr>
            <a:lvl3pPr marL="767913" indent="0">
              <a:buNone/>
              <a:defRPr/>
            </a:lvl3pPr>
            <a:lvl4pPr marL="1151870" indent="0">
              <a:buNone/>
              <a:defRPr/>
            </a:lvl4pPr>
            <a:lvl5pPr marL="1535826" indent="0">
              <a:buNone/>
              <a:defRPr/>
            </a:lvl5pPr>
          </a:lstStyle>
          <a:p>
            <a:pPr lvl="0"/>
            <a:r>
              <a:rPr lang="en-US" dirty="0"/>
              <a:t>Click to edit Master text styles</a:t>
            </a:r>
          </a:p>
        </p:txBody>
      </p:sp>
      <p:sp>
        <p:nvSpPr>
          <p:cNvPr id="15" name="Picture Placeholder 14"/>
          <p:cNvSpPr>
            <a:spLocks noGrp="1"/>
          </p:cNvSpPr>
          <p:nvPr>
            <p:ph type="pic" sz="quarter" idx="14"/>
          </p:nvPr>
        </p:nvSpPr>
        <p:spPr>
          <a:xfrm>
            <a:off x="703957" y="1862489"/>
            <a:ext cx="4351734" cy="3375678"/>
          </a:xfrm>
        </p:spPr>
        <p:txBody>
          <a:bodyPr/>
          <a:lstStyle/>
          <a:p>
            <a:endParaRPr lang="en-GB"/>
          </a:p>
        </p:txBody>
      </p:sp>
      <p:sp>
        <p:nvSpPr>
          <p:cNvPr id="16" name="Picture Placeholder 14"/>
          <p:cNvSpPr>
            <a:spLocks noGrp="1"/>
          </p:cNvSpPr>
          <p:nvPr>
            <p:ph type="pic" sz="quarter" idx="15"/>
          </p:nvPr>
        </p:nvSpPr>
        <p:spPr>
          <a:xfrm>
            <a:off x="5183683" y="1864238"/>
            <a:ext cx="4351734" cy="3375678"/>
          </a:xfrm>
        </p:spPr>
        <p:txBody>
          <a:bodyPr/>
          <a:lstStyle/>
          <a:p>
            <a:endParaRPr lang="en-GB"/>
          </a:p>
        </p:txBody>
      </p:sp>
    </p:spTree>
    <p:extLst>
      <p:ext uri="{BB962C8B-B14F-4D97-AF65-F5344CB8AC3E}">
        <p14:creationId xmlns:p14="http://schemas.microsoft.com/office/powerpoint/2010/main" val="334061180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Image">
    <p:spTree>
      <p:nvGrpSpPr>
        <p:cNvPr id="1" name=""/>
        <p:cNvGrpSpPr/>
        <p:nvPr/>
      </p:nvGrpSpPr>
      <p:grpSpPr>
        <a:xfrm>
          <a:off x="0" y="0"/>
          <a:ext cx="0" cy="0"/>
          <a:chOff x="0" y="0"/>
          <a:chExt cx="0" cy="0"/>
        </a:xfrm>
      </p:grpSpPr>
      <p:sp>
        <p:nvSpPr>
          <p:cNvPr id="8" name="Text Placeholder 3"/>
          <p:cNvSpPr>
            <a:spLocks noGrp="1"/>
          </p:cNvSpPr>
          <p:nvPr>
            <p:ph type="body" sz="quarter" idx="10"/>
          </p:nvPr>
        </p:nvSpPr>
        <p:spPr>
          <a:xfrm flipH="1">
            <a:off x="703955" y="5237860"/>
            <a:ext cx="8831459" cy="427540"/>
          </a:xfrm>
        </p:spPr>
        <p:txBody>
          <a:bodyPr anchor="ctr">
            <a:normAutofit/>
          </a:bodyPr>
          <a:lstStyle>
            <a:lvl1pPr marL="0" indent="0">
              <a:buNone/>
              <a:defRPr sz="1344"/>
            </a:lvl1pPr>
            <a:lvl2pPr marL="383957" indent="0">
              <a:buNone/>
              <a:defRPr/>
            </a:lvl2pPr>
            <a:lvl3pPr marL="767913" indent="0">
              <a:buNone/>
              <a:defRPr/>
            </a:lvl3pPr>
            <a:lvl4pPr marL="1151870" indent="0">
              <a:buNone/>
              <a:defRPr/>
            </a:lvl4pPr>
            <a:lvl5pPr marL="1535826" indent="0">
              <a:buNone/>
              <a:defRPr/>
            </a:lvl5pPr>
          </a:lstStyle>
          <a:p>
            <a:pPr lvl="0"/>
            <a:r>
              <a:rPr lang="en-US" dirty="0"/>
              <a:t>Click to edit Master text styles</a:t>
            </a:r>
          </a:p>
        </p:txBody>
      </p:sp>
      <p:sp>
        <p:nvSpPr>
          <p:cNvPr id="12" name="Text Placeholder 3"/>
          <p:cNvSpPr>
            <a:spLocks noGrp="1"/>
          </p:cNvSpPr>
          <p:nvPr>
            <p:ph type="body" sz="quarter" idx="12"/>
          </p:nvPr>
        </p:nvSpPr>
        <p:spPr>
          <a:xfrm flipH="1">
            <a:off x="703955" y="1434739"/>
            <a:ext cx="8831459" cy="427540"/>
          </a:xfrm>
        </p:spPr>
        <p:txBody>
          <a:bodyPr anchor="ctr">
            <a:normAutofit/>
          </a:bodyPr>
          <a:lstStyle>
            <a:lvl1pPr marL="0" indent="0">
              <a:buNone/>
              <a:defRPr sz="2016"/>
            </a:lvl1pPr>
            <a:lvl2pPr marL="383957" indent="0">
              <a:buNone/>
              <a:defRPr/>
            </a:lvl2pPr>
            <a:lvl3pPr marL="767913" indent="0">
              <a:buNone/>
              <a:defRPr/>
            </a:lvl3pPr>
            <a:lvl4pPr marL="1151870" indent="0">
              <a:buNone/>
              <a:defRPr/>
            </a:lvl4pPr>
            <a:lvl5pPr marL="1535826" indent="0">
              <a:buNone/>
              <a:defRPr/>
            </a:lvl5pPr>
          </a:lstStyle>
          <a:p>
            <a:pPr lvl="0"/>
            <a:r>
              <a:rPr lang="en-US" dirty="0"/>
              <a:t>Click to edit Master text styles</a:t>
            </a:r>
          </a:p>
        </p:txBody>
      </p:sp>
      <p:sp>
        <p:nvSpPr>
          <p:cNvPr id="6" name="Picture Placeholder 5"/>
          <p:cNvSpPr>
            <a:spLocks noGrp="1"/>
          </p:cNvSpPr>
          <p:nvPr>
            <p:ph type="pic" sz="quarter" idx="13"/>
          </p:nvPr>
        </p:nvSpPr>
        <p:spPr>
          <a:xfrm>
            <a:off x="703957" y="1862489"/>
            <a:ext cx="8831461" cy="3375678"/>
          </a:xfrm>
        </p:spPr>
        <p:txBody>
          <a:bodyPr/>
          <a:lstStyle/>
          <a:p>
            <a:endParaRPr lang="en-GB"/>
          </a:p>
        </p:txBody>
      </p:sp>
      <p:sp>
        <p:nvSpPr>
          <p:cNvPr id="4" name="TextBox 3">
            <a:extLst>
              <a:ext uri="{FF2B5EF4-FFF2-40B4-BE49-F238E27FC236}">
                <a16:creationId xmlns:a16="http://schemas.microsoft.com/office/drawing/2014/main" id="{3CC66BF8-9F36-274C-974D-1343BDA00F29}"/>
              </a:ext>
            </a:extLst>
          </p:cNvPr>
          <p:cNvSpPr txBox="1"/>
          <p:nvPr userDrawn="1"/>
        </p:nvSpPr>
        <p:spPr>
          <a:xfrm>
            <a:off x="703955" y="596121"/>
            <a:ext cx="8831459" cy="609269"/>
          </a:xfrm>
          <a:prstGeom prst="rect">
            <a:avLst/>
          </a:prstGeom>
          <a:noFill/>
        </p:spPr>
        <p:txBody>
          <a:bodyPr wrap="square" rtlCol="0" anchor="ctr">
            <a:spAutoFit/>
          </a:bodyPr>
          <a:lstStyle/>
          <a:p>
            <a:r>
              <a:rPr lang="en-GB" sz="3359" b="1" dirty="0">
                <a:solidFill>
                  <a:srgbClr val="43525A"/>
                </a:solidFill>
              </a:rPr>
              <a:t>Unit Objectives</a:t>
            </a:r>
          </a:p>
        </p:txBody>
      </p:sp>
    </p:spTree>
    <p:extLst>
      <p:ext uri="{BB962C8B-B14F-4D97-AF65-F5344CB8AC3E}">
        <p14:creationId xmlns:p14="http://schemas.microsoft.com/office/powerpoint/2010/main" val="384548341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Unit objectives">
    <p:spTree>
      <p:nvGrpSpPr>
        <p:cNvPr id="1" name=""/>
        <p:cNvGrpSpPr/>
        <p:nvPr/>
      </p:nvGrpSpPr>
      <p:grpSpPr>
        <a:xfrm>
          <a:off x="0" y="0"/>
          <a:ext cx="0" cy="0"/>
          <a:chOff x="0" y="0"/>
          <a:chExt cx="0" cy="0"/>
        </a:xfrm>
      </p:grpSpPr>
      <p:sp>
        <p:nvSpPr>
          <p:cNvPr id="6" name="Content Placeholder 2"/>
          <p:cNvSpPr>
            <a:spLocks noGrp="1"/>
          </p:cNvSpPr>
          <p:nvPr>
            <p:ph idx="1"/>
          </p:nvPr>
        </p:nvSpPr>
        <p:spPr>
          <a:xfrm>
            <a:off x="703957" y="1547640"/>
            <a:ext cx="8831461" cy="3554404"/>
          </a:xfrm>
        </p:spPr>
        <p:txBody>
          <a:bodyPr/>
          <a:lstStyle>
            <a:lvl1pPr marL="431951" indent="-431951">
              <a:buFont typeface="+mj-lt"/>
              <a:buAutoNum type="arabicPeriod"/>
              <a:defRPr/>
            </a:lvl1pPr>
          </a:lstStyle>
          <a:p>
            <a:pPr lvl="0"/>
            <a:r>
              <a:rPr lang="en-US" dirty="0"/>
              <a:t>Click to edit Master text styles</a:t>
            </a:r>
          </a:p>
        </p:txBody>
      </p:sp>
      <p:sp>
        <p:nvSpPr>
          <p:cNvPr id="7" name="TextBox 6"/>
          <p:cNvSpPr txBox="1"/>
          <p:nvPr userDrawn="1"/>
        </p:nvSpPr>
        <p:spPr>
          <a:xfrm>
            <a:off x="703957" y="1108234"/>
            <a:ext cx="2691250" cy="454099"/>
          </a:xfrm>
          <a:prstGeom prst="rect">
            <a:avLst/>
          </a:prstGeom>
          <a:noFill/>
        </p:spPr>
        <p:txBody>
          <a:bodyPr wrap="none" rtlCol="0">
            <a:spAutoFit/>
          </a:bodyPr>
          <a:lstStyle/>
          <a:p>
            <a:r>
              <a:rPr lang="en-GB" sz="2351" b="1" dirty="0">
                <a:solidFill>
                  <a:srgbClr val="43525A"/>
                </a:solidFill>
              </a:rPr>
              <a:t>In this topic we will:</a:t>
            </a:r>
          </a:p>
        </p:txBody>
      </p:sp>
      <p:sp>
        <p:nvSpPr>
          <p:cNvPr id="3" name="TextBox 2">
            <a:extLst>
              <a:ext uri="{FF2B5EF4-FFF2-40B4-BE49-F238E27FC236}">
                <a16:creationId xmlns:a16="http://schemas.microsoft.com/office/drawing/2014/main" id="{57618537-F5E9-3749-AC7F-D2C31DFF0143}"/>
              </a:ext>
            </a:extLst>
          </p:cNvPr>
          <p:cNvSpPr txBox="1"/>
          <p:nvPr userDrawn="1"/>
        </p:nvSpPr>
        <p:spPr>
          <a:xfrm>
            <a:off x="703957" y="355311"/>
            <a:ext cx="8831461" cy="609269"/>
          </a:xfrm>
          <a:prstGeom prst="rect">
            <a:avLst/>
          </a:prstGeom>
          <a:noFill/>
        </p:spPr>
        <p:txBody>
          <a:bodyPr wrap="square" rtlCol="0">
            <a:spAutoFit/>
          </a:bodyPr>
          <a:lstStyle/>
          <a:p>
            <a:r>
              <a:rPr lang="en-GB" sz="3359" b="1" dirty="0">
                <a:solidFill>
                  <a:srgbClr val="43525A"/>
                </a:solidFill>
              </a:rPr>
              <a:t>Unit Objectives</a:t>
            </a:r>
          </a:p>
        </p:txBody>
      </p:sp>
    </p:spTree>
    <p:extLst>
      <p:ext uri="{BB962C8B-B14F-4D97-AF65-F5344CB8AC3E}">
        <p14:creationId xmlns:p14="http://schemas.microsoft.com/office/powerpoint/2010/main" val="596922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05293" y="306639"/>
            <a:ext cx="8831461" cy="1113227"/>
          </a:xfrm>
        </p:spPr>
        <p:txBody>
          <a:bodyPr/>
          <a:lstStyle/>
          <a:p>
            <a:r>
              <a:rPr lang="en-US"/>
              <a:t>Click to edit Master title style</a:t>
            </a:r>
            <a:endParaRPr lang="en-US" dirty="0"/>
          </a:p>
        </p:txBody>
      </p:sp>
      <p:sp>
        <p:nvSpPr>
          <p:cNvPr id="3" name="Text Placeholder 2"/>
          <p:cNvSpPr>
            <a:spLocks noGrp="1"/>
          </p:cNvSpPr>
          <p:nvPr>
            <p:ph type="body" idx="1"/>
          </p:nvPr>
        </p:nvSpPr>
        <p:spPr>
          <a:xfrm>
            <a:off x="705293" y="1411866"/>
            <a:ext cx="4331735" cy="691934"/>
          </a:xfrm>
        </p:spPr>
        <p:txBody>
          <a:bodyPr anchor="b"/>
          <a:lstStyle>
            <a:lvl1pPr marL="0" indent="0">
              <a:buNone/>
              <a:defRPr sz="2016" b="1"/>
            </a:lvl1pPr>
            <a:lvl2pPr marL="383957" indent="0">
              <a:buNone/>
              <a:defRPr sz="1680" b="1"/>
            </a:lvl2pPr>
            <a:lvl3pPr marL="767913" indent="0">
              <a:buNone/>
              <a:defRPr sz="1512" b="1"/>
            </a:lvl3pPr>
            <a:lvl4pPr marL="1151870" indent="0">
              <a:buNone/>
              <a:defRPr sz="1344" b="1"/>
            </a:lvl4pPr>
            <a:lvl5pPr marL="1535826" indent="0">
              <a:buNone/>
              <a:defRPr sz="1344" b="1"/>
            </a:lvl5pPr>
            <a:lvl6pPr marL="1919783" indent="0">
              <a:buNone/>
              <a:defRPr sz="1344" b="1"/>
            </a:lvl6pPr>
            <a:lvl7pPr marL="2303739" indent="0">
              <a:buNone/>
              <a:defRPr sz="1344" b="1"/>
            </a:lvl7pPr>
            <a:lvl8pPr marL="2687696" indent="0">
              <a:buNone/>
              <a:defRPr sz="1344" b="1"/>
            </a:lvl8pPr>
            <a:lvl9pPr marL="3071652" indent="0">
              <a:buNone/>
              <a:defRPr sz="1344" b="1"/>
            </a:lvl9pPr>
          </a:lstStyle>
          <a:p>
            <a:pPr lvl="0"/>
            <a:r>
              <a:rPr lang="en-US"/>
              <a:t>Edit Master text styles</a:t>
            </a:r>
          </a:p>
        </p:txBody>
      </p:sp>
      <p:sp>
        <p:nvSpPr>
          <p:cNvPr id="4" name="Content Placeholder 3"/>
          <p:cNvSpPr>
            <a:spLocks noGrp="1"/>
          </p:cNvSpPr>
          <p:nvPr>
            <p:ph sz="half" idx="2"/>
          </p:nvPr>
        </p:nvSpPr>
        <p:spPr>
          <a:xfrm>
            <a:off x="705293" y="2103800"/>
            <a:ext cx="4331735" cy="30943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183684" y="1411866"/>
            <a:ext cx="4353068" cy="691934"/>
          </a:xfrm>
        </p:spPr>
        <p:txBody>
          <a:bodyPr anchor="b"/>
          <a:lstStyle>
            <a:lvl1pPr marL="0" indent="0">
              <a:buNone/>
              <a:defRPr sz="2016" b="1"/>
            </a:lvl1pPr>
            <a:lvl2pPr marL="383957" indent="0">
              <a:buNone/>
              <a:defRPr sz="1680" b="1"/>
            </a:lvl2pPr>
            <a:lvl3pPr marL="767913" indent="0">
              <a:buNone/>
              <a:defRPr sz="1512" b="1"/>
            </a:lvl3pPr>
            <a:lvl4pPr marL="1151870" indent="0">
              <a:buNone/>
              <a:defRPr sz="1344" b="1"/>
            </a:lvl4pPr>
            <a:lvl5pPr marL="1535826" indent="0">
              <a:buNone/>
              <a:defRPr sz="1344" b="1"/>
            </a:lvl5pPr>
            <a:lvl6pPr marL="1919783" indent="0">
              <a:buNone/>
              <a:defRPr sz="1344" b="1"/>
            </a:lvl6pPr>
            <a:lvl7pPr marL="2303739" indent="0">
              <a:buNone/>
              <a:defRPr sz="1344" b="1"/>
            </a:lvl7pPr>
            <a:lvl8pPr marL="2687696" indent="0">
              <a:buNone/>
              <a:defRPr sz="1344" b="1"/>
            </a:lvl8pPr>
            <a:lvl9pPr marL="3071652" indent="0">
              <a:buNone/>
              <a:defRPr sz="1344" b="1"/>
            </a:lvl9pPr>
          </a:lstStyle>
          <a:p>
            <a:pPr lvl="0"/>
            <a:r>
              <a:rPr lang="en-US"/>
              <a:t>Edit Master text styles</a:t>
            </a:r>
          </a:p>
        </p:txBody>
      </p:sp>
      <p:sp>
        <p:nvSpPr>
          <p:cNvPr id="6" name="Content Placeholder 5"/>
          <p:cNvSpPr>
            <a:spLocks noGrp="1"/>
          </p:cNvSpPr>
          <p:nvPr>
            <p:ph sz="quarter" idx="4"/>
          </p:nvPr>
        </p:nvSpPr>
        <p:spPr>
          <a:xfrm>
            <a:off x="5183684" y="2103800"/>
            <a:ext cx="4353068" cy="30943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smtClean="0"/>
              <a:t>9/20/2018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55072135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79924" y="942577"/>
            <a:ext cx="7679531" cy="2005142"/>
          </a:xfrm>
        </p:spPr>
        <p:txBody>
          <a:bodyPr anchor="b"/>
          <a:lstStyle>
            <a:lvl1pPr algn="ctr">
              <a:defRPr sz="5039"/>
            </a:lvl1pPr>
          </a:lstStyle>
          <a:p>
            <a:r>
              <a:rPr lang="en-US"/>
              <a:t>Click to edit Master title style</a:t>
            </a:r>
            <a:endParaRPr lang="en-US" dirty="0"/>
          </a:p>
        </p:txBody>
      </p:sp>
      <p:sp>
        <p:nvSpPr>
          <p:cNvPr id="3" name="Subtitle 2"/>
          <p:cNvSpPr>
            <a:spLocks noGrp="1"/>
          </p:cNvSpPr>
          <p:nvPr>
            <p:ph type="subTitle" idx="1"/>
          </p:nvPr>
        </p:nvSpPr>
        <p:spPr>
          <a:xfrm>
            <a:off x="1279924" y="3025046"/>
            <a:ext cx="7679531" cy="1390533"/>
          </a:xfrm>
        </p:spPr>
        <p:txBody>
          <a:bodyPr/>
          <a:lstStyle>
            <a:lvl1pPr marL="0" indent="0" algn="ctr">
              <a:buNone/>
              <a:defRPr sz="2016"/>
            </a:lvl1pPr>
            <a:lvl2pPr marL="383957" indent="0" algn="ctr">
              <a:buNone/>
              <a:defRPr sz="1680"/>
            </a:lvl2pPr>
            <a:lvl3pPr marL="767913" indent="0" algn="ctr">
              <a:buNone/>
              <a:defRPr sz="1512"/>
            </a:lvl3pPr>
            <a:lvl4pPr marL="1151870" indent="0" algn="ctr">
              <a:buNone/>
              <a:defRPr sz="1344"/>
            </a:lvl4pPr>
            <a:lvl5pPr marL="1535826" indent="0" algn="ctr">
              <a:buNone/>
              <a:defRPr sz="1344"/>
            </a:lvl5pPr>
            <a:lvl6pPr marL="1919783" indent="0" algn="ctr">
              <a:buNone/>
              <a:defRPr sz="1344"/>
            </a:lvl6pPr>
            <a:lvl7pPr marL="2303739" indent="0" algn="ctr">
              <a:buNone/>
              <a:defRPr sz="1344"/>
            </a:lvl7pPr>
            <a:lvl8pPr marL="2687696" indent="0" algn="ctr">
              <a:buNone/>
              <a:defRPr sz="1344"/>
            </a:lvl8pPr>
            <a:lvl9pPr marL="3071652" indent="0" algn="ctr">
              <a:buNone/>
              <a:defRPr sz="1344"/>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solidFill>
                  <a:srgbClr val="43525A">
                    <a:tint val="75000"/>
                  </a:srgbClr>
                </a:solidFill>
              </a:rPr>
              <a:pPr/>
              <a:t>9/20/2018</a:t>
            </a:fld>
            <a:endParaRPr lang="en-US" dirty="0">
              <a:solidFill>
                <a:srgbClr val="43525A">
                  <a:tint val="75000"/>
                </a:srgbClr>
              </a:solidFill>
            </a:endParaRPr>
          </a:p>
        </p:txBody>
      </p:sp>
      <p:sp>
        <p:nvSpPr>
          <p:cNvPr id="5" name="Footer Placeholder 4"/>
          <p:cNvSpPr>
            <a:spLocks noGrp="1"/>
          </p:cNvSpPr>
          <p:nvPr>
            <p:ph type="ftr" sz="quarter" idx="11"/>
          </p:nvPr>
        </p:nvSpPr>
        <p:spPr/>
        <p:txBody>
          <a:bodyPr/>
          <a:lstStyle/>
          <a:p>
            <a:endParaRPr lang="en-US" dirty="0">
              <a:solidFill>
                <a:srgbClr val="43525A">
                  <a:tint val="75000"/>
                </a:srgbClr>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smtClean="0">
                <a:solidFill>
                  <a:srgbClr val="43525A">
                    <a:tint val="75000"/>
                  </a:srgbClr>
                </a:solidFill>
              </a:rPr>
              <a:pPr/>
              <a:t>‹#›</a:t>
            </a:fld>
            <a:endParaRPr lang="en-US" dirty="0">
              <a:solidFill>
                <a:srgbClr val="43525A">
                  <a:tint val="75000"/>
                </a:srgbClr>
              </a:solidFill>
            </a:endParaRPr>
          </a:p>
        </p:txBody>
      </p:sp>
    </p:spTree>
    <p:extLst>
      <p:ext uri="{BB962C8B-B14F-4D97-AF65-F5344CB8AC3E}">
        <p14:creationId xmlns:p14="http://schemas.microsoft.com/office/powerpoint/2010/main" val="71604900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solidFill>
                  <a:srgbClr val="43525A">
                    <a:tint val="75000"/>
                  </a:srgbClr>
                </a:solidFill>
              </a:rPr>
              <a:pPr/>
              <a:t>9/20/2018</a:t>
            </a:fld>
            <a:endParaRPr lang="en-US" dirty="0">
              <a:solidFill>
                <a:srgbClr val="43525A">
                  <a:tint val="75000"/>
                </a:srgbClr>
              </a:solidFill>
            </a:endParaRPr>
          </a:p>
        </p:txBody>
      </p:sp>
      <p:sp>
        <p:nvSpPr>
          <p:cNvPr id="5" name="Footer Placeholder 4"/>
          <p:cNvSpPr>
            <a:spLocks noGrp="1"/>
          </p:cNvSpPr>
          <p:nvPr>
            <p:ph type="ftr" sz="quarter" idx="11"/>
          </p:nvPr>
        </p:nvSpPr>
        <p:spPr/>
        <p:txBody>
          <a:bodyPr/>
          <a:lstStyle/>
          <a:p>
            <a:endParaRPr lang="en-US" dirty="0">
              <a:solidFill>
                <a:srgbClr val="43525A">
                  <a:tint val="75000"/>
                </a:srgbClr>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smtClean="0">
                <a:solidFill>
                  <a:srgbClr val="43525A">
                    <a:tint val="75000"/>
                  </a:srgbClr>
                </a:solidFill>
              </a:rPr>
              <a:pPr/>
              <a:t>‹#›</a:t>
            </a:fld>
            <a:endParaRPr lang="en-US" dirty="0">
              <a:solidFill>
                <a:srgbClr val="43525A">
                  <a:tint val="75000"/>
                </a:srgbClr>
              </a:solidFill>
            </a:endParaRPr>
          </a:p>
        </p:txBody>
      </p:sp>
    </p:spTree>
    <p:extLst>
      <p:ext uri="{BB962C8B-B14F-4D97-AF65-F5344CB8AC3E}">
        <p14:creationId xmlns:p14="http://schemas.microsoft.com/office/powerpoint/2010/main" val="141751119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98626" y="1435864"/>
            <a:ext cx="8831461" cy="2395771"/>
          </a:xfrm>
        </p:spPr>
        <p:txBody>
          <a:bodyPr anchor="b"/>
          <a:lstStyle>
            <a:lvl1pPr>
              <a:defRPr sz="5039"/>
            </a:lvl1pPr>
          </a:lstStyle>
          <a:p>
            <a:r>
              <a:rPr lang="en-US"/>
              <a:t>Click to edit Master title style</a:t>
            </a:r>
            <a:endParaRPr lang="en-US" dirty="0"/>
          </a:p>
        </p:txBody>
      </p:sp>
      <p:sp>
        <p:nvSpPr>
          <p:cNvPr id="3" name="Text Placeholder 2"/>
          <p:cNvSpPr>
            <a:spLocks noGrp="1"/>
          </p:cNvSpPr>
          <p:nvPr>
            <p:ph type="body" idx="1"/>
          </p:nvPr>
        </p:nvSpPr>
        <p:spPr>
          <a:xfrm>
            <a:off x="698626" y="3854301"/>
            <a:ext cx="8831461" cy="1259879"/>
          </a:xfrm>
        </p:spPr>
        <p:txBody>
          <a:bodyPr/>
          <a:lstStyle>
            <a:lvl1pPr marL="0" indent="0">
              <a:buNone/>
              <a:defRPr sz="2016">
                <a:solidFill>
                  <a:schemeClr val="tx1">
                    <a:tint val="75000"/>
                  </a:schemeClr>
                </a:solidFill>
              </a:defRPr>
            </a:lvl1pPr>
            <a:lvl2pPr marL="383957" indent="0">
              <a:buNone/>
              <a:defRPr sz="1680">
                <a:solidFill>
                  <a:schemeClr val="tx1">
                    <a:tint val="75000"/>
                  </a:schemeClr>
                </a:solidFill>
              </a:defRPr>
            </a:lvl2pPr>
            <a:lvl3pPr marL="767913" indent="0">
              <a:buNone/>
              <a:defRPr sz="1512">
                <a:solidFill>
                  <a:schemeClr val="tx1">
                    <a:tint val="75000"/>
                  </a:schemeClr>
                </a:solidFill>
              </a:defRPr>
            </a:lvl3pPr>
            <a:lvl4pPr marL="1151870" indent="0">
              <a:buNone/>
              <a:defRPr sz="1344">
                <a:solidFill>
                  <a:schemeClr val="tx1">
                    <a:tint val="75000"/>
                  </a:schemeClr>
                </a:solidFill>
              </a:defRPr>
            </a:lvl4pPr>
            <a:lvl5pPr marL="1535826" indent="0">
              <a:buNone/>
              <a:defRPr sz="1344">
                <a:solidFill>
                  <a:schemeClr val="tx1">
                    <a:tint val="75000"/>
                  </a:schemeClr>
                </a:solidFill>
              </a:defRPr>
            </a:lvl5pPr>
            <a:lvl6pPr marL="1919783" indent="0">
              <a:buNone/>
              <a:defRPr sz="1344">
                <a:solidFill>
                  <a:schemeClr val="tx1">
                    <a:tint val="75000"/>
                  </a:schemeClr>
                </a:solidFill>
              </a:defRPr>
            </a:lvl6pPr>
            <a:lvl7pPr marL="2303739" indent="0">
              <a:buNone/>
              <a:defRPr sz="1344">
                <a:solidFill>
                  <a:schemeClr val="tx1">
                    <a:tint val="75000"/>
                  </a:schemeClr>
                </a:solidFill>
              </a:defRPr>
            </a:lvl7pPr>
            <a:lvl8pPr marL="2687696" indent="0">
              <a:buNone/>
              <a:defRPr sz="1344">
                <a:solidFill>
                  <a:schemeClr val="tx1">
                    <a:tint val="75000"/>
                  </a:schemeClr>
                </a:solidFill>
              </a:defRPr>
            </a:lvl8pPr>
            <a:lvl9pPr marL="3071652" indent="0">
              <a:buNone/>
              <a:defRPr sz="1344">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764DE79-268F-4C1A-8933-263129D2AF90}" type="datetimeFigureOut">
              <a:rPr lang="en-US" smtClean="0">
                <a:solidFill>
                  <a:srgbClr val="43525A">
                    <a:tint val="75000"/>
                  </a:srgbClr>
                </a:solidFill>
              </a:rPr>
              <a:pPr/>
              <a:t>9/20/2018</a:t>
            </a:fld>
            <a:endParaRPr lang="en-US" dirty="0">
              <a:solidFill>
                <a:srgbClr val="43525A">
                  <a:tint val="75000"/>
                </a:srgbClr>
              </a:solidFill>
            </a:endParaRPr>
          </a:p>
        </p:txBody>
      </p:sp>
      <p:sp>
        <p:nvSpPr>
          <p:cNvPr id="5" name="Footer Placeholder 4"/>
          <p:cNvSpPr>
            <a:spLocks noGrp="1"/>
          </p:cNvSpPr>
          <p:nvPr>
            <p:ph type="ftr" sz="quarter" idx="11"/>
          </p:nvPr>
        </p:nvSpPr>
        <p:spPr/>
        <p:txBody>
          <a:bodyPr/>
          <a:lstStyle/>
          <a:p>
            <a:endParaRPr lang="en-US" dirty="0">
              <a:solidFill>
                <a:srgbClr val="43525A">
                  <a:tint val="75000"/>
                </a:srgbClr>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smtClean="0">
                <a:solidFill>
                  <a:srgbClr val="43525A">
                    <a:tint val="75000"/>
                  </a:srgbClr>
                </a:solidFill>
              </a:rPr>
              <a:pPr/>
              <a:t>‹#›</a:t>
            </a:fld>
            <a:endParaRPr lang="en-US" dirty="0">
              <a:solidFill>
                <a:srgbClr val="43525A">
                  <a:tint val="75000"/>
                </a:srgbClr>
              </a:solidFill>
            </a:endParaRPr>
          </a:p>
        </p:txBody>
      </p:sp>
    </p:spTree>
    <p:extLst>
      <p:ext uri="{BB962C8B-B14F-4D97-AF65-F5344CB8AC3E}">
        <p14:creationId xmlns:p14="http://schemas.microsoft.com/office/powerpoint/2010/main" val="217926336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03957" y="1533187"/>
            <a:ext cx="4351734" cy="365431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183684" y="1533187"/>
            <a:ext cx="4351734" cy="365431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smtClean="0">
                <a:solidFill>
                  <a:srgbClr val="43525A">
                    <a:tint val="75000"/>
                  </a:srgbClr>
                </a:solidFill>
              </a:rPr>
              <a:pPr/>
              <a:t>9/20/2018</a:t>
            </a:fld>
            <a:endParaRPr lang="en-US" dirty="0">
              <a:solidFill>
                <a:srgbClr val="43525A">
                  <a:tint val="75000"/>
                </a:srgbClr>
              </a:solidFill>
            </a:endParaRPr>
          </a:p>
        </p:txBody>
      </p:sp>
      <p:sp>
        <p:nvSpPr>
          <p:cNvPr id="6" name="Footer Placeholder 5"/>
          <p:cNvSpPr>
            <a:spLocks noGrp="1"/>
          </p:cNvSpPr>
          <p:nvPr>
            <p:ph type="ftr" sz="quarter" idx="11"/>
          </p:nvPr>
        </p:nvSpPr>
        <p:spPr/>
        <p:txBody>
          <a:bodyPr/>
          <a:lstStyle/>
          <a:p>
            <a:endParaRPr lang="en-US" dirty="0">
              <a:solidFill>
                <a:srgbClr val="43525A">
                  <a:tint val="75000"/>
                </a:srgbClr>
              </a:solidFill>
            </a:endParaRPr>
          </a:p>
        </p:txBody>
      </p:sp>
      <p:sp>
        <p:nvSpPr>
          <p:cNvPr id="7" name="Slide Number Placeholder 6"/>
          <p:cNvSpPr>
            <a:spLocks noGrp="1"/>
          </p:cNvSpPr>
          <p:nvPr>
            <p:ph type="sldNum" sz="quarter" idx="12"/>
          </p:nvPr>
        </p:nvSpPr>
        <p:spPr/>
        <p:txBody>
          <a:bodyPr/>
          <a:lstStyle/>
          <a:p>
            <a:fld id="{48F63A3B-78C7-47BE-AE5E-E10140E04643}" type="slidenum">
              <a:rPr lang="en-US" smtClean="0">
                <a:solidFill>
                  <a:srgbClr val="43525A">
                    <a:tint val="75000"/>
                  </a:srgbClr>
                </a:solidFill>
              </a:rPr>
              <a:pPr/>
              <a:t>‹#›</a:t>
            </a:fld>
            <a:endParaRPr lang="en-US" dirty="0">
              <a:solidFill>
                <a:srgbClr val="43525A">
                  <a:tint val="75000"/>
                </a:srgbClr>
              </a:solidFill>
            </a:endParaRPr>
          </a:p>
        </p:txBody>
      </p:sp>
    </p:spTree>
    <p:extLst>
      <p:ext uri="{BB962C8B-B14F-4D97-AF65-F5344CB8AC3E}">
        <p14:creationId xmlns:p14="http://schemas.microsoft.com/office/powerpoint/2010/main" val="286658256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05293" y="306639"/>
            <a:ext cx="8831461" cy="1113227"/>
          </a:xfrm>
        </p:spPr>
        <p:txBody>
          <a:bodyPr/>
          <a:lstStyle/>
          <a:p>
            <a:r>
              <a:rPr lang="en-US"/>
              <a:t>Click to edit Master title style</a:t>
            </a:r>
            <a:endParaRPr lang="en-US" dirty="0"/>
          </a:p>
        </p:txBody>
      </p:sp>
      <p:sp>
        <p:nvSpPr>
          <p:cNvPr id="3" name="Text Placeholder 2"/>
          <p:cNvSpPr>
            <a:spLocks noGrp="1"/>
          </p:cNvSpPr>
          <p:nvPr>
            <p:ph type="body" idx="1"/>
          </p:nvPr>
        </p:nvSpPr>
        <p:spPr>
          <a:xfrm>
            <a:off x="705293" y="1411866"/>
            <a:ext cx="4331735" cy="691934"/>
          </a:xfrm>
        </p:spPr>
        <p:txBody>
          <a:bodyPr anchor="b"/>
          <a:lstStyle>
            <a:lvl1pPr marL="0" indent="0">
              <a:buNone/>
              <a:defRPr sz="2016" b="1"/>
            </a:lvl1pPr>
            <a:lvl2pPr marL="383957" indent="0">
              <a:buNone/>
              <a:defRPr sz="1680" b="1"/>
            </a:lvl2pPr>
            <a:lvl3pPr marL="767913" indent="0">
              <a:buNone/>
              <a:defRPr sz="1512" b="1"/>
            </a:lvl3pPr>
            <a:lvl4pPr marL="1151870" indent="0">
              <a:buNone/>
              <a:defRPr sz="1344" b="1"/>
            </a:lvl4pPr>
            <a:lvl5pPr marL="1535826" indent="0">
              <a:buNone/>
              <a:defRPr sz="1344" b="1"/>
            </a:lvl5pPr>
            <a:lvl6pPr marL="1919783" indent="0">
              <a:buNone/>
              <a:defRPr sz="1344" b="1"/>
            </a:lvl6pPr>
            <a:lvl7pPr marL="2303739" indent="0">
              <a:buNone/>
              <a:defRPr sz="1344" b="1"/>
            </a:lvl7pPr>
            <a:lvl8pPr marL="2687696" indent="0">
              <a:buNone/>
              <a:defRPr sz="1344" b="1"/>
            </a:lvl8pPr>
            <a:lvl9pPr marL="3071652" indent="0">
              <a:buNone/>
              <a:defRPr sz="1344" b="1"/>
            </a:lvl9pPr>
          </a:lstStyle>
          <a:p>
            <a:pPr lvl="0"/>
            <a:r>
              <a:rPr lang="en-US"/>
              <a:t>Edit Master text styles</a:t>
            </a:r>
          </a:p>
        </p:txBody>
      </p:sp>
      <p:sp>
        <p:nvSpPr>
          <p:cNvPr id="4" name="Content Placeholder 3"/>
          <p:cNvSpPr>
            <a:spLocks noGrp="1"/>
          </p:cNvSpPr>
          <p:nvPr>
            <p:ph sz="half" idx="2"/>
          </p:nvPr>
        </p:nvSpPr>
        <p:spPr>
          <a:xfrm>
            <a:off x="705293" y="2103800"/>
            <a:ext cx="4331735" cy="30943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183684" y="1411866"/>
            <a:ext cx="4353068" cy="691934"/>
          </a:xfrm>
        </p:spPr>
        <p:txBody>
          <a:bodyPr anchor="b"/>
          <a:lstStyle>
            <a:lvl1pPr marL="0" indent="0">
              <a:buNone/>
              <a:defRPr sz="2016" b="1"/>
            </a:lvl1pPr>
            <a:lvl2pPr marL="383957" indent="0">
              <a:buNone/>
              <a:defRPr sz="1680" b="1"/>
            </a:lvl2pPr>
            <a:lvl3pPr marL="767913" indent="0">
              <a:buNone/>
              <a:defRPr sz="1512" b="1"/>
            </a:lvl3pPr>
            <a:lvl4pPr marL="1151870" indent="0">
              <a:buNone/>
              <a:defRPr sz="1344" b="1"/>
            </a:lvl4pPr>
            <a:lvl5pPr marL="1535826" indent="0">
              <a:buNone/>
              <a:defRPr sz="1344" b="1"/>
            </a:lvl5pPr>
            <a:lvl6pPr marL="1919783" indent="0">
              <a:buNone/>
              <a:defRPr sz="1344" b="1"/>
            </a:lvl6pPr>
            <a:lvl7pPr marL="2303739" indent="0">
              <a:buNone/>
              <a:defRPr sz="1344" b="1"/>
            </a:lvl7pPr>
            <a:lvl8pPr marL="2687696" indent="0">
              <a:buNone/>
              <a:defRPr sz="1344" b="1"/>
            </a:lvl8pPr>
            <a:lvl9pPr marL="3071652" indent="0">
              <a:buNone/>
              <a:defRPr sz="1344" b="1"/>
            </a:lvl9pPr>
          </a:lstStyle>
          <a:p>
            <a:pPr lvl="0"/>
            <a:r>
              <a:rPr lang="en-US"/>
              <a:t>Edit Master text styles</a:t>
            </a:r>
          </a:p>
        </p:txBody>
      </p:sp>
      <p:sp>
        <p:nvSpPr>
          <p:cNvPr id="6" name="Content Placeholder 5"/>
          <p:cNvSpPr>
            <a:spLocks noGrp="1"/>
          </p:cNvSpPr>
          <p:nvPr>
            <p:ph sz="quarter" idx="4"/>
          </p:nvPr>
        </p:nvSpPr>
        <p:spPr>
          <a:xfrm>
            <a:off x="5183684" y="2103800"/>
            <a:ext cx="4353068" cy="30943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smtClean="0">
                <a:solidFill>
                  <a:srgbClr val="43525A">
                    <a:tint val="75000"/>
                  </a:srgbClr>
                </a:solidFill>
              </a:rPr>
              <a:pPr/>
              <a:t>9/20/2018</a:t>
            </a:fld>
            <a:endParaRPr lang="en-US" dirty="0">
              <a:solidFill>
                <a:srgbClr val="43525A">
                  <a:tint val="75000"/>
                </a:srgbClr>
              </a:solidFill>
            </a:endParaRPr>
          </a:p>
        </p:txBody>
      </p:sp>
      <p:sp>
        <p:nvSpPr>
          <p:cNvPr id="8" name="Footer Placeholder 7"/>
          <p:cNvSpPr>
            <a:spLocks noGrp="1"/>
          </p:cNvSpPr>
          <p:nvPr>
            <p:ph type="ftr" sz="quarter" idx="11"/>
          </p:nvPr>
        </p:nvSpPr>
        <p:spPr/>
        <p:txBody>
          <a:bodyPr/>
          <a:lstStyle/>
          <a:p>
            <a:endParaRPr lang="en-US" dirty="0">
              <a:solidFill>
                <a:srgbClr val="43525A">
                  <a:tint val="75000"/>
                </a:srgbClr>
              </a:solidFill>
            </a:endParaRPr>
          </a:p>
        </p:txBody>
      </p:sp>
      <p:sp>
        <p:nvSpPr>
          <p:cNvPr id="9" name="Slide Number Placeholder 8"/>
          <p:cNvSpPr>
            <a:spLocks noGrp="1"/>
          </p:cNvSpPr>
          <p:nvPr>
            <p:ph type="sldNum" sz="quarter" idx="12"/>
          </p:nvPr>
        </p:nvSpPr>
        <p:spPr/>
        <p:txBody>
          <a:bodyPr/>
          <a:lstStyle/>
          <a:p>
            <a:fld id="{48F63A3B-78C7-47BE-AE5E-E10140E04643}" type="slidenum">
              <a:rPr lang="en-US" smtClean="0">
                <a:solidFill>
                  <a:srgbClr val="43525A">
                    <a:tint val="75000"/>
                  </a:srgbClr>
                </a:solidFill>
              </a:rPr>
              <a:pPr/>
              <a:t>‹#›</a:t>
            </a:fld>
            <a:endParaRPr lang="en-US" dirty="0">
              <a:solidFill>
                <a:srgbClr val="43525A">
                  <a:tint val="75000"/>
                </a:srgbClr>
              </a:solidFill>
            </a:endParaRPr>
          </a:p>
        </p:txBody>
      </p:sp>
    </p:spTree>
    <p:extLst>
      <p:ext uri="{BB962C8B-B14F-4D97-AF65-F5344CB8AC3E}">
        <p14:creationId xmlns:p14="http://schemas.microsoft.com/office/powerpoint/2010/main" val="319195079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smtClean="0">
                <a:solidFill>
                  <a:srgbClr val="43525A">
                    <a:tint val="75000"/>
                  </a:srgbClr>
                </a:solidFill>
              </a:rPr>
              <a:pPr/>
              <a:t>9/20/2018</a:t>
            </a:fld>
            <a:endParaRPr lang="en-US" dirty="0">
              <a:solidFill>
                <a:srgbClr val="43525A">
                  <a:tint val="75000"/>
                </a:srgbClr>
              </a:solidFill>
            </a:endParaRPr>
          </a:p>
        </p:txBody>
      </p:sp>
      <p:sp>
        <p:nvSpPr>
          <p:cNvPr id="4" name="Footer Placeholder 3"/>
          <p:cNvSpPr>
            <a:spLocks noGrp="1"/>
          </p:cNvSpPr>
          <p:nvPr>
            <p:ph type="ftr" sz="quarter" idx="11"/>
          </p:nvPr>
        </p:nvSpPr>
        <p:spPr/>
        <p:txBody>
          <a:bodyPr/>
          <a:lstStyle/>
          <a:p>
            <a:endParaRPr lang="en-US" dirty="0">
              <a:solidFill>
                <a:srgbClr val="43525A">
                  <a:tint val="75000"/>
                </a:srgbClr>
              </a:solidFill>
            </a:endParaRPr>
          </a:p>
        </p:txBody>
      </p:sp>
      <p:sp>
        <p:nvSpPr>
          <p:cNvPr id="5" name="Slide Number Placeholder 4"/>
          <p:cNvSpPr>
            <a:spLocks noGrp="1"/>
          </p:cNvSpPr>
          <p:nvPr>
            <p:ph type="sldNum" sz="quarter" idx="12"/>
          </p:nvPr>
        </p:nvSpPr>
        <p:spPr/>
        <p:txBody>
          <a:bodyPr/>
          <a:lstStyle/>
          <a:p>
            <a:fld id="{48F63A3B-78C7-47BE-AE5E-E10140E04643}" type="slidenum">
              <a:rPr lang="en-US" smtClean="0">
                <a:solidFill>
                  <a:srgbClr val="43525A">
                    <a:tint val="75000"/>
                  </a:srgbClr>
                </a:solidFill>
              </a:rPr>
              <a:pPr/>
              <a:t>‹#›</a:t>
            </a:fld>
            <a:endParaRPr lang="en-US" dirty="0">
              <a:solidFill>
                <a:srgbClr val="43525A">
                  <a:tint val="75000"/>
                </a:srgbClr>
              </a:solidFill>
            </a:endParaRPr>
          </a:p>
        </p:txBody>
      </p:sp>
    </p:spTree>
    <p:extLst>
      <p:ext uri="{BB962C8B-B14F-4D97-AF65-F5344CB8AC3E}">
        <p14:creationId xmlns:p14="http://schemas.microsoft.com/office/powerpoint/2010/main" val="404039172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smtClean="0">
                <a:solidFill>
                  <a:srgbClr val="43525A">
                    <a:tint val="75000"/>
                  </a:srgbClr>
                </a:solidFill>
              </a:rPr>
              <a:pPr/>
              <a:t>9/20/2018</a:t>
            </a:fld>
            <a:endParaRPr lang="en-US" dirty="0">
              <a:solidFill>
                <a:srgbClr val="43525A">
                  <a:tint val="75000"/>
                </a:srgbClr>
              </a:solidFill>
            </a:endParaRPr>
          </a:p>
        </p:txBody>
      </p:sp>
      <p:sp>
        <p:nvSpPr>
          <p:cNvPr id="3" name="Footer Placeholder 2"/>
          <p:cNvSpPr>
            <a:spLocks noGrp="1"/>
          </p:cNvSpPr>
          <p:nvPr>
            <p:ph type="ftr" sz="quarter" idx="11"/>
          </p:nvPr>
        </p:nvSpPr>
        <p:spPr/>
        <p:txBody>
          <a:bodyPr/>
          <a:lstStyle/>
          <a:p>
            <a:endParaRPr lang="en-US" dirty="0">
              <a:solidFill>
                <a:srgbClr val="43525A">
                  <a:tint val="75000"/>
                </a:srgbClr>
              </a:solidFill>
            </a:endParaRPr>
          </a:p>
        </p:txBody>
      </p:sp>
      <p:sp>
        <p:nvSpPr>
          <p:cNvPr id="4" name="Slide Number Placeholder 3"/>
          <p:cNvSpPr>
            <a:spLocks noGrp="1"/>
          </p:cNvSpPr>
          <p:nvPr>
            <p:ph type="sldNum" sz="quarter" idx="12"/>
          </p:nvPr>
        </p:nvSpPr>
        <p:spPr/>
        <p:txBody>
          <a:bodyPr/>
          <a:lstStyle/>
          <a:p>
            <a:fld id="{48F63A3B-78C7-47BE-AE5E-E10140E04643}" type="slidenum">
              <a:rPr lang="en-US" smtClean="0">
                <a:solidFill>
                  <a:srgbClr val="43525A">
                    <a:tint val="75000"/>
                  </a:srgbClr>
                </a:solidFill>
              </a:rPr>
              <a:pPr/>
              <a:t>‹#›</a:t>
            </a:fld>
            <a:endParaRPr lang="en-US" dirty="0">
              <a:solidFill>
                <a:srgbClr val="43525A">
                  <a:tint val="75000"/>
                </a:srgbClr>
              </a:solidFill>
            </a:endParaRPr>
          </a:p>
        </p:txBody>
      </p:sp>
    </p:spTree>
    <p:extLst>
      <p:ext uri="{BB962C8B-B14F-4D97-AF65-F5344CB8AC3E}">
        <p14:creationId xmlns:p14="http://schemas.microsoft.com/office/powerpoint/2010/main" val="77620502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5293" y="383963"/>
            <a:ext cx="3302465" cy="1343872"/>
          </a:xfrm>
        </p:spPr>
        <p:txBody>
          <a:bodyPr anchor="b"/>
          <a:lstStyle>
            <a:lvl1pPr>
              <a:defRPr sz="2687"/>
            </a:lvl1pPr>
          </a:lstStyle>
          <a:p>
            <a:r>
              <a:rPr lang="en-US"/>
              <a:t>Click to edit Master title style</a:t>
            </a:r>
            <a:endParaRPr lang="en-US" dirty="0"/>
          </a:p>
        </p:txBody>
      </p:sp>
      <p:sp>
        <p:nvSpPr>
          <p:cNvPr id="3" name="Content Placeholder 2"/>
          <p:cNvSpPr>
            <a:spLocks noGrp="1"/>
          </p:cNvSpPr>
          <p:nvPr>
            <p:ph idx="1"/>
          </p:nvPr>
        </p:nvSpPr>
        <p:spPr>
          <a:xfrm>
            <a:off x="4353068" y="829255"/>
            <a:ext cx="5183684" cy="4092942"/>
          </a:xfrm>
        </p:spPr>
        <p:txBody>
          <a:bodyPr/>
          <a:lstStyle>
            <a:lvl1pPr>
              <a:defRPr sz="2687"/>
            </a:lvl1pPr>
            <a:lvl2pPr>
              <a:defRPr sz="2351"/>
            </a:lvl2pPr>
            <a:lvl3pPr>
              <a:defRPr sz="2016"/>
            </a:lvl3pPr>
            <a:lvl4pPr>
              <a:defRPr sz="1680"/>
            </a:lvl4pPr>
            <a:lvl5pPr>
              <a:defRPr sz="1680"/>
            </a:lvl5pPr>
            <a:lvl6pPr>
              <a:defRPr sz="1680"/>
            </a:lvl6pPr>
            <a:lvl7pPr>
              <a:defRPr sz="1680"/>
            </a:lvl7pPr>
            <a:lvl8pPr>
              <a:defRPr sz="1680"/>
            </a:lvl8pPr>
            <a:lvl9pPr>
              <a:defRPr sz="168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05293" y="1727836"/>
            <a:ext cx="3302465" cy="3201027"/>
          </a:xfrm>
        </p:spPr>
        <p:txBody>
          <a:bodyPr/>
          <a:lstStyle>
            <a:lvl1pPr marL="0" indent="0">
              <a:buNone/>
              <a:defRPr sz="1344"/>
            </a:lvl1pPr>
            <a:lvl2pPr marL="383957" indent="0">
              <a:buNone/>
              <a:defRPr sz="1176"/>
            </a:lvl2pPr>
            <a:lvl3pPr marL="767913" indent="0">
              <a:buNone/>
              <a:defRPr sz="1008"/>
            </a:lvl3pPr>
            <a:lvl4pPr marL="1151870" indent="0">
              <a:buNone/>
              <a:defRPr sz="840"/>
            </a:lvl4pPr>
            <a:lvl5pPr marL="1535826" indent="0">
              <a:buNone/>
              <a:defRPr sz="840"/>
            </a:lvl5pPr>
            <a:lvl6pPr marL="1919783" indent="0">
              <a:buNone/>
              <a:defRPr sz="840"/>
            </a:lvl6pPr>
            <a:lvl7pPr marL="2303739" indent="0">
              <a:buNone/>
              <a:defRPr sz="840"/>
            </a:lvl7pPr>
            <a:lvl8pPr marL="2687696" indent="0">
              <a:buNone/>
              <a:defRPr sz="840"/>
            </a:lvl8pPr>
            <a:lvl9pPr marL="3071652" indent="0">
              <a:buNone/>
              <a:defRPr sz="840"/>
            </a:lvl9pPr>
          </a:lstStyle>
          <a:p>
            <a:pPr lvl="0"/>
            <a:r>
              <a:rPr lang="en-US"/>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solidFill>
                  <a:srgbClr val="43525A">
                    <a:tint val="75000"/>
                  </a:srgbClr>
                </a:solidFill>
              </a:rPr>
              <a:pPr/>
              <a:t>9/20/2018</a:t>
            </a:fld>
            <a:endParaRPr lang="en-US" dirty="0">
              <a:solidFill>
                <a:srgbClr val="43525A">
                  <a:tint val="75000"/>
                </a:srgbClr>
              </a:solidFill>
            </a:endParaRPr>
          </a:p>
        </p:txBody>
      </p:sp>
      <p:sp>
        <p:nvSpPr>
          <p:cNvPr id="6" name="Footer Placeholder 5"/>
          <p:cNvSpPr>
            <a:spLocks noGrp="1"/>
          </p:cNvSpPr>
          <p:nvPr>
            <p:ph type="ftr" sz="quarter" idx="11"/>
          </p:nvPr>
        </p:nvSpPr>
        <p:spPr/>
        <p:txBody>
          <a:bodyPr/>
          <a:lstStyle/>
          <a:p>
            <a:endParaRPr lang="en-US" dirty="0">
              <a:solidFill>
                <a:srgbClr val="43525A">
                  <a:tint val="75000"/>
                </a:srgbClr>
              </a:solidFill>
            </a:endParaRPr>
          </a:p>
        </p:txBody>
      </p:sp>
      <p:sp>
        <p:nvSpPr>
          <p:cNvPr id="7" name="Slide Number Placeholder 6"/>
          <p:cNvSpPr>
            <a:spLocks noGrp="1"/>
          </p:cNvSpPr>
          <p:nvPr>
            <p:ph type="sldNum" sz="quarter" idx="12"/>
          </p:nvPr>
        </p:nvSpPr>
        <p:spPr/>
        <p:txBody>
          <a:bodyPr/>
          <a:lstStyle/>
          <a:p>
            <a:fld id="{48F63A3B-78C7-47BE-AE5E-E10140E04643}" type="slidenum">
              <a:rPr lang="en-US" smtClean="0">
                <a:solidFill>
                  <a:srgbClr val="43525A">
                    <a:tint val="75000"/>
                  </a:srgbClr>
                </a:solidFill>
              </a:rPr>
              <a:pPr/>
              <a:t>‹#›</a:t>
            </a:fld>
            <a:endParaRPr lang="en-US" dirty="0">
              <a:solidFill>
                <a:srgbClr val="43525A">
                  <a:tint val="75000"/>
                </a:srgbClr>
              </a:solidFill>
            </a:endParaRPr>
          </a:p>
        </p:txBody>
      </p:sp>
    </p:spTree>
    <p:extLst>
      <p:ext uri="{BB962C8B-B14F-4D97-AF65-F5344CB8AC3E}">
        <p14:creationId xmlns:p14="http://schemas.microsoft.com/office/powerpoint/2010/main" val="90488542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5293" y="383963"/>
            <a:ext cx="3302465" cy="1343872"/>
          </a:xfrm>
        </p:spPr>
        <p:txBody>
          <a:bodyPr anchor="b"/>
          <a:lstStyle>
            <a:lvl1pPr>
              <a:defRPr sz="2687"/>
            </a:lvl1pPr>
          </a:lstStyle>
          <a:p>
            <a:r>
              <a:rPr lang="en-US"/>
              <a:t>Click to edit Master title style</a:t>
            </a:r>
            <a:endParaRPr lang="en-US" dirty="0"/>
          </a:p>
        </p:txBody>
      </p:sp>
      <p:sp>
        <p:nvSpPr>
          <p:cNvPr id="3" name="Picture Placeholder 2"/>
          <p:cNvSpPr>
            <a:spLocks noGrp="1" noChangeAspect="1"/>
          </p:cNvSpPr>
          <p:nvPr>
            <p:ph type="pic" idx="1"/>
          </p:nvPr>
        </p:nvSpPr>
        <p:spPr>
          <a:xfrm>
            <a:off x="4353068" y="829255"/>
            <a:ext cx="5183684" cy="4092942"/>
          </a:xfrm>
        </p:spPr>
        <p:txBody>
          <a:bodyPr anchor="t"/>
          <a:lstStyle>
            <a:lvl1pPr marL="0" indent="0">
              <a:buNone/>
              <a:defRPr sz="2687"/>
            </a:lvl1pPr>
            <a:lvl2pPr marL="383957" indent="0">
              <a:buNone/>
              <a:defRPr sz="2351"/>
            </a:lvl2pPr>
            <a:lvl3pPr marL="767913" indent="0">
              <a:buNone/>
              <a:defRPr sz="2016"/>
            </a:lvl3pPr>
            <a:lvl4pPr marL="1151870" indent="0">
              <a:buNone/>
              <a:defRPr sz="1680"/>
            </a:lvl4pPr>
            <a:lvl5pPr marL="1535826" indent="0">
              <a:buNone/>
              <a:defRPr sz="1680"/>
            </a:lvl5pPr>
            <a:lvl6pPr marL="1919783" indent="0">
              <a:buNone/>
              <a:defRPr sz="1680"/>
            </a:lvl6pPr>
            <a:lvl7pPr marL="2303739" indent="0">
              <a:buNone/>
              <a:defRPr sz="1680"/>
            </a:lvl7pPr>
            <a:lvl8pPr marL="2687696" indent="0">
              <a:buNone/>
              <a:defRPr sz="1680"/>
            </a:lvl8pPr>
            <a:lvl9pPr marL="3071652" indent="0">
              <a:buNone/>
              <a:defRPr sz="1680"/>
            </a:lvl9pPr>
          </a:lstStyle>
          <a:p>
            <a:r>
              <a:rPr lang="en-US"/>
              <a:t>Click icon to add picture</a:t>
            </a:r>
            <a:endParaRPr lang="en-US" dirty="0"/>
          </a:p>
        </p:txBody>
      </p:sp>
      <p:sp>
        <p:nvSpPr>
          <p:cNvPr id="4" name="Text Placeholder 3"/>
          <p:cNvSpPr>
            <a:spLocks noGrp="1"/>
          </p:cNvSpPr>
          <p:nvPr>
            <p:ph type="body" sz="half" idx="2"/>
          </p:nvPr>
        </p:nvSpPr>
        <p:spPr>
          <a:xfrm>
            <a:off x="705293" y="1727836"/>
            <a:ext cx="3302465" cy="3201027"/>
          </a:xfrm>
        </p:spPr>
        <p:txBody>
          <a:bodyPr/>
          <a:lstStyle>
            <a:lvl1pPr marL="0" indent="0">
              <a:buNone/>
              <a:defRPr sz="1344"/>
            </a:lvl1pPr>
            <a:lvl2pPr marL="383957" indent="0">
              <a:buNone/>
              <a:defRPr sz="1176"/>
            </a:lvl2pPr>
            <a:lvl3pPr marL="767913" indent="0">
              <a:buNone/>
              <a:defRPr sz="1008"/>
            </a:lvl3pPr>
            <a:lvl4pPr marL="1151870" indent="0">
              <a:buNone/>
              <a:defRPr sz="840"/>
            </a:lvl4pPr>
            <a:lvl5pPr marL="1535826" indent="0">
              <a:buNone/>
              <a:defRPr sz="840"/>
            </a:lvl5pPr>
            <a:lvl6pPr marL="1919783" indent="0">
              <a:buNone/>
              <a:defRPr sz="840"/>
            </a:lvl6pPr>
            <a:lvl7pPr marL="2303739" indent="0">
              <a:buNone/>
              <a:defRPr sz="840"/>
            </a:lvl7pPr>
            <a:lvl8pPr marL="2687696" indent="0">
              <a:buNone/>
              <a:defRPr sz="840"/>
            </a:lvl8pPr>
            <a:lvl9pPr marL="3071652" indent="0">
              <a:buNone/>
              <a:defRPr sz="840"/>
            </a:lvl9pPr>
          </a:lstStyle>
          <a:p>
            <a:pPr lvl="0"/>
            <a:r>
              <a:rPr lang="en-US"/>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solidFill>
                  <a:srgbClr val="43525A">
                    <a:tint val="75000"/>
                  </a:srgbClr>
                </a:solidFill>
              </a:rPr>
              <a:pPr/>
              <a:t>9/20/2018</a:t>
            </a:fld>
            <a:endParaRPr lang="en-US" dirty="0">
              <a:solidFill>
                <a:srgbClr val="43525A">
                  <a:tint val="75000"/>
                </a:srgbClr>
              </a:solidFill>
            </a:endParaRPr>
          </a:p>
        </p:txBody>
      </p:sp>
      <p:sp>
        <p:nvSpPr>
          <p:cNvPr id="6" name="Footer Placeholder 5"/>
          <p:cNvSpPr>
            <a:spLocks noGrp="1"/>
          </p:cNvSpPr>
          <p:nvPr>
            <p:ph type="ftr" sz="quarter" idx="11"/>
          </p:nvPr>
        </p:nvSpPr>
        <p:spPr/>
        <p:txBody>
          <a:bodyPr/>
          <a:lstStyle/>
          <a:p>
            <a:endParaRPr lang="en-US" dirty="0">
              <a:solidFill>
                <a:srgbClr val="43525A">
                  <a:tint val="75000"/>
                </a:srgbClr>
              </a:solidFill>
            </a:endParaRPr>
          </a:p>
        </p:txBody>
      </p:sp>
      <p:sp>
        <p:nvSpPr>
          <p:cNvPr id="7" name="Slide Number Placeholder 6"/>
          <p:cNvSpPr>
            <a:spLocks noGrp="1"/>
          </p:cNvSpPr>
          <p:nvPr>
            <p:ph type="sldNum" sz="quarter" idx="12"/>
          </p:nvPr>
        </p:nvSpPr>
        <p:spPr/>
        <p:txBody>
          <a:bodyPr/>
          <a:lstStyle/>
          <a:p>
            <a:fld id="{48F63A3B-78C7-47BE-AE5E-E10140E04643}" type="slidenum">
              <a:rPr lang="en-US" smtClean="0">
                <a:solidFill>
                  <a:srgbClr val="43525A">
                    <a:tint val="75000"/>
                  </a:srgbClr>
                </a:solidFill>
              </a:rPr>
              <a:pPr/>
              <a:t>‹#›</a:t>
            </a:fld>
            <a:endParaRPr lang="en-US" dirty="0">
              <a:solidFill>
                <a:srgbClr val="43525A">
                  <a:tint val="75000"/>
                </a:srgbClr>
              </a:solidFill>
            </a:endParaRPr>
          </a:p>
        </p:txBody>
      </p:sp>
    </p:spTree>
    <p:extLst>
      <p:ext uri="{BB962C8B-B14F-4D97-AF65-F5344CB8AC3E}">
        <p14:creationId xmlns:p14="http://schemas.microsoft.com/office/powerpoint/2010/main" val="372909735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solidFill>
                  <a:srgbClr val="43525A">
                    <a:tint val="75000"/>
                  </a:srgbClr>
                </a:solidFill>
              </a:rPr>
              <a:pPr/>
              <a:t>9/20/2018</a:t>
            </a:fld>
            <a:endParaRPr lang="en-US" dirty="0">
              <a:solidFill>
                <a:srgbClr val="43525A">
                  <a:tint val="75000"/>
                </a:srgbClr>
              </a:solidFill>
            </a:endParaRPr>
          </a:p>
        </p:txBody>
      </p:sp>
      <p:sp>
        <p:nvSpPr>
          <p:cNvPr id="5" name="Footer Placeholder 4"/>
          <p:cNvSpPr>
            <a:spLocks noGrp="1"/>
          </p:cNvSpPr>
          <p:nvPr>
            <p:ph type="ftr" sz="quarter" idx="11"/>
          </p:nvPr>
        </p:nvSpPr>
        <p:spPr/>
        <p:txBody>
          <a:bodyPr/>
          <a:lstStyle/>
          <a:p>
            <a:endParaRPr lang="en-US" dirty="0">
              <a:solidFill>
                <a:srgbClr val="43525A">
                  <a:tint val="75000"/>
                </a:srgbClr>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smtClean="0">
                <a:solidFill>
                  <a:srgbClr val="43525A">
                    <a:tint val="75000"/>
                  </a:srgbClr>
                </a:solidFill>
              </a:rPr>
              <a:pPr/>
              <a:t>‹#›</a:t>
            </a:fld>
            <a:endParaRPr lang="en-US" dirty="0">
              <a:solidFill>
                <a:srgbClr val="43525A">
                  <a:tint val="75000"/>
                </a:srgbClr>
              </a:solidFill>
            </a:endParaRPr>
          </a:p>
        </p:txBody>
      </p:sp>
    </p:spTree>
    <p:extLst>
      <p:ext uri="{BB962C8B-B14F-4D97-AF65-F5344CB8AC3E}">
        <p14:creationId xmlns:p14="http://schemas.microsoft.com/office/powerpoint/2010/main" val="9199515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smtClean="0"/>
              <a:t>9/20/2018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75128319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27555" y="306636"/>
            <a:ext cx="2207865" cy="488086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03957" y="306636"/>
            <a:ext cx="6495604" cy="488086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solidFill>
                  <a:srgbClr val="43525A">
                    <a:tint val="75000"/>
                  </a:srgbClr>
                </a:solidFill>
              </a:rPr>
              <a:pPr/>
              <a:t>9/20/2018</a:t>
            </a:fld>
            <a:endParaRPr lang="en-US" dirty="0">
              <a:solidFill>
                <a:srgbClr val="43525A">
                  <a:tint val="75000"/>
                </a:srgbClr>
              </a:solidFill>
            </a:endParaRPr>
          </a:p>
        </p:txBody>
      </p:sp>
      <p:sp>
        <p:nvSpPr>
          <p:cNvPr id="5" name="Footer Placeholder 4"/>
          <p:cNvSpPr>
            <a:spLocks noGrp="1"/>
          </p:cNvSpPr>
          <p:nvPr>
            <p:ph type="ftr" sz="quarter" idx="11"/>
          </p:nvPr>
        </p:nvSpPr>
        <p:spPr/>
        <p:txBody>
          <a:bodyPr/>
          <a:lstStyle/>
          <a:p>
            <a:endParaRPr lang="en-US" dirty="0">
              <a:solidFill>
                <a:srgbClr val="43525A">
                  <a:tint val="75000"/>
                </a:srgbClr>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smtClean="0">
                <a:solidFill>
                  <a:srgbClr val="43525A">
                    <a:tint val="75000"/>
                  </a:srgbClr>
                </a:solidFill>
              </a:rPr>
              <a:pPr/>
              <a:t>‹#›</a:t>
            </a:fld>
            <a:endParaRPr lang="en-US" dirty="0">
              <a:solidFill>
                <a:srgbClr val="43525A">
                  <a:tint val="75000"/>
                </a:srgbClr>
              </a:solidFill>
            </a:endParaRPr>
          </a:p>
        </p:txBody>
      </p:sp>
    </p:spTree>
    <p:extLst>
      <p:ext uri="{BB962C8B-B14F-4D97-AF65-F5344CB8AC3E}">
        <p14:creationId xmlns:p14="http://schemas.microsoft.com/office/powerpoint/2010/main" val="153394384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Content and Image">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359"/>
            </a:lvl1pPr>
          </a:lstStyle>
          <a:p>
            <a:r>
              <a:rPr lang="en-US" dirty="0"/>
              <a:t>Click to edit Master title style</a:t>
            </a:r>
            <a:endParaRPr lang="en-GB" dirty="0"/>
          </a:p>
        </p:txBody>
      </p:sp>
      <p:sp>
        <p:nvSpPr>
          <p:cNvPr id="3" name="Content Placeholder 2"/>
          <p:cNvSpPr>
            <a:spLocks noGrp="1"/>
          </p:cNvSpPr>
          <p:nvPr>
            <p:ph idx="1"/>
          </p:nvPr>
        </p:nvSpPr>
        <p:spPr>
          <a:xfrm>
            <a:off x="703957" y="1533188"/>
            <a:ext cx="4347228" cy="4072677"/>
          </a:xfrm>
        </p:spPr>
        <p:txBody>
          <a:bodyPr/>
          <a:lstStyle>
            <a:lvl1pPr marL="0" indent="0">
              <a:buNone/>
              <a:defRPr/>
            </a:lvl1pPr>
          </a:lstStyle>
          <a:p>
            <a:pPr lvl="0"/>
            <a:r>
              <a:rPr lang="en-US" dirty="0"/>
              <a:t>Click to edit Master text styles</a:t>
            </a:r>
          </a:p>
        </p:txBody>
      </p:sp>
      <p:sp>
        <p:nvSpPr>
          <p:cNvPr id="5" name="Picture Placeholder 4"/>
          <p:cNvSpPr>
            <a:spLocks noGrp="1"/>
          </p:cNvSpPr>
          <p:nvPr>
            <p:ph type="pic" sz="quarter" idx="10"/>
          </p:nvPr>
        </p:nvSpPr>
        <p:spPr>
          <a:xfrm>
            <a:off x="5170352" y="1535856"/>
            <a:ext cx="4553056" cy="4044947"/>
          </a:xfrm>
        </p:spPr>
        <p:txBody>
          <a:bodyPr/>
          <a:lstStyle/>
          <a:p>
            <a:endParaRPr lang="en-GB" dirty="0"/>
          </a:p>
        </p:txBody>
      </p:sp>
    </p:spTree>
    <p:extLst>
      <p:ext uri="{BB962C8B-B14F-4D97-AF65-F5344CB8AC3E}">
        <p14:creationId xmlns:p14="http://schemas.microsoft.com/office/powerpoint/2010/main" val="282644701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Sourced Video">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flipH="1">
            <a:off x="1424483" y="4958609"/>
            <a:ext cx="8110936" cy="427540"/>
          </a:xfrm>
        </p:spPr>
        <p:txBody>
          <a:bodyPr anchor="ctr"/>
          <a:lstStyle>
            <a:lvl1pPr marL="0" indent="0">
              <a:buNone/>
              <a:defRPr/>
            </a:lvl1pPr>
            <a:lvl2pPr marL="383957" indent="0">
              <a:buNone/>
              <a:defRPr/>
            </a:lvl2pPr>
            <a:lvl3pPr marL="767913" indent="0">
              <a:buNone/>
              <a:defRPr/>
            </a:lvl3pPr>
            <a:lvl4pPr marL="1151870" indent="0">
              <a:buNone/>
              <a:defRPr/>
            </a:lvl4pPr>
            <a:lvl5pPr marL="1535826" indent="0">
              <a:buNone/>
              <a:defRPr/>
            </a:lvl5pPr>
          </a:lstStyle>
          <a:p>
            <a:pPr lvl="0"/>
            <a:r>
              <a:rPr lang="en-US" dirty="0"/>
              <a:t>Click to edit Master text styles</a:t>
            </a:r>
          </a:p>
        </p:txBody>
      </p:sp>
      <p:sp>
        <p:nvSpPr>
          <p:cNvPr id="5" name="TextBox 4"/>
          <p:cNvSpPr txBox="1"/>
          <p:nvPr userDrawn="1"/>
        </p:nvSpPr>
        <p:spPr>
          <a:xfrm>
            <a:off x="703960" y="4946744"/>
            <a:ext cx="748923" cy="454099"/>
          </a:xfrm>
          <a:prstGeom prst="rect">
            <a:avLst/>
          </a:prstGeom>
          <a:noFill/>
        </p:spPr>
        <p:txBody>
          <a:bodyPr wrap="none" rtlCol="0">
            <a:spAutoFit/>
          </a:bodyPr>
          <a:lstStyle/>
          <a:p>
            <a:r>
              <a:rPr lang="en-GB" sz="2351" dirty="0">
                <a:solidFill>
                  <a:srgbClr val="43525A"/>
                </a:solidFill>
              </a:rPr>
              <a:t>URL:</a:t>
            </a:r>
          </a:p>
        </p:txBody>
      </p:sp>
      <p:sp>
        <p:nvSpPr>
          <p:cNvPr id="8" name="Title 1"/>
          <p:cNvSpPr>
            <a:spLocks noGrp="1"/>
          </p:cNvSpPr>
          <p:nvPr>
            <p:ph type="title"/>
          </p:nvPr>
        </p:nvSpPr>
        <p:spPr>
          <a:xfrm>
            <a:off x="703959" y="306640"/>
            <a:ext cx="8831461" cy="1113227"/>
          </a:xfrm>
        </p:spPr>
        <p:txBody>
          <a:bodyPr>
            <a:normAutofit/>
          </a:bodyPr>
          <a:lstStyle>
            <a:lvl1pPr>
              <a:defRPr sz="3023"/>
            </a:lvl1pPr>
          </a:lstStyle>
          <a:p>
            <a:r>
              <a:rPr lang="en-US" dirty="0"/>
              <a:t>Click to edit Master title style</a:t>
            </a:r>
            <a:endParaRPr lang="en-GB" dirty="0"/>
          </a:p>
        </p:txBody>
      </p:sp>
    </p:spTree>
    <p:extLst>
      <p:ext uri="{BB962C8B-B14F-4D97-AF65-F5344CB8AC3E}">
        <p14:creationId xmlns:p14="http://schemas.microsoft.com/office/powerpoint/2010/main" val="42401176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8" name="Text Placeholder 3"/>
          <p:cNvSpPr>
            <a:spLocks noGrp="1"/>
          </p:cNvSpPr>
          <p:nvPr>
            <p:ph type="body" sz="quarter" idx="10"/>
          </p:nvPr>
        </p:nvSpPr>
        <p:spPr>
          <a:xfrm flipH="1">
            <a:off x="703957" y="5237861"/>
            <a:ext cx="4351734" cy="427540"/>
          </a:xfrm>
        </p:spPr>
        <p:txBody>
          <a:bodyPr anchor="ctr">
            <a:normAutofit/>
          </a:bodyPr>
          <a:lstStyle>
            <a:lvl1pPr marL="0" indent="0">
              <a:buNone/>
              <a:defRPr sz="1344"/>
            </a:lvl1pPr>
            <a:lvl2pPr marL="383957" indent="0">
              <a:buNone/>
              <a:defRPr/>
            </a:lvl2pPr>
            <a:lvl3pPr marL="767913" indent="0">
              <a:buNone/>
              <a:defRPr/>
            </a:lvl3pPr>
            <a:lvl4pPr marL="1151870" indent="0">
              <a:buNone/>
              <a:defRPr/>
            </a:lvl4pPr>
            <a:lvl5pPr marL="1535826" indent="0">
              <a:buNone/>
              <a:defRPr/>
            </a:lvl5pPr>
          </a:lstStyle>
          <a:p>
            <a:pPr lvl="0"/>
            <a:r>
              <a:rPr lang="en-US" dirty="0"/>
              <a:t>Click to edit Master text styles</a:t>
            </a:r>
          </a:p>
        </p:txBody>
      </p:sp>
      <p:sp>
        <p:nvSpPr>
          <p:cNvPr id="10" name="Text Placeholder 3"/>
          <p:cNvSpPr>
            <a:spLocks noGrp="1"/>
          </p:cNvSpPr>
          <p:nvPr>
            <p:ph type="body" sz="quarter" idx="11"/>
          </p:nvPr>
        </p:nvSpPr>
        <p:spPr>
          <a:xfrm flipH="1">
            <a:off x="5183685" y="5237861"/>
            <a:ext cx="4351734" cy="427540"/>
          </a:xfrm>
        </p:spPr>
        <p:txBody>
          <a:bodyPr anchor="ctr">
            <a:normAutofit/>
          </a:bodyPr>
          <a:lstStyle>
            <a:lvl1pPr marL="0" indent="0">
              <a:buNone/>
              <a:defRPr sz="1344"/>
            </a:lvl1pPr>
            <a:lvl2pPr marL="383957" indent="0">
              <a:buNone/>
              <a:defRPr/>
            </a:lvl2pPr>
            <a:lvl3pPr marL="767913" indent="0">
              <a:buNone/>
              <a:defRPr/>
            </a:lvl3pPr>
            <a:lvl4pPr marL="1151870" indent="0">
              <a:buNone/>
              <a:defRPr/>
            </a:lvl4pPr>
            <a:lvl5pPr marL="1535826" indent="0">
              <a:buNone/>
              <a:defRPr/>
            </a:lvl5pPr>
          </a:lstStyle>
          <a:p>
            <a:pPr lvl="0"/>
            <a:r>
              <a:rPr lang="en-US" dirty="0"/>
              <a:t>Click to edit Master text styles</a:t>
            </a:r>
          </a:p>
        </p:txBody>
      </p:sp>
      <p:sp>
        <p:nvSpPr>
          <p:cNvPr id="12" name="Text Placeholder 3"/>
          <p:cNvSpPr>
            <a:spLocks noGrp="1"/>
          </p:cNvSpPr>
          <p:nvPr>
            <p:ph type="body" sz="quarter" idx="12"/>
          </p:nvPr>
        </p:nvSpPr>
        <p:spPr>
          <a:xfrm flipH="1">
            <a:off x="703956" y="1434739"/>
            <a:ext cx="4351734" cy="427540"/>
          </a:xfrm>
        </p:spPr>
        <p:txBody>
          <a:bodyPr anchor="ctr">
            <a:normAutofit/>
          </a:bodyPr>
          <a:lstStyle>
            <a:lvl1pPr marL="0" indent="0">
              <a:buNone/>
              <a:defRPr sz="2016"/>
            </a:lvl1pPr>
            <a:lvl2pPr marL="383957" indent="0">
              <a:buNone/>
              <a:defRPr/>
            </a:lvl2pPr>
            <a:lvl3pPr marL="767913" indent="0">
              <a:buNone/>
              <a:defRPr/>
            </a:lvl3pPr>
            <a:lvl4pPr marL="1151870" indent="0">
              <a:buNone/>
              <a:defRPr/>
            </a:lvl4pPr>
            <a:lvl5pPr marL="1535826" indent="0">
              <a:buNone/>
              <a:defRPr/>
            </a:lvl5pPr>
          </a:lstStyle>
          <a:p>
            <a:pPr lvl="0"/>
            <a:r>
              <a:rPr lang="en-US" dirty="0"/>
              <a:t>Click to edit Master text styles</a:t>
            </a:r>
          </a:p>
        </p:txBody>
      </p:sp>
      <p:sp>
        <p:nvSpPr>
          <p:cNvPr id="13" name="Text Placeholder 3"/>
          <p:cNvSpPr>
            <a:spLocks noGrp="1"/>
          </p:cNvSpPr>
          <p:nvPr>
            <p:ph type="body" sz="quarter" idx="13"/>
          </p:nvPr>
        </p:nvSpPr>
        <p:spPr>
          <a:xfrm flipH="1">
            <a:off x="5183685" y="1438947"/>
            <a:ext cx="4351734" cy="427540"/>
          </a:xfrm>
        </p:spPr>
        <p:txBody>
          <a:bodyPr anchor="ctr">
            <a:normAutofit/>
          </a:bodyPr>
          <a:lstStyle>
            <a:lvl1pPr marL="0" indent="0">
              <a:buNone/>
              <a:defRPr sz="2016"/>
            </a:lvl1pPr>
            <a:lvl2pPr marL="383957" indent="0">
              <a:buNone/>
              <a:defRPr/>
            </a:lvl2pPr>
            <a:lvl3pPr marL="767913" indent="0">
              <a:buNone/>
              <a:defRPr/>
            </a:lvl3pPr>
            <a:lvl4pPr marL="1151870" indent="0">
              <a:buNone/>
              <a:defRPr/>
            </a:lvl4pPr>
            <a:lvl5pPr marL="1535826" indent="0">
              <a:buNone/>
              <a:defRPr/>
            </a:lvl5pPr>
          </a:lstStyle>
          <a:p>
            <a:pPr lvl="0"/>
            <a:r>
              <a:rPr lang="en-US" dirty="0"/>
              <a:t>Click to edit Master text styles</a:t>
            </a:r>
          </a:p>
        </p:txBody>
      </p:sp>
      <p:sp>
        <p:nvSpPr>
          <p:cNvPr id="15" name="Picture Placeholder 14"/>
          <p:cNvSpPr>
            <a:spLocks noGrp="1"/>
          </p:cNvSpPr>
          <p:nvPr>
            <p:ph type="pic" sz="quarter" idx="14"/>
          </p:nvPr>
        </p:nvSpPr>
        <p:spPr>
          <a:xfrm>
            <a:off x="703957" y="1862489"/>
            <a:ext cx="4351734" cy="3375678"/>
          </a:xfrm>
        </p:spPr>
        <p:txBody>
          <a:bodyPr/>
          <a:lstStyle/>
          <a:p>
            <a:endParaRPr lang="en-GB"/>
          </a:p>
        </p:txBody>
      </p:sp>
      <p:sp>
        <p:nvSpPr>
          <p:cNvPr id="16" name="Picture Placeholder 14"/>
          <p:cNvSpPr>
            <a:spLocks noGrp="1"/>
          </p:cNvSpPr>
          <p:nvPr>
            <p:ph type="pic" sz="quarter" idx="15"/>
          </p:nvPr>
        </p:nvSpPr>
        <p:spPr>
          <a:xfrm>
            <a:off x="5183683" y="1864239"/>
            <a:ext cx="4351734" cy="3375678"/>
          </a:xfrm>
        </p:spPr>
        <p:txBody>
          <a:bodyPr/>
          <a:lstStyle/>
          <a:p>
            <a:endParaRPr lang="en-GB"/>
          </a:p>
        </p:txBody>
      </p:sp>
    </p:spTree>
    <p:extLst>
      <p:ext uri="{BB962C8B-B14F-4D97-AF65-F5344CB8AC3E}">
        <p14:creationId xmlns:p14="http://schemas.microsoft.com/office/powerpoint/2010/main" val="194496066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Image">
    <p:spTree>
      <p:nvGrpSpPr>
        <p:cNvPr id="1" name=""/>
        <p:cNvGrpSpPr/>
        <p:nvPr/>
      </p:nvGrpSpPr>
      <p:grpSpPr>
        <a:xfrm>
          <a:off x="0" y="0"/>
          <a:ext cx="0" cy="0"/>
          <a:chOff x="0" y="0"/>
          <a:chExt cx="0" cy="0"/>
        </a:xfrm>
      </p:grpSpPr>
      <p:sp>
        <p:nvSpPr>
          <p:cNvPr id="8" name="Text Placeholder 3"/>
          <p:cNvSpPr>
            <a:spLocks noGrp="1"/>
          </p:cNvSpPr>
          <p:nvPr>
            <p:ph type="body" sz="quarter" idx="10"/>
          </p:nvPr>
        </p:nvSpPr>
        <p:spPr>
          <a:xfrm flipH="1">
            <a:off x="703957" y="5237861"/>
            <a:ext cx="8831459" cy="427540"/>
          </a:xfrm>
        </p:spPr>
        <p:txBody>
          <a:bodyPr anchor="ctr">
            <a:normAutofit/>
          </a:bodyPr>
          <a:lstStyle>
            <a:lvl1pPr marL="0" indent="0">
              <a:buNone/>
              <a:defRPr sz="1344"/>
            </a:lvl1pPr>
            <a:lvl2pPr marL="383957" indent="0">
              <a:buNone/>
              <a:defRPr/>
            </a:lvl2pPr>
            <a:lvl3pPr marL="767913" indent="0">
              <a:buNone/>
              <a:defRPr/>
            </a:lvl3pPr>
            <a:lvl4pPr marL="1151870" indent="0">
              <a:buNone/>
              <a:defRPr/>
            </a:lvl4pPr>
            <a:lvl5pPr marL="1535826" indent="0">
              <a:buNone/>
              <a:defRPr/>
            </a:lvl5pPr>
          </a:lstStyle>
          <a:p>
            <a:pPr lvl="0"/>
            <a:r>
              <a:rPr lang="en-US" dirty="0"/>
              <a:t>Click to edit Master text styles</a:t>
            </a:r>
          </a:p>
        </p:txBody>
      </p:sp>
      <p:sp>
        <p:nvSpPr>
          <p:cNvPr id="12" name="Text Placeholder 3"/>
          <p:cNvSpPr>
            <a:spLocks noGrp="1"/>
          </p:cNvSpPr>
          <p:nvPr>
            <p:ph type="body" sz="quarter" idx="12"/>
          </p:nvPr>
        </p:nvSpPr>
        <p:spPr>
          <a:xfrm flipH="1">
            <a:off x="703957" y="1434739"/>
            <a:ext cx="8831459" cy="427540"/>
          </a:xfrm>
        </p:spPr>
        <p:txBody>
          <a:bodyPr anchor="ctr">
            <a:normAutofit/>
          </a:bodyPr>
          <a:lstStyle>
            <a:lvl1pPr marL="0" indent="0">
              <a:buNone/>
              <a:defRPr sz="2016"/>
            </a:lvl1pPr>
            <a:lvl2pPr marL="383957" indent="0">
              <a:buNone/>
              <a:defRPr/>
            </a:lvl2pPr>
            <a:lvl3pPr marL="767913" indent="0">
              <a:buNone/>
              <a:defRPr/>
            </a:lvl3pPr>
            <a:lvl4pPr marL="1151870" indent="0">
              <a:buNone/>
              <a:defRPr/>
            </a:lvl4pPr>
            <a:lvl5pPr marL="1535826" indent="0">
              <a:buNone/>
              <a:defRPr/>
            </a:lvl5pPr>
          </a:lstStyle>
          <a:p>
            <a:pPr lvl="0"/>
            <a:r>
              <a:rPr lang="en-US" dirty="0"/>
              <a:t>Click to edit Master text styles</a:t>
            </a:r>
          </a:p>
        </p:txBody>
      </p:sp>
      <p:sp>
        <p:nvSpPr>
          <p:cNvPr id="6" name="Picture Placeholder 5"/>
          <p:cNvSpPr>
            <a:spLocks noGrp="1"/>
          </p:cNvSpPr>
          <p:nvPr>
            <p:ph type="pic" sz="quarter" idx="13"/>
          </p:nvPr>
        </p:nvSpPr>
        <p:spPr>
          <a:xfrm>
            <a:off x="703959" y="1862489"/>
            <a:ext cx="8831461" cy="3375678"/>
          </a:xfrm>
        </p:spPr>
        <p:txBody>
          <a:bodyPr/>
          <a:lstStyle/>
          <a:p>
            <a:endParaRPr lang="en-GB"/>
          </a:p>
        </p:txBody>
      </p:sp>
      <p:sp>
        <p:nvSpPr>
          <p:cNvPr id="4" name="TextBox 3">
            <a:extLst>
              <a:ext uri="{FF2B5EF4-FFF2-40B4-BE49-F238E27FC236}">
                <a16:creationId xmlns:a16="http://schemas.microsoft.com/office/drawing/2014/main" id="{3CC66BF8-9F36-274C-974D-1343BDA00F29}"/>
              </a:ext>
            </a:extLst>
          </p:cNvPr>
          <p:cNvSpPr txBox="1"/>
          <p:nvPr userDrawn="1"/>
        </p:nvSpPr>
        <p:spPr>
          <a:xfrm>
            <a:off x="703957" y="596122"/>
            <a:ext cx="8831459" cy="609269"/>
          </a:xfrm>
          <a:prstGeom prst="rect">
            <a:avLst/>
          </a:prstGeom>
          <a:noFill/>
        </p:spPr>
        <p:txBody>
          <a:bodyPr wrap="square" rtlCol="0" anchor="ctr">
            <a:spAutoFit/>
          </a:bodyPr>
          <a:lstStyle/>
          <a:p>
            <a:r>
              <a:rPr lang="en-GB" sz="3359" b="1" dirty="0">
                <a:solidFill>
                  <a:srgbClr val="43525A"/>
                </a:solidFill>
              </a:rPr>
              <a:t>Unit Objectives</a:t>
            </a:r>
          </a:p>
        </p:txBody>
      </p:sp>
    </p:spTree>
    <p:extLst>
      <p:ext uri="{BB962C8B-B14F-4D97-AF65-F5344CB8AC3E}">
        <p14:creationId xmlns:p14="http://schemas.microsoft.com/office/powerpoint/2010/main" val="340002567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Unit objectives">
    <p:spTree>
      <p:nvGrpSpPr>
        <p:cNvPr id="1" name=""/>
        <p:cNvGrpSpPr/>
        <p:nvPr/>
      </p:nvGrpSpPr>
      <p:grpSpPr>
        <a:xfrm>
          <a:off x="0" y="0"/>
          <a:ext cx="0" cy="0"/>
          <a:chOff x="0" y="0"/>
          <a:chExt cx="0" cy="0"/>
        </a:xfrm>
      </p:grpSpPr>
      <p:sp>
        <p:nvSpPr>
          <p:cNvPr id="6" name="Content Placeholder 2"/>
          <p:cNvSpPr>
            <a:spLocks noGrp="1"/>
          </p:cNvSpPr>
          <p:nvPr>
            <p:ph idx="1"/>
          </p:nvPr>
        </p:nvSpPr>
        <p:spPr>
          <a:xfrm>
            <a:off x="703959" y="1547640"/>
            <a:ext cx="8831461" cy="3554404"/>
          </a:xfrm>
        </p:spPr>
        <p:txBody>
          <a:bodyPr/>
          <a:lstStyle>
            <a:lvl1pPr marL="431951" indent="-431951">
              <a:buFont typeface="+mj-lt"/>
              <a:buAutoNum type="arabicPeriod"/>
              <a:defRPr/>
            </a:lvl1pPr>
          </a:lstStyle>
          <a:p>
            <a:pPr lvl="0"/>
            <a:r>
              <a:rPr lang="en-US" dirty="0"/>
              <a:t>Click to edit Master text styles</a:t>
            </a:r>
          </a:p>
        </p:txBody>
      </p:sp>
      <p:sp>
        <p:nvSpPr>
          <p:cNvPr id="7" name="TextBox 6"/>
          <p:cNvSpPr txBox="1"/>
          <p:nvPr userDrawn="1"/>
        </p:nvSpPr>
        <p:spPr>
          <a:xfrm>
            <a:off x="703957" y="1108235"/>
            <a:ext cx="2691250" cy="454099"/>
          </a:xfrm>
          <a:prstGeom prst="rect">
            <a:avLst/>
          </a:prstGeom>
          <a:noFill/>
        </p:spPr>
        <p:txBody>
          <a:bodyPr wrap="none" rtlCol="0">
            <a:spAutoFit/>
          </a:bodyPr>
          <a:lstStyle/>
          <a:p>
            <a:r>
              <a:rPr lang="en-GB" sz="2351" b="1" dirty="0">
                <a:solidFill>
                  <a:srgbClr val="43525A"/>
                </a:solidFill>
              </a:rPr>
              <a:t>In this topic we will:</a:t>
            </a:r>
          </a:p>
        </p:txBody>
      </p:sp>
      <p:sp>
        <p:nvSpPr>
          <p:cNvPr id="3" name="TextBox 2">
            <a:extLst>
              <a:ext uri="{FF2B5EF4-FFF2-40B4-BE49-F238E27FC236}">
                <a16:creationId xmlns:a16="http://schemas.microsoft.com/office/drawing/2014/main" id="{57618537-F5E9-3749-AC7F-D2C31DFF0143}"/>
              </a:ext>
            </a:extLst>
          </p:cNvPr>
          <p:cNvSpPr txBox="1"/>
          <p:nvPr userDrawn="1"/>
        </p:nvSpPr>
        <p:spPr>
          <a:xfrm>
            <a:off x="703959" y="355312"/>
            <a:ext cx="8831461" cy="609269"/>
          </a:xfrm>
          <a:prstGeom prst="rect">
            <a:avLst/>
          </a:prstGeom>
          <a:noFill/>
        </p:spPr>
        <p:txBody>
          <a:bodyPr wrap="square" rtlCol="0">
            <a:spAutoFit/>
          </a:bodyPr>
          <a:lstStyle/>
          <a:p>
            <a:r>
              <a:rPr lang="en-GB" sz="3359" b="1" dirty="0">
                <a:solidFill>
                  <a:srgbClr val="43525A"/>
                </a:solidFill>
              </a:rPr>
              <a:t>Unit Objectives</a:t>
            </a:r>
          </a:p>
        </p:txBody>
      </p:sp>
    </p:spTree>
    <p:extLst>
      <p:ext uri="{BB962C8B-B14F-4D97-AF65-F5344CB8AC3E}">
        <p14:creationId xmlns:p14="http://schemas.microsoft.com/office/powerpoint/2010/main" val="39170732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smtClean="0"/>
              <a:t>9/20/2018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8407413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5293" y="383963"/>
            <a:ext cx="3302465" cy="1343872"/>
          </a:xfrm>
        </p:spPr>
        <p:txBody>
          <a:bodyPr anchor="b"/>
          <a:lstStyle>
            <a:lvl1pPr>
              <a:defRPr sz="2687"/>
            </a:lvl1pPr>
          </a:lstStyle>
          <a:p>
            <a:r>
              <a:rPr lang="en-US"/>
              <a:t>Click to edit Master title style</a:t>
            </a:r>
            <a:endParaRPr lang="en-US" dirty="0"/>
          </a:p>
        </p:txBody>
      </p:sp>
      <p:sp>
        <p:nvSpPr>
          <p:cNvPr id="3" name="Content Placeholder 2"/>
          <p:cNvSpPr>
            <a:spLocks noGrp="1"/>
          </p:cNvSpPr>
          <p:nvPr>
            <p:ph idx="1"/>
          </p:nvPr>
        </p:nvSpPr>
        <p:spPr>
          <a:xfrm>
            <a:off x="4353068" y="829255"/>
            <a:ext cx="5183684" cy="4092942"/>
          </a:xfrm>
        </p:spPr>
        <p:txBody>
          <a:bodyPr/>
          <a:lstStyle>
            <a:lvl1pPr>
              <a:defRPr sz="2687"/>
            </a:lvl1pPr>
            <a:lvl2pPr>
              <a:defRPr sz="2351"/>
            </a:lvl2pPr>
            <a:lvl3pPr>
              <a:defRPr sz="2016"/>
            </a:lvl3pPr>
            <a:lvl4pPr>
              <a:defRPr sz="1680"/>
            </a:lvl4pPr>
            <a:lvl5pPr>
              <a:defRPr sz="1680"/>
            </a:lvl5pPr>
            <a:lvl6pPr>
              <a:defRPr sz="1680"/>
            </a:lvl6pPr>
            <a:lvl7pPr>
              <a:defRPr sz="1680"/>
            </a:lvl7pPr>
            <a:lvl8pPr>
              <a:defRPr sz="1680"/>
            </a:lvl8pPr>
            <a:lvl9pPr>
              <a:defRPr sz="168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05293" y="1727836"/>
            <a:ext cx="3302465" cy="3201027"/>
          </a:xfrm>
        </p:spPr>
        <p:txBody>
          <a:bodyPr/>
          <a:lstStyle>
            <a:lvl1pPr marL="0" indent="0">
              <a:buNone/>
              <a:defRPr sz="1344"/>
            </a:lvl1pPr>
            <a:lvl2pPr marL="383957" indent="0">
              <a:buNone/>
              <a:defRPr sz="1176"/>
            </a:lvl2pPr>
            <a:lvl3pPr marL="767913" indent="0">
              <a:buNone/>
              <a:defRPr sz="1008"/>
            </a:lvl3pPr>
            <a:lvl4pPr marL="1151870" indent="0">
              <a:buNone/>
              <a:defRPr sz="840"/>
            </a:lvl4pPr>
            <a:lvl5pPr marL="1535826" indent="0">
              <a:buNone/>
              <a:defRPr sz="840"/>
            </a:lvl5pPr>
            <a:lvl6pPr marL="1919783" indent="0">
              <a:buNone/>
              <a:defRPr sz="840"/>
            </a:lvl6pPr>
            <a:lvl7pPr marL="2303739" indent="0">
              <a:buNone/>
              <a:defRPr sz="840"/>
            </a:lvl7pPr>
            <a:lvl8pPr marL="2687696" indent="0">
              <a:buNone/>
              <a:defRPr sz="840"/>
            </a:lvl8pPr>
            <a:lvl9pPr marL="3071652" indent="0">
              <a:buNone/>
              <a:defRPr sz="840"/>
            </a:lvl9pPr>
          </a:lstStyle>
          <a:p>
            <a:pPr lvl="0"/>
            <a:r>
              <a:rPr lang="en-US"/>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9/20/2018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4309231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5293" y="383963"/>
            <a:ext cx="3302465" cy="1343872"/>
          </a:xfrm>
        </p:spPr>
        <p:txBody>
          <a:bodyPr anchor="b"/>
          <a:lstStyle>
            <a:lvl1pPr>
              <a:defRPr sz="2687"/>
            </a:lvl1pPr>
          </a:lstStyle>
          <a:p>
            <a:r>
              <a:rPr lang="en-US"/>
              <a:t>Click to edit Master title style</a:t>
            </a:r>
            <a:endParaRPr lang="en-US" dirty="0"/>
          </a:p>
        </p:txBody>
      </p:sp>
      <p:sp>
        <p:nvSpPr>
          <p:cNvPr id="3" name="Picture Placeholder 2"/>
          <p:cNvSpPr>
            <a:spLocks noGrp="1" noChangeAspect="1"/>
          </p:cNvSpPr>
          <p:nvPr>
            <p:ph type="pic" idx="1"/>
          </p:nvPr>
        </p:nvSpPr>
        <p:spPr>
          <a:xfrm>
            <a:off x="4353068" y="829255"/>
            <a:ext cx="5183684" cy="4092942"/>
          </a:xfrm>
        </p:spPr>
        <p:txBody>
          <a:bodyPr anchor="t"/>
          <a:lstStyle>
            <a:lvl1pPr marL="0" indent="0">
              <a:buNone/>
              <a:defRPr sz="2687"/>
            </a:lvl1pPr>
            <a:lvl2pPr marL="383957" indent="0">
              <a:buNone/>
              <a:defRPr sz="2351"/>
            </a:lvl2pPr>
            <a:lvl3pPr marL="767913" indent="0">
              <a:buNone/>
              <a:defRPr sz="2016"/>
            </a:lvl3pPr>
            <a:lvl4pPr marL="1151870" indent="0">
              <a:buNone/>
              <a:defRPr sz="1680"/>
            </a:lvl4pPr>
            <a:lvl5pPr marL="1535826" indent="0">
              <a:buNone/>
              <a:defRPr sz="1680"/>
            </a:lvl5pPr>
            <a:lvl6pPr marL="1919783" indent="0">
              <a:buNone/>
              <a:defRPr sz="1680"/>
            </a:lvl6pPr>
            <a:lvl7pPr marL="2303739" indent="0">
              <a:buNone/>
              <a:defRPr sz="1680"/>
            </a:lvl7pPr>
            <a:lvl8pPr marL="2687696" indent="0">
              <a:buNone/>
              <a:defRPr sz="1680"/>
            </a:lvl8pPr>
            <a:lvl9pPr marL="3071652" indent="0">
              <a:buNone/>
              <a:defRPr sz="1680"/>
            </a:lvl9pPr>
          </a:lstStyle>
          <a:p>
            <a:r>
              <a:rPr lang="en-US"/>
              <a:t>Click icon to add picture</a:t>
            </a:r>
            <a:endParaRPr lang="en-US" dirty="0"/>
          </a:p>
        </p:txBody>
      </p:sp>
      <p:sp>
        <p:nvSpPr>
          <p:cNvPr id="4" name="Text Placeholder 3"/>
          <p:cNvSpPr>
            <a:spLocks noGrp="1"/>
          </p:cNvSpPr>
          <p:nvPr>
            <p:ph type="body" sz="half" idx="2"/>
          </p:nvPr>
        </p:nvSpPr>
        <p:spPr>
          <a:xfrm>
            <a:off x="705293" y="1727836"/>
            <a:ext cx="3302465" cy="3201027"/>
          </a:xfrm>
        </p:spPr>
        <p:txBody>
          <a:bodyPr/>
          <a:lstStyle>
            <a:lvl1pPr marL="0" indent="0">
              <a:buNone/>
              <a:defRPr sz="1344"/>
            </a:lvl1pPr>
            <a:lvl2pPr marL="383957" indent="0">
              <a:buNone/>
              <a:defRPr sz="1176"/>
            </a:lvl2pPr>
            <a:lvl3pPr marL="767913" indent="0">
              <a:buNone/>
              <a:defRPr sz="1008"/>
            </a:lvl3pPr>
            <a:lvl4pPr marL="1151870" indent="0">
              <a:buNone/>
              <a:defRPr sz="840"/>
            </a:lvl4pPr>
            <a:lvl5pPr marL="1535826" indent="0">
              <a:buNone/>
              <a:defRPr sz="840"/>
            </a:lvl5pPr>
            <a:lvl6pPr marL="1919783" indent="0">
              <a:buNone/>
              <a:defRPr sz="840"/>
            </a:lvl6pPr>
            <a:lvl7pPr marL="2303739" indent="0">
              <a:buNone/>
              <a:defRPr sz="840"/>
            </a:lvl7pPr>
            <a:lvl8pPr marL="2687696" indent="0">
              <a:buNone/>
              <a:defRPr sz="840"/>
            </a:lvl8pPr>
            <a:lvl9pPr marL="3071652" indent="0">
              <a:buNone/>
              <a:defRPr sz="840"/>
            </a:lvl9pPr>
          </a:lstStyle>
          <a:p>
            <a:pPr lvl="0"/>
            <a:r>
              <a:rPr lang="en-US"/>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9/20/2018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42364661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theme" Target="../theme/theme2.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slideLayout" Target="../slideLayouts/slideLayout33.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17" Type="http://schemas.openxmlformats.org/officeDocument/2006/relationships/theme" Target="../theme/theme3.xml"/><Relationship Id="rId2" Type="http://schemas.openxmlformats.org/officeDocument/2006/relationships/slideLayout" Target="../slideLayouts/slideLayout35.xml"/><Relationship Id="rId16" Type="http://schemas.openxmlformats.org/officeDocument/2006/relationships/slideLayout" Target="../slideLayouts/slideLayout49.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slideLayout" Target="../slideLayouts/slideLayout4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slideLayout" Target="../slideLayouts/slideLayout4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7.xml"/><Relationship Id="rId13" Type="http://schemas.openxmlformats.org/officeDocument/2006/relationships/slideLayout" Target="../slideLayouts/slideLayout62.xml"/><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slideLayout" Target="../slideLayouts/slideLayout61.xml"/><Relationship Id="rId17" Type="http://schemas.openxmlformats.org/officeDocument/2006/relationships/theme" Target="../theme/theme4.xml"/><Relationship Id="rId2" Type="http://schemas.openxmlformats.org/officeDocument/2006/relationships/slideLayout" Target="../slideLayouts/slideLayout51.xml"/><Relationship Id="rId16" Type="http://schemas.openxmlformats.org/officeDocument/2006/relationships/slideLayout" Target="../slideLayouts/slideLayout65.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5" Type="http://schemas.openxmlformats.org/officeDocument/2006/relationships/slideLayout" Target="../slideLayouts/slideLayout64.xml"/><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 Id="rId14" Type="http://schemas.openxmlformats.org/officeDocument/2006/relationships/slideLayout" Target="../slideLayouts/slideLayout6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03959" y="306639"/>
            <a:ext cx="8831461" cy="111322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03959" y="1533187"/>
            <a:ext cx="8831461" cy="365431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03959" y="5338159"/>
            <a:ext cx="2303859" cy="306637"/>
          </a:xfrm>
          <a:prstGeom prst="rect">
            <a:avLst/>
          </a:prstGeom>
        </p:spPr>
        <p:txBody>
          <a:bodyPr vert="horz" lIns="91440" tIns="45720" rIns="91440" bIns="45720" rtlCol="0" anchor="ctr"/>
          <a:lstStyle>
            <a:lvl1pPr algn="l">
              <a:defRPr sz="1008">
                <a:solidFill>
                  <a:schemeClr val="tx1">
                    <a:tint val="75000"/>
                  </a:schemeClr>
                </a:solidFill>
              </a:defRPr>
            </a:lvl1pPr>
          </a:lstStyle>
          <a:p>
            <a:fld id="{C764DE79-268F-4C1A-8933-263129D2AF90}" type="datetimeFigureOut">
              <a:rPr lang="en-US" smtClean="0"/>
              <a:t>9/20/2018</a:t>
            </a:fld>
            <a:endParaRPr lang="en-US" dirty="0"/>
          </a:p>
        </p:txBody>
      </p:sp>
      <p:sp>
        <p:nvSpPr>
          <p:cNvPr id="5" name="Footer Placeholder 4"/>
          <p:cNvSpPr>
            <a:spLocks noGrp="1"/>
          </p:cNvSpPr>
          <p:nvPr>
            <p:ph type="ftr" sz="quarter" idx="3"/>
          </p:nvPr>
        </p:nvSpPr>
        <p:spPr>
          <a:xfrm>
            <a:off x="3391795" y="5338159"/>
            <a:ext cx="3455789" cy="306637"/>
          </a:xfrm>
          <a:prstGeom prst="rect">
            <a:avLst/>
          </a:prstGeom>
        </p:spPr>
        <p:txBody>
          <a:bodyPr vert="horz" lIns="91440" tIns="45720" rIns="91440" bIns="45720" rtlCol="0" anchor="ctr"/>
          <a:lstStyle>
            <a:lvl1pPr algn="ctr">
              <a:defRPr sz="1008">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7231561" y="5338159"/>
            <a:ext cx="2303859" cy="306637"/>
          </a:xfrm>
          <a:prstGeom prst="rect">
            <a:avLst/>
          </a:prstGeom>
        </p:spPr>
        <p:txBody>
          <a:bodyPr vert="horz" lIns="91440" tIns="45720" rIns="91440" bIns="45720" rtlCol="0" anchor="ctr"/>
          <a:lstStyle>
            <a:lvl1pPr algn="r">
              <a:defRPr sz="1008">
                <a:solidFill>
                  <a:schemeClr val="tx1">
                    <a:tint val="75000"/>
                  </a:schemeClr>
                </a:solidFill>
              </a:defRPr>
            </a:lvl1pPr>
          </a:lstStyle>
          <a:p>
            <a:fld id="{48F63A3B-78C7-47BE-AE5E-E10140E04643}" type="slidenum">
              <a:rPr lang="en-US" smtClean="0"/>
              <a:t>‹#›</a:t>
            </a:fld>
            <a:endParaRPr lang="en-US" dirty="0"/>
          </a:p>
        </p:txBody>
      </p:sp>
    </p:spTree>
    <p:custDataLst>
      <p:tags r:id="rId18"/>
    </p:custDataLst>
    <p:extLst>
      <p:ext uri="{BB962C8B-B14F-4D97-AF65-F5344CB8AC3E}">
        <p14:creationId xmlns:p14="http://schemas.microsoft.com/office/powerpoint/2010/main" val="265557214"/>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65" r:id="rId12"/>
    <p:sldLayoutId id="2147483661" r:id="rId13"/>
    <p:sldLayoutId id="2147483652" r:id="rId14"/>
    <p:sldLayoutId id="2147483664" r:id="rId15"/>
    <p:sldLayoutId id="2147483660" r:id="rId16"/>
  </p:sldLayoutIdLst>
  <p:txStyles>
    <p:titleStyle>
      <a:lvl1pPr algn="l" defTabSz="767913" rtl="0" eaLnBrk="1" latinLnBrk="0" hangingPunct="1">
        <a:lnSpc>
          <a:spcPct val="90000"/>
        </a:lnSpc>
        <a:spcBef>
          <a:spcPct val="0"/>
        </a:spcBef>
        <a:buNone/>
        <a:defRPr sz="3695" kern="1200">
          <a:solidFill>
            <a:schemeClr val="tx1"/>
          </a:solidFill>
          <a:latin typeface="+mj-lt"/>
          <a:ea typeface="+mj-ea"/>
          <a:cs typeface="+mj-cs"/>
        </a:defRPr>
      </a:lvl1pPr>
    </p:titleStyle>
    <p:bodyStyle>
      <a:lvl1pPr marL="191978" indent="-191978" algn="l" defTabSz="767913" rtl="0" eaLnBrk="1" latinLnBrk="0" hangingPunct="1">
        <a:lnSpc>
          <a:spcPct val="90000"/>
        </a:lnSpc>
        <a:spcBef>
          <a:spcPts val="840"/>
        </a:spcBef>
        <a:buFont typeface="Arial" panose="020B0604020202020204" pitchFamily="34" charset="0"/>
        <a:buChar char="•"/>
        <a:defRPr sz="2351" kern="1200">
          <a:solidFill>
            <a:schemeClr val="tx1"/>
          </a:solidFill>
          <a:latin typeface="+mn-lt"/>
          <a:ea typeface="+mn-ea"/>
          <a:cs typeface="+mn-cs"/>
        </a:defRPr>
      </a:lvl1pPr>
      <a:lvl2pPr marL="575935" indent="-191978" algn="l" defTabSz="767913" rtl="0" eaLnBrk="1" latinLnBrk="0" hangingPunct="1">
        <a:lnSpc>
          <a:spcPct val="90000"/>
        </a:lnSpc>
        <a:spcBef>
          <a:spcPts val="420"/>
        </a:spcBef>
        <a:buFont typeface="Arial" panose="020B0604020202020204" pitchFamily="34" charset="0"/>
        <a:buChar char="•"/>
        <a:defRPr sz="2016" kern="1200">
          <a:solidFill>
            <a:schemeClr val="tx1"/>
          </a:solidFill>
          <a:latin typeface="+mn-lt"/>
          <a:ea typeface="+mn-ea"/>
          <a:cs typeface="+mn-cs"/>
        </a:defRPr>
      </a:lvl2pPr>
      <a:lvl3pPr marL="959891" indent="-191978" algn="l" defTabSz="767913" rtl="0" eaLnBrk="1" latinLnBrk="0" hangingPunct="1">
        <a:lnSpc>
          <a:spcPct val="90000"/>
        </a:lnSpc>
        <a:spcBef>
          <a:spcPts val="420"/>
        </a:spcBef>
        <a:buFont typeface="Arial" panose="020B0604020202020204" pitchFamily="34" charset="0"/>
        <a:buChar char="•"/>
        <a:defRPr sz="1680" kern="1200">
          <a:solidFill>
            <a:schemeClr val="tx1"/>
          </a:solidFill>
          <a:latin typeface="+mn-lt"/>
          <a:ea typeface="+mn-ea"/>
          <a:cs typeface="+mn-cs"/>
        </a:defRPr>
      </a:lvl3pPr>
      <a:lvl4pPr marL="1343848" indent="-191978" algn="l" defTabSz="767913" rtl="0" eaLnBrk="1" latinLnBrk="0" hangingPunct="1">
        <a:lnSpc>
          <a:spcPct val="90000"/>
        </a:lnSpc>
        <a:spcBef>
          <a:spcPts val="420"/>
        </a:spcBef>
        <a:buFont typeface="Arial" panose="020B0604020202020204" pitchFamily="34" charset="0"/>
        <a:buChar char="•"/>
        <a:defRPr sz="1512" kern="1200">
          <a:solidFill>
            <a:schemeClr val="tx1"/>
          </a:solidFill>
          <a:latin typeface="+mn-lt"/>
          <a:ea typeface="+mn-ea"/>
          <a:cs typeface="+mn-cs"/>
        </a:defRPr>
      </a:lvl4pPr>
      <a:lvl5pPr marL="1727805" indent="-191978" algn="l" defTabSz="767913" rtl="0" eaLnBrk="1" latinLnBrk="0" hangingPunct="1">
        <a:lnSpc>
          <a:spcPct val="90000"/>
        </a:lnSpc>
        <a:spcBef>
          <a:spcPts val="420"/>
        </a:spcBef>
        <a:buFont typeface="Arial" panose="020B0604020202020204" pitchFamily="34" charset="0"/>
        <a:buChar char="•"/>
        <a:defRPr sz="1512" kern="1200">
          <a:solidFill>
            <a:schemeClr val="tx1"/>
          </a:solidFill>
          <a:latin typeface="+mn-lt"/>
          <a:ea typeface="+mn-ea"/>
          <a:cs typeface="+mn-cs"/>
        </a:defRPr>
      </a:lvl5pPr>
      <a:lvl6pPr marL="2111761" indent="-191978" algn="l" defTabSz="767913" rtl="0" eaLnBrk="1" latinLnBrk="0" hangingPunct="1">
        <a:lnSpc>
          <a:spcPct val="90000"/>
        </a:lnSpc>
        <a:spcBef>
          <a:spcPts val="420"/>
        </a:spcBef>
        <a:buFont typeface="Arial" panose="020B0604020202020204" pitchFamily="34" charset="0"/>
        <a:buChar char="•"/>
        <a:defRPr sz="1512" kern="1200">
          <a:solidFill>
            <a:schemeClr val="tx1"/>
          </a:solidFill>
          <a:latin typeface="+mn-lt"/>
          <a:ea typeface="+mn-ea"/>
          <a:cs typeface="+mn-cs"/>
        </a:defRPr>
      </a:lvl6pPr>
      <a:lvl7pPr marL="2495718" indent="-191978" algn="l" defTabSz="767913" rtl="0" eaLnBrk="1" latinLnBrk="0" hangingPunct="1">
        <a:lnSpc>
          <a:spcPct val="90000"/>
        </a:lnSpc>
        <a:spcBef>
          <a:spcPts val="420"/>
        </a:spcBef>
        <a:buFont typeface="Arial" panose="020B0604020202020204" pitchFamily="34" charset="0"/>
        <a:buChar char="•"/>
        <a:defRPr sz="1512" kern="1200">
          <a:solidFill>
            <a:schemeClr val="tx1"/>
          </a:solidFill>
          <a:latin typeface="+mn-lt"/>
          <a:ea typeface="+mn-ea"/>
          <a:cs typeface="+mn-cs"/>
        </a:defRPr>
      </a:lvl7pPr>
      <a:lvl8pPr marL="2879674" indent="-191978" algn="l" defTabSz="767913" rtl="0" eaLnBrk="1" latinLnBrk="0" hangingPunct="1">
        <a:lnSpc>
          <a:spcPct val="90000"/>
        </a:lnSpc>
        <a:spcBef>
          <a:spcPts val="420"/>
        </a:spcBef>
        <a:buFont typeface="Arial" panose="020B0604020202020204" pitchFamily="34" charset="0"/>
        <a:buChar char="•"/>
        <a:defRPr sz="1512" kern="1200">
          <a:solidFill>
            <a:schemeClr val="tx1"/>
          </a:solidFill>
          <a:latin typeface="+mn-lt"/>
          <a:ea typeface="+mn-ea"/>
          <a:cs typeface="+mn-cs"/>
        </a:defRPr>
      </a:lvl8pPr>
      <a:lvl9pPr marL="3263631" indent="-191978" algn="l" defTabSz="767913" rtl="0" eaLnBrk="1" latinLnBrk="0" hangingPunct="1">
        <a:lnSpc>
          <a:spcPct val="90000"/>
        </a:lnSpc>
        <a:spcBef>
          <a:spcPts val="420"/>
        </a:spcBef>
        <a:buFont typeface="Arial" panose="020B0604020202020204" pitchFamily="34" charset="0"/>
        <a:buChar char="•"/>
        <a:defRPr sz="1512" kern="1200">
          <a:solidFill>
            <a:schemeClr val="tx1"/>
          </a:solidFill>
          <a:latin typeface="+mn-lt"/>
          <a:ea typeface="+mn-ea"/>
          <a:cs typeface="+mn-cs"/>
        </a:defRPr>
      </a:lvl9pPr>
    </p:bodyStyle>
    <p:otherStyle>
      <a:defPPr>
        <a:defRPr lang="en-US"/>
      </a:defPPr>
      <a:lvl1pPr marL="0" algn="l" defTabSz="767913" rtl="0" eaLnBrk="1" latinLnBrk="0" hangingPunct="1">
        <a:defRPr sz="1512" kern="1200">
          <a:solidFill>
            <a:schemeClr val="tx1"/>
          </a:solidFill>
          <a:latin typeface="+mn-lt"/>
          <a:ea typeface="+mn-ea"/>
          <a:cs typeface="+mn-cs"/>
        </a:defRPr>
      </a:lvl1pPr>
      <a:lvl2pPr marL="383957" algn="l" defTabSz="767913" rtl="0" eaLnBrk="1" latinLnBrk="0" hangingPunct="1">
        <a:defRPr sz="1512" kern="1200">
          <a:solidFill>
            <a:schemeClr val="tx1"/>
          </a:solidFill>
          <a:latin typeface="+mn-lt"/>
          <a:ea typeface="+mn-ea"/>
          <a:cs typeface="+mn-cs"/>
        </a:defRPr>
      </a:lvl2pPr>
      <a:lvl3pPr marL="767913" algn="l" defTabSz="767913" rtl="0" eaLnBrk="1" latinLnBrk="0" hangingPunct="1">
        <a:defRPr sz="1512" kern="1200">
          <a:solidFill>
            <a:schemeClr val="tx1"/>
          </a:solidFill>
          <a:latin typeface="+mn-lt"/>
          <a:ea typeface="+mn-ea"/>
          <a:cs typeface="+mn-cs"/>
        </a:defRPr>
      </a:lvl3pPr>
      <a:lvl4pPr marL="1151870" algn="l" defTabSz="767913" rtl="0" eaLnBrk="1" latinLnBrk="0" hangingPunct="1">
        <a:defRPr sz="1512" kern="1200">
          <a:solidFill>
            <a:schemeClr val="tx1"/>
          </a:solidFill>
          <a:latin typeface="+mn-lt"/>
          <a:ea typeface="+mn-ea"/>
          <a:cs typeface="+mn-cs"/>
        </a:defRPr>
      </a:lvl4pPr>
      <a:lvl5pPr marL="1535826" algn="l" defTabSz="767913" rtl="0" eaLnBrk="1" latinLnBrk="0" hangingPunct="1">
        <a:defRPr sz="1512" kern="1200">
          <a:solidFill>
            <a:schemeClr val="tx1"/>
          </a:solidFill>
          <a:latin typeface="+mn-lt"/>
          <a:ea typeface="+mn-ea"/>
          <a:cs typeface="+mn-cs"/>
        </a:defRPr>
      </a:lvl5pPr>
      <a:lvl6pPr marL="1919783" algn="l" defTabSz="767913" rtl="0" eaLnBrk="1" latinLnBrk="0" hangingPunct="1">
        <a:defRPr sz="1512" kern="1200">
          <a:solidFill>
            <a:schemeClr val="tx1"/>
          </a:solidFill>
          <a:latin typeface="+mn-lt"/>
          <a:ea typeface="+mn-ea"/>
          <a:cs typeface="+mn-cs"/>
        </a:defRPr>
      </a:lvl6pPr>
      <a:lvl7pPr marL="2303739" algn="l" defTabSz="767913" rtl="0" eaLnBrk="1" latinLnBrk="0" hangingPunct="1">
        <a:defRPr sz="1512" kern="1200">
          <a:solidFill>
            <a:schemeClr val="tx1"/>
          </a:solidFill>
          <a:latin typeface="+mn-lt"/>
          <a:ea typeface="+mn-ea"/>
          <a:cs typeface="+mn-cs"/>
        </a:defRPr>
      </a:lvl7pPr>
      <a:lvl8pPr marL="2687696" algn="l" defTabSz="767913" rtl="0" eaLnBrk="1" latinLnBrk="0" hangingPunct="1">
        <a:defRPr sz="1512" kern="1200">
          <a:solidFill>
            <a:schemeClr val="tx1"/>
          </a:solidFill>
          <a:latin typeface="+mn-lt"/>
          <a:ea typeface="+mn-ea"/>
          <a:cs typeface="+mn-cs"/>
        </a:defRPr>
      </a:lvl8pPr>
      <a:lvl9pPr marL="3071652" algn="l" defTabSz="767913" rtl="0" eaLnBrk="1" latinLnBrk="0" hangingPunct="1">
        <a:defRPr sz="1512"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03959" y="306641"/>
            <a:ext cx="8831461" cy="111322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03959" y="1533187"/>
            <a:ext cx="8831461" cy="365431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03967" y="5338159"/>
            <a:ext cx="2303859" cy="306637"/>
          </a:xfrm>
          <a:prstGeom prst="rect">
            <a:avLst/>
          </a:prstGeom>
        </p:spPr>
        <p:txBody>
          <a:bodyPr vert="horz" lIns="91440" tIns="45720" rIns="91440" bIns="45720" rtlCol="0" anchor="ctr"/>
          <a:lstStyle>
            <a:lvl1pPr algn="l">
              <a:defRPr sz="876">
                <a:solidFill>
                  <a:schemeClr val="tx1">
                    <a:tint val="75000"/>
                  </a:schemeClr>
                </a:solidFill>
              </a:defRPr>
            </a:lvl1pPr>
          </a:lstStyle>
          <a:p>
            <a:fld id="{C764DE79-268F-4C1A-8933-263129D2AF90}" type="datetimeFigureOut">
              <a:rPr lang="en-US" smtClean="0">
                <a:solidFill>
                  <a:srgbClr val="43525A">
                    <a:tint val="75000"/>
                  </a:srgbClr>
                </a:solidFill>
              </a:rPr>
              <a:pPr/>
              <a:t>9/20/2018</a:t>
            </a:fld>
            <a:endParaRPr lang="en-US" dirty="0">
              <a:solidFill>
                <a:srgbClr val="43525A">
                  <a:tint val="75000"/>
                </a:srgbClr>
              </a:solidFill>
            </a:endParaRPr>
          </a:p>
        </p:txBody>
      </p:sp>
      <p:sp>
        <p:nvSpPr>
          <p:cNvPr id="5" name="Footer Placeholder 4"/>
          <p:cNvSpPr>
            <a:spLocks noGrp="1"/>
          </p:cNvSpPr>
          <p:nvPr>
            <p:ph type="ftr" sz="quarter" idx="3"/>
          </p:nvPr>
        </p:nvSpPr>
        <p:spPr>
          <a:xfrm>
            <a:off x="3391795" y="5338159"/>
            <a:ext cx="3455789" cy="306637"/>
          </a:xfrm>
          <a:prstGeom prst="rect">
            <a:avLst/>
          </a:prstGeom>
        </p:spPr>
        <p:txBody>
          <a:bodyPr vert="horz" lIns="91440" tIns="45720" rIns="91440" bIns="45720" rtlCol="0" anchor="ctr"/>
          <a:lstStyle>
            <a:lvl1pPr algn="ctr">
              <a:defRPr sz="876">
                <a:solidFill>
                  <a:schemeClr val="tx1">
                    <a:tint val="75000"/>
                  </a:schemeClr>
                </a:solidFill>
              </a:defRPr>
            </a:lvl1pPr>
          </a:lstStyle>
          <a:p>
            <a:endParaRPr lang="en-US" dirty="0">
              <a:solidFill>
                <a:srgbClr val="43525A">
                  <a:tint val="75000"/>
                </a:srgbClr>
              </a:solidFill>
            </a:endParaRPr>
          </a:p>
        </p:txBody>
      </p:sp>
      <p:sp>
        <p:nvSpPr>
          <p:cNvPr id="6" name="Slide Number Placeholder 5"/>
          <p:cNvSpPr>
            <a:spLocks noGrp="1"/>
          </p:cNvSpPr>
          <p:nvPr>
            <p:ph type="sldNum" sz="quarter" idx="4"/>
          </p:nvPr>
        </p:nvSpPr>
        <p:spPr>
          <a:xfrm>
            <a:off x="7231563" y="5338159"/>
            <a:ext cx="2303859" cy="306637"/>
          </a:xfrm>
          <a:prstGeom prst="rect">
            <a:avLst/>
          </a:prstGeom>
        </p:spPr>
        <p:txBody>
          <a:bodyPr vert="horz" lIns="91440" tIns="45720" rIns="91440" bIns="45720" rtlCol="0" anchor="ctr"/>
          <a:lstStyle>
            <a:lvl1pPr algn="r">
              <a:defRPr sz="876">
                <a:solidFill>
                  <a:schemeClr val="tx1">
                    <a:tint val="75000"/>
                  </a:schemeClr>
                </a:solidFill>
              </a:defRPr>
            </a:lvl1pPr>
          </a:lstStyle>
          <a:p>
            <a:fld id="{48F63A3B-78C7-47BE-AE5E-E10140E04643}" type="slidenum">
              <a:rPr lang="en-US" smtClean="0">
                <a:solidFill>
                  <a:srgbClr val="43525A">
                    <a:tint val="75000"/>
                  </a:srgbClr>
                </a:solidFill>
              </a:rPr>
              <a:pPr/>
              <a:t>‹#›</a:t>
            </a:fld>
            <a:endParaRPr lang="en-US" dirty="0">
              <a:solidFill>
                <a:srgbClr val="43525A">
                  <a:tint val="75000"/>
                </a:srgbClr>
              </a:solidFill>
            </a:endParaRPr>
          </a:p>
        </p:txBody>
      </p:sp>
    </p:spTree>
    <p:extLst>
      <p:ext uri="{BB962C8B-B14F-4D97-AF65-F5344CB8AC3E}">
        <p14:creationId xmlns:p14="http://schemas.microsoft.com/office/powerpoint/2010/main" val="1878480213"/>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 id="2147483705" r:id="rId13"/>
    <p:sldLayoutId id="2147483706" r:id="rId14"/>
    <p:sldLayoutId id="2147483707" r:id="rId15"/>
    <p:sldLayoutId id="2147483708" r:id="rId16"/>
    <p:sldLayoutId id="2147483709" r:id="rId17"/>
  </p:sldLayoutIdLst>
  <p:txStyles>
    <p:titleStyle>
      <a:lvl1pPr algn="l" defTabSz="667146" rtl="0" eaLnBrk="1" latinLnBrk="0" hangingPunct="1">
        <a:lnSpc>
          <a:spcPct val="90000"/>
        </a:lnSpc>
        <a:spcBef>
          <a:spcPct val="0"/>
        </a:spcBef>
        <a:buNone/>
        <a:defRPr sz="3210" kern="1200">
          <a:solidFill>
            <a:schemeClr val="tx1"/>
          </a:solidFill>
          <a:latin typeface="+mj-lt"/>
          <a:ea typeface="+mj-ea"/>
          <a:cs typeface="+mj-cs"/>
        </a:defRPr>
      </a:lvl1pPr>
    </p:titleStyle>
    <p:bodyStyle>
      <a:lvl1pPr marL="166787" indent="-166787" algn="l" defTabSz="667146" rtl="0" eaLnBrk="1" latinLnBrk="0" hangingPunct="1">
        <a:lnSpc>
          <a:spcPct val="90000"/>
        </a:lnSpc>
        <a:spcBef>
          <a:spcPts val="730"/>
        </a:spcBef>
        <a:buFont typeface="Arial" panose="020B0604020202020204" pitchFamily="34" charset="0"/>
        <a:buChar char="•"/>
        <a:defRPr sz="2043" kern="1200">
          <a:solidFill>
            <a:schemeClr val="tx1"/>
          </a:solidFill>
          <a:latin typeface="+mn-lt"/>
          <a:ea typeface="+mn-ea"/>
          <a:cs typeface="+mn-cs"/>
        </a:defRPr>
      </a:lvl1pPr>
      <a:lvl2pPr marL="500360" indent="-166787" algn="l" defTabSz="667146" rtl="0" eaLnBrk="1" latinLnBrk="0" hangingPunct="1">
        <a:lnSpc>
          <a:spcPct val="90000"/>
        </a:lnSpc>
        <a:spcBef>
          <a:spcPts val="365"/>
        </a:spcBef>
        <a:buFont typeface="Arial" panose="020B0604020202020204" pitchFamily="34" charset="0"/>
        <a:buChar char="•"/>
        <a:defRPr sz="1751" kern="1200">
          <a:solidFill>
            <a:schemeClr val="tx1"/>
          </a:solidFill>
          <a:latin typeface="+mn-lt"/>
          <a:ea typeface="+mn-ea"/>
          <a:cs typeface="+mn-cs"/>
        </a:defRPr>
      </a:lvl2pPr>
      <a:lvl3pPr marL="833933" indent="-166787" algn="l" defTabSz="667146" rtl="0" eaLnBrk="1" latinLnBrk="0" hangingPunct="1">
        <a:lnSpc>
          <a:spcPct val="90000"/>
        </a:lnSpc>
        <a:spcBef>
          <a:spcPts val="365"/>
        </a:spcBef>
        <a:buFont typeface="Arial" panose="020B0604020202020204" pitchFamily="34" charset="0"/>
        <a:buChar char="•"/>
        <a:defRPr sz="1459" kern="1200">
          <a:solidFill>
            <a:schemeClr val="tx1"/>
          </a:solidFill>
          <a:latin typeface="+mn-lt"/>
          <a:ea typeface="+mn-ea"/>
          <a:cs typeface="+mn-cs"/>
        </a:defRPr>
      </a:lvl3pPr>
      <a:lvl4pPr marL="1167506"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4pPr>
      <a:lvl5pPr marL="1501079"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5pPr>
      <a:lvl6pPr marL="183465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6pPr>
      <a:lvl7pPr marL="2168225"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7pPr>
      <a:lvl8pPr marL="2501798"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8pPr>
      <a:lvl9pPr marL="283537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9pPr>
    </p:bodyStyle>
    <p:otherStyle>
      <a:defPPr>
        <a:defRPr lang="en-US"/>
      </a:defPPr>
      <a:lvl1pPr marL="0" algn="l" defTabSz="667146" rtl="0" eaLnBrk="1" latinLnBrk="0" hangingPunct="1">
        <a:defRPr sz="1313" kern="1200">
          <a:solidFill>
            <a:schemeClr val="tx1"/>
          </a:solidFill>
          <a:latin typeface="+mn-lt"/>
          <a:ea typeface="+mn-ea"/>
          <a:cs typeface="+mn-cs"/>
        </a:defRPr>
      </a:lvl1pPr>
      <a:lvl2pPr marL="333573" algn="l" defTabSz="667146" rtl="0" eaLnBrk="1" latinLnBrk="0" hangingPunct="1">
        <a:defRPr sz="1313" kern="1200">
          <a:solidFill>
            <a:schemeClr val="tx1"/>
          </a:solidFill>
          <a:latin typeface="+mn-lt"/>
          <a:ea typeface="+mn-ea"/>
          <a:cs typeface="+mn-cs"/>
        </a:defRPr>
      </a:lvl2pPr>
      <a:lvl3pPr marL="667146" algn="l" defTabSz="667146" rtl="0" eaLnBrk="1" latinLnBrk="0" hangingPunct="1">
        <a:defRPr sz="1313" kern="1200">
          <a:solidFill>
            <a:schemeClr val="tx1"/>
          </a:solidFill>
          <a:latin typeface="+mn-lt"/>
          <a:ea typeface="+mn-ea"/>
          <a:cs typeface="+mn-cs"/>
        </a:defRPr>
      </a:lvl3pPr>
      <a:lvl4pPr marL="1000719" algn="l" defTabSz="667146" rtl="0" eaLnBrk="1" latinLnBrk="0" hangingPunct="1">
        <a:defRPr sz="1313" kern="1200">
          <a:solidFill>
            <a:schemeClr val="tx1"/>
          </a:solidFill>
          <a:latin typeface="+mn-lt"/>
          <a:ea typeface="+mn-ea"/>
          <a:cs typeface="+mn-cs"/>
        </a:defRPr>
      </a:lvl4pPr>
      <a:lvl5pPr marL="1334292" algn="l" defTabSz="667146" rtl="0" eaLnBrk="1" latinLnBrk="0" hangingPunct="1">
        <a:defRPr sz="1313" kern="1200">
          <a:solidFill>
            <a:schemeClr val="tx1"/>
          </a:solidFill>
          <a:latin typeface="+mn-lt"/>
          <a:ea typeface="+mn-ea"/>
          <a:cs typeface="+mn-cs"/>
        </a:defRPr>
      </a:lvl5pPr>
      <a:lvl6pPr marL="1667866" algn="l" defTabSz="667146" rtl="0" eaLnBrk="1" latinLnBrk="0" hangingPunct="1">
        <a:defRPr sz="1313" kern="1200">
          <a:solidFill>
            <a:schemeClr val="tx1"/>
          </a:solidFill>
          <a:latin typeface="+mn-lt"/>
          <a:ea typeface="+mn-ea"/>
          <a:cs typeface="+mn-cs"/>
        </a:defRPr>
      </a:lvl6pPr>
      <a:lvl7pPr marL="2001439" algn="l" defTabSz="667146" rtl="0" eaLnBrk="1" latinLnBrk="0" hangingPunct="1">
        <a:defRPr sz="1313" kern="1200">
          <a:solidFill>
            <a:schemeClr val="tx1"/>
          </a:solidFill>
          <a:latin typeface="+mn-lt"/>
          <a:ea typeface="+mn-ea"/>
          <a:cs typeface="+mn-cs"/>
        </a:defRPr>
      </a:lvl7pPr>
      <a:lvl8pPr marL="2335012" algn="l" defTabSz="667146" rtl="0" eaLnBrk="1" latinLnBrk="0" hangingPunct="1">
        <a:defRPr sz="1313" kern="1200">
          <a:solidFill>
            <a:schemeClr val="tx1"/>
          </a:solidFill>
          <a:latin typeface="+mn-lt"/>
          <a:ea typeface="+mn-ea"/>
          <a:cs typeface="+mn-cs"/>
        </a:defRPr>
      </a:lvl8pPr>
      <a:lvl9pPr marL="2668585" algn="l" defTabSz="667146" rtl="0" eaLnBrk="1" latinLnBrk="0" hangingPunct="1">
        <a:defRPr sz="1313"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03957" y="306638"/>
            <a:ext cx="8831461" cy="111322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03957" y="1533187"/>
            <a:ext cx="8831461" cy="365431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03957" y="5338158"/>
            <a:ext cx="2303859" cy="306637"/>
          </a:xfrm>
          <a:prstGeom prst="rect">
            <a:avLst/>
          </a:prstGeom>
        </p:spPr>
        <p:txBody>
          <a:bodyPr vert="horz" lIns="91440" tIns="45720" rIns="91440" bIns="45720" rtlCol="0" anchor="ctr"/>
          <a:lstStyle>
            <a:lvl1pPr algn="l">
              <a:defRPr sz="1008">
                <a:solidFill>
                  <a:schemeClr val="tx1">
                    <a:tint val="75000"/>
                  </a:schemeClr>
                </a:solidFill>
              </a:defRPr>
            </a:lvl1pPr>
          </a:lstStyle>
          <a:p>
            <a:fld id="{C764DE79-268F-4C1A-8933-263129D2AF90}" type="datetimeFigureOut">
              <a:rPr lang="en-US" smtClean="0">
                <a:solidFill>
                  <a:srgbClr val="43525A">
                    <a:tint val="75000"/>
                  </a:srgbClr>
                </a:solidFill>
              </a:rPr>
              <a:pPr/>
              <a:t>9/20/2018</a:t>
            </a:fld>
            <a:endParaRPr lang="en-US" dirty="0">
              <a:solidFill>
                <a:srgbClr val="43525A">
                  <a:tint val="75000"/>
                </a:srgbClr>
              </a:solidFill>
            </a:endParaRPr>
          </a:p>
        </p:txBody>
      </p:sp>
      <p:sp>
        <p:nvSpPr>
          <p:cNvPr id="5" name="Footer Placeholder 4"/>
          <p:cNvSpPr>
            <a:spLocks noGrp="1"/>
          </p:cNvSpPr>
          <p:nvPr>
            <p:ph type="ftr" sz="quarter" idx="3"/>
          </p:nvPr>
        </p:nvSpPr>
        <p:spPr>
          <a:xfrm>
            <a:off x="3391793" y="5338158"/>
            <a:ext cx="3455789" cy="306637"/>
          </a:xfrm>
          <a:prstGeom prst="rect">
            <a:avLst/>
          </a:prstGeom>
        </p:spPr>
        <p:txBody>
          <a:bodyPr vert="horz" lIns="91440" tIns="45720" rIns="91440" bIns="45720" rtlCol="0" anchor="ctr"/>
          <a:lstStyle>
            <a:lvl1pPr algn="ctr">
              <a:defRPr sz="1008">
                <a:solidFill>
                  <a:schemeClr val="tx1">
                    <a:tint val="75000"/>
                  </a:schemeClr>
                </a:solidFill>
              </a:defRPr>
            </a:lvl1pPr>
          </a:lstStyle>
          <a:p>
            <a:endParaRPr lang="en-US" dirty="0">
              <a:solidFill>
                <a:srgbClr val="43525A">
                  <a:tint val="75000"/>
                </a:srgbClr>
              </a:solidFill>
            </a:endParaRPr>
          </a:p>
        </p:txBody>
      </p:sp>
      <p:sp>
        <p:nvSpPr>
          <p:cNvPr id="6" name="Slide Number Placeholder 5"/>
          <p:cNvSpPr>
            <a:spLocks noGrp="1"/>
          </p:cNvSpPr>
          <p:nvPr>
            <p:ph type="sldNum" sz="quarter" idx="4"/>
          </p:nvPr>
        </p:nvSpPr>
        <p:spPr>
          <a:xfrm>
            <a:off x="7231559" y="5338158"/>
            <a:ext cx="2303859" cy="306637"/>
          </a:xfrm>
          <a:prstGeom prst="rect">
            <a:avLst/>
          </a:prstGeom>
        </p:spPr>
        <p:txBody>
          <a:bodyPr vert="horz" lIns="91440" tIns="45720" rIns="91440" bIns="45720" rtlCol="0" anchor="ctr"/>
          <a:lstStyle>
            <a:lvl1pPr algn="r">
              <a:defRPr sz="1008">
                <a:solidFill>
                  <a:schemeClr val="tx1">
                    <a:tint val="75000"/>
                  </a:schemeClr>
                </a:solidFill>
              </a:defRPr>
            </a:lvl1pPr>
          </a:lstStyle>
          <a:p>
            <a:fld id="{48F63A3B-78C7-47BE-AE5E-E10140E04643}" type="slidenum">
              <a:rPr lang="en-US" smtClean="0">
                <a:solidFill>
                  <a:srgbClr val="43525A">
                    <a:tint val="75000"/>
                  </a:srgbClr>
                </a:solidFill>
              </a:rPr>
              <a:pPr/>
              <a:t>‹#›</a:t>
            </a:fld>
            <a:endParaRPr lang="en-US" dirty="0">
              <a:solidFill>
                <a:srgbClr val="43525A">
                  <a:tint val="75000"/>
                </a:srgbClr>
              </a:solidFill>
            </a:endParaRPr>
          </a:p>
        </p:txBody>
      </p:sp>
    </p:spTree>
    <p:extLst>
      <p:ext uri="{BB962C8B-B14F-4D97-AF65-F5344CB8AC3E}">
        <p14:creationId xmlns:p14="http://schemas.microsoft.com/office/powerpoint/2010/main" val="346075147"/>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 id="2147483722" r:id="rId12"/>
    <p:sldLayoutId id="2147483723" r:id="rId13"/>
    <p:sldLayoutId id="2147483724" r:id="rId14"/>
    <p:sldLayoutId id="2147483725" r:id="rId15"/>
    <p:sldLayoutId id="2147483726" r:id="rId16"/>
  </p:sldLayoutIdLst>
  <p:txStyles>
    <p:titleStyle>
      <a:lvl1pPr algn="l" defTabSz="767913" rtl="0" eaLnBrk="1" latinLnBrk="0" hangingPunct="1">
        <a:lnSpc>
          <a:spcPct val="90000"/>
        </a:lnSpc>
        <a:spcBef>
          <a:spcPct val="0"/>
        </a:spcBef>
        <a:buNone/>
        <a:defRPr sz="3695" kern="1200">
          <a:solidFill>
            <a:schemeClr val="tx1"/>
          </a:solidFill>
          <a:latin typeface="+mj-lt"/>
          <a:ea typeface="+mj-ea"/>
          <a:cs typeface="+mj-cs"/>
        </a:defRPr>
      </a:lvl1pPr>
    </p:titleStyle>
    <p:bodyStyle>
      <a:lvl1pPr marL="191978" indent="-191978" algn="l" defTabSz="767913" rtl="0" eaLnBrk="1" latinLnBrk="0" hangingPunct="1">
        <a:lnSpc>
          <a:spcPct val="90000"/>
        </a:lnSpc>
        <a:spcBef>
          <a:spcPts val="840"/>
        </a:spcBef>
        <a:buFont typeface="Arial" panose="020B0604020202020204" pitchFamily="34" charset="0"/>
        <a:buChar char="•"/>
        <a:defRPr sz="2351" kern="1200">
          <a:solidFill>
            <a:schemeClr val="tx1"/>
          </a:solidFill>
          <a:latin typeface="+mn-lt"/>
          <a:ea typeface="+mn-ea"/>
          <a:cs typeface="+mn-cs"/>
        </a:defRPr>
      </a:lvl1pPr>
      <a:lvl2pPr marL="575935" indent="-191978" algn="l" defTabSz="767913" rtl="0" eaLnBrk="1" latinLnBrk="0" hangingPunct="1">
        <a:lnSpc>
          <a:spcPct val="90000"/>
        </a:lnSpc>
        <a:spcBef>
          <a:spcPts val="420"/>
        </a:spcBef>
        <a:buFont typeface="Arial" panose="020B0604020202020204" pitchFamily="34" charset="0"/>
        <a:buChar char="•"/>
        <a:defRPr sz="2016" kern="1200">
          <a:solidFill>
            <a:schemeClr val="tx1"/>
          </a:solidFill>
          <a:latin typeface="+mn-lt"/>
          <a:ea typeface="+mn-ea"/>
          <a:cs typeface="+mn-cs"/>
        </a:defRPr>
      </a:lvl2pPr>
      <a:lvl3pPr marL="959891" indent="-191978" algn="l" defTabSz="767913" rtl="0" eaLnBrk="1" latinLnBrk="0" hangingPunct="1">
        <a:lnSpc>
          <a:spcPct val="90000"/>
        </a:lnSpc>
        <a:spcBef>
          <a:spcPts val="420"/>
        </a:spcBef>
        <a:buFont typeface="Arial" panose="020B0604020202020204" pitchFamily="34" charset="0"/>
        <a:buChar char="•"/>
        <a:defRPr sz="1680" kern="1200">
          <a:solidFill>
            <a:schemeClr val="tx1"/>
          </a:solidFill>
          <a:latin typeface="+mn-lt"/>
          <a:ea typeface="+mn-ea"/>
          <a:cs typeface="+mn-cs"/>
        </a:defRPr>
      </a:lvl3pPr>
      <a:lvl4pPr marL="1343848" indent="-191978" algn="l" defTabSz="767913" rtl="0" eaLnBrk="1" latinLnBrk="0" hangingPunct="1">
        <a:lnSpc>
          <a:spcPct val="90000"/>
        </a:lnSpc>
        <a:spcBef>
          <a:spcPts val="420"/>
        </a:spcBef>
        <a:buFont typeface="Arial" panose="020B0604020202020204" pitchFamily="34" charset="0"/>
        <a:buChar char="•"/>
        <a:defRPr sz="1512" kern="1200">
          <a:solidFill>
            <a:schemeClr val="tx1"/>
          </a:solidFill>
          <a:latin typeface="+mn-lt"/>
          <a:ea typeface="+mn-ea"/>
          <a:cs typeface="+mn-cs"/>
        </a:defRPr>
      </a:lvl4pPr>
      <a:lvl5pPr marL="1727805" indent="-191978" algn="l" defTabSz="767913" rtl="0" eaLnBrk="1" latinLnBrk="0" hangingPunct="1">
        <a:lnSpc>
          <a:spcPct val="90000"/>
        </a:lnSpc>
        <a:spcBef>
          <a:spcPts val="420"/>
        </a:spcBef>
        <a:buFont typeface="Arial" panose="020B0604020202020204" pitchFamily="34" charset="0"/>
        <a:buChar char="•"/>
        <a:defRPr sz="1512" kern="1200">
          <a:solidFill>
            <a:schemeClr val="tx1"/>
          </a:solidFill>
          <a:latin typeface="+mn-lt"/>
          <a:ea typeface="+mn-ea"/>
          <a:cs typeface="+mn-cs"/>
        </a:defRPr>
      </a:lvl5pPr>
      <a:lvl6pPr marL="2111761" indent="-191978" algn="l" defTabSz="767913" rtl="0" eaLnBrk="1" latinLnBrk="0" hangingPunct="1">
        <a:lnSpc>
          <a:spcPct val="90000"/>
        </a:lnSpc>
        <a:spcBef>
          <a:spcPts val="420"/>
        </a:spcBef>
        <a:buFont typeface="Arial" panose="020B0604020202020204" pitchFamily="34" charset="0"/>
        <a:buChar char="•"/>
        <a:defRPr sz="1512" kern="1200">
          <a:solidFill>
            <a:schemeClr val="tx1"/>
          </a:solidFill>
          <a:latin typeface="+mn-lt"/>
          <a:ea typeface="+mn-ea"/>
          <a:cs typeface="+mn-cs"/>
        </a:defRPr>
      </a:lvl6pPr>
      <a:lvl7pPr marL="2495718" indent="-191978" algn="l" defTabSz="767913" rtl="0" eaLnBrk="1" latinLnBrk="0" hangingPunct="1">
        <a:lnSpc>
          <a:spcPct val="90000"/>
        </a:lnSpc>
        <a:spcBef>
          <a:spcPts val="420"/>
        </a:spcBef>
        <a:buFont typeface="Arial" panose="020B0604020202020204" pitchFamily="34" charset="0"/>
        <a:buChar char="•"/>
        <a:defRPr sz="1512" kern="1200">
          <a:solidFill>
            <a:schemeClr val="tx1"/>
          </a:solidFill>
          <a:latin typeface="+mn-lt"/>
          <a:ea typeface="+mn-ea"/>
          <a:cs typeface="+mn-cs"/>
        </a:defRPr>
      </a:lvl7pPr>
      <a:lvl8pPr marL="2879674" indent="-191978" algn="l" defTabSz="767913" rtl="0" eaLnBrk="1" latinLnBrk="0" hangingPunct="1">
        <a:lnSpc>
          <a:spcPct val="90000"/>
        </a:lnSpc>
        <a:spcBef>
          <a:spcPts val="420"/>
        </a:spcBef>
        <a:buFont typeface="Arial" panose="020B0604020202020204" pitchFamily="34" charset="0"/>
        <a:buChar char="•"/>
        <a:defRPr sz="1512" kern="1200">
          <a:solidFill>
            <a:schemeClr val="tx1"/>
          </a:solidFill>
          <a:latin typeface="+mn-lt"/>
          <a:ea typeface="+mn-ea"/>
          <a:cs typeface="+mn-cs"/>
        </a:defRPr>
      </a:lvl8pPr>
      <a:lvl9pPr marL="3263631" indent="-191978" algn="l" defTabSz="767913" rtl="0" eaLnBrk="1" latinLnBrk="0" hangingPunct="1">
        <a:lnSpc>
          <a:spcPct val="90000"/>
        </a:lnSpc>
        <a:spcBef>
          <a:spcPts val="420"/>
        </a:spcBef>
        <a:buFont typeface="Arial" panose="020B0604020202020204" pitchFamily="34" charset="0"/>
        <a:buChar char="•"/>
        <a:defRPr sz="1512" kern="1200">
          <a:solidFill>
            <a:schemeClr val="tx1"/>
          </a:solidFill>
          <a:latin typeface="+mn-lt"/>
          <a:ea typeface="+mn-ea"/>
          <a:cs typeface="+mn-cs"/>
        </a:defRPr>
      </a:lvl9pPr>
    </p:bodyStyle>
    <p:otherStyle>
      <a:defPPr>
        <a:defRPr lang="en-US"/>
      </a:defPPr>
      <a:lvl1pPr marL="0" algn="l" defTabSz="767913" rtl="0" eaLnBrk="1" latinLnBrk="0" hangingPunct="1">
        <a:defRPr sz="1512" kern="1200">
          <a:solidFill>
            <a:schemeClr val="tx1"/>
          </a:solidFill>
          <a:latin typeface="+mn-lt"/>
          <a:ea typeface="+mn-ea"/>
          <a:cs typeface="+mn-cs"/>
        </a:defRPr>
      </a:lvl1pPr>
      <a:lvl2pPr marL="383957" algn="l" defTabSz="767913" rtl="0" eaLnBrk="1" latinLnBrk="0" hangingPunct="1">
        <a:defRPr sz="1512" kern="1200">
          <a:solidFill>
            <a:schemeClr val="tx1"/>
          </a:solidFill>
          <a:latin typeface="+mn-lt"/>
          <a:ea typeface="+mn-ea"/>
          <a:cs typeface="+mn-cs"/>
        </a:defRPr>
      </a:lvl2pPr>
      <a:lvl3pPr marL="767913" algn="l" defTabSz="767913" rtl="0" eaLnBrk="1" latinLnBrk="0" hangingPunct="1">
        <a:defRPr sz="1512" kern="1200">
          <a:solidFill>
            <a:schemeClr val="tx1"/>
          </a:solidFill>
          <a:latin typeface="+mn-lt"/>
          <a:ea typeface="+mn-ea"/>
          <a:cs typeface="+mn-cs"/>
        </a:defRPr>
      </a:lvl3pPr>
      <a:lvl4pPr marL="1151870" algn="l" defTabSz="767913" rtl="0" eaLnBrk="1" latinLnBrk="0" hangingPunct="1">
        <a:defRPr sz="1512" kern="1200">
          <a:solidFill>
            <a:schemeClr val="tx1"/>
          </a:solidFill>
          <a:latin typeface="+mn-lt"/>
          <a:ea typeface="+mn-ea"/>
          <a:cs typeface="+mn-cs"/>
        </a:defRPr>
      </a:lvl4pPr>
      <a:lvl5pPr marL="1535826" algn="l" defTabSz="767913" rtl="0" eaLnBrk="1" latinLnBrk="0" hangingPunct="1">
        <a:defRPr sz="1512" kern="1200">
          <a:solidFill>
            <a:schemeClr val="tx1"/>
          </a:solidFill>
          <a:latin typeface="+mn-lt"/>
          <a:ea typeface="+mn-ea"/>
          <a:cs typeface="+mn-cs"/>
        </a:defRPr>
      </a:lvl5pPr>
      <a:lvl6pPr marL="1919783" algn="l" defTabSz="767913" rtl="0" eaLnBrk="1" latinLnBrk="0" hangingPunct="1">
        <a:defRPr sz="1512" kern="1200">
          <a:solidFill>
            <a:schemeClr val="tx1"/>
          </a:solidFill>
          <a:latin typeface="+mn-lt"/>
          <a:ea typeface="+mn-ea"/>
          <a:cs typeface="+mn-cs"/>
        </a:defRPr>
      </a:lvl6pPr>
      <a:lvl7pPr marL="2303739" algn="l" defTabSz="767913" rtl="0" eaLnBrk="1" latinLnBrk="0" hangingPunct="1">
        <a:defRPr sz="1512" kern="1200">
          <a:solidFill>
            <a:schemeClr val="tx1"/>
          </a:solidFill>
          <a:latin typeface="+mn-lt"/>
          <a:ea typeface="+mn-ea"/>
          <a:cs typeface="+mn-cs"/>
        </a:defRPr>
      </a:lvl7pPr>
      <a:lvl8pPr marL="2687696" algn="l" defTabSz="767913" rtl="0" eaLnBrk="1" latinLnBrk="0" hangingPunct="1">
        <a:defRPr sz="1512" kern="1200">
          <a:solidFill>
            <a:schemeClr val="tx1"/>
          </a:solidFill>
          <a:latin typeface="+mn-lt"/>
          <a:ea typeface="+mn-ea"/>
          <a:cs typeface="+mn-cs"/>
        </a:defRPr>
      </a:lvl8pPr>
      <a:lvl9pPr marL="3071652" algn="l" defTabSz="767913" rtl="0" eaLnBrk="1" latinLnBrk="0" hangingPunct="1">
        <a:defRPr sz="1512"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03959" y="306639"/>
            <a:ext cx="8831461" cy="111322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03959" y="1533187"/>
            <a:ext cx="8831461" cy="365431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03959" y="5338159"/>
            <a:ext cx="2303859" cy="306637"/>
          </a:xfrm>
          <a:prstGeom prst="rect">
            <a:avLst/>
          </a:prstGeom>
        </p:spPr>
        <p:txBody>
          <a:bodyPr vert="horz" lIns="91440" tIns="45720" rIns="91440" bIns="45720" rtlCol="0" anchor="ctr"/>
          <a:lstStyle>
            <a:lvl1pPr algn="l">
              <a:defRPr sz="1008">
                <a:solidFill>
                  <a:schemeClr val="tx1">
                    <a:tint val="75000"/>
                  </a:schemeClr>
                </a:solidFill>
              </a:defRPr>
            </a:lvl1pPr>
          </a:lstStyle>
          <a:p>
            <a:fld id="{C764DE79-268F-4C1A-8933-263129D2AF90}" type="datetimeFigureOut">
              <a:rPr lang="en-US" smtClean="0">
                <a:solidFill>
                  <a:srgbClr val="43525A">
                    <a:tint val="75000"/>
                  </a:srgbClr>
                </a:solidFill>
              </a:rPr>
              <a:pPr/>
              <a:t>9/20/2018</a:t>
            </a:fld>
            <a:endParaRPr lang="en-US" dirty="0">
              <a:solidFill>
                <a:srgbClr val="43525A">
                  <a:tint val="75000"/>
                </a:srgbClr>
              </a:solidFill>
            </a:endParaRPr>
          </a:p>
        </p:txBody>
      </p:sp>
      <p:sp>
        <p:nvSpPr>
          <p:cNvPr id="5" name="Footer Placeholder 4"/>
          <p:cNvSpPr>
            <a:spLocks noGrp="1"/>
          </p:cNvSpPr>
          <p:nvPr>
            <p:ph type="ftr" sz="quarter" idx="3"/>
          </p:nvPr>
        </p:nvSpPr>
        <p:spPr>
          <a:xfrm>
            <a:off x="3391795" y="5338159"/>
            <a:ext cx="3455789" cy="306637"/>
          </a:xfrm>
          <a:prstGeom prst="rect">
            <a:avLst/>
          </a:prstGeom>
        </p:spPr>
        <p:txBody>
          <a:bodyPr vert="horz" lIns="91440" tIns="45720" rIns="91440" bIns="45720" rtlCol="0" anchor="ctr"/>
          <a:lstStyle>
            <a:lvl1pPr algn="ctr">
              <a:defRPr sz="1008">
                <a:solidFill>
                  <a:schemeClr val="tx1">
                    <a:tint val="75000"/>
                  </a:schemeClr>
                </a:solidFill>
              </a:defRPr>
            </a:lvl1pPr>
          </a:lstStyle>
          <a:p>
            <a:endParaRPr lang="en-US" dirty="0">
              <a:solidFill>
                <a:srgbClr val="43525A">
                  <a:tint val="75000"/>
                </a:srgbClr>
              </a:solidFill>
            </a:endParaRPr>
          </a:p>
        </p:txBody>
      </p:sp>
      <p:sp>
        <p:nvSpPr>
          <p:cNvPr id="6" name="Slide Number Placeholder 5"/>
          <p:cNvSpPr>
            <a:spLocks noGrp="1"/>
          </p:cNvSpPr>
          <p:nvPr>
            <p:ph type="sldNum" sz="quarter" idx="4"/>
          </p:nvPr>
        </p:nvSpPr>
        <p:spPr>
          <a:xfrm>
            <a:off x="7231561" y="5338159"/>
            <a:ext cx="2303859" cy="306637"/>
          </a:xfrm>
          <a:prstGeom prst="rect">
            <a:avLst/>
          </a:prstGeom>
        </p:spPr>
        <p:txBody>
          <a:bodyPr vert="horz" lIns="91440" tIns="45720" rIns="91440" bIns="45720" rtlCol="0" anchor="ctr"/>
          <a:lstStyle>
            <a:lvl1pPr algn="r">
              <a:defRPr sz="1008">
                <a:solidFill>
                  <a:schemeClr val="tx1">
                    <a:tint val="75000"/>
                  </a:schemeClr>
                </a:solidFill>
              </a:defRPr>
            </a:lvl1pPr>
          </a:lstStyle>
          <a:p>
            <a:fld id="{48F63A3B-78C7-47BE-AE5E-E10140E04643}" type="slidenum">
              <a:rPr lang="en-US" smtClean="0">
                <a:solidFill>
                  <a:srgbClr val="43525A">
                    <a:tint val="75000"/>
                  </a:srgbClr>
                </a:solidFill>
              </a:rPr>
              <a:pPr/>
              <a:t>‹#›</a:t>
            </a:fld>
            <a:endParaRPr lang="en-US" dirty="0">
              <a:solidFill>
                <a:srgbClr val="43525A">
                  <a:tint val="75000"/>
                </a:srgbClr>
              </a:solidFill>
            </a:endParaRPr>
          </a:p>
        </p:txBody>
      </p:sp>
    </p:spTree>
    <p:extLst>
      <p:ext uri="{BB962C8B-B14F-4D97-AF65-F5344CB8AC3E}">
        <p14:creationId xmlns:p14="http://schemas.microsoft.com/office/powerpoint/2010/main" val="1147487136"/>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 id="2147483739" r:id="rId12"/>
    <p:sldLayoutId id="2147483740" r:id="rId13"/>
    <p:sldLayoutId id="2147483741" r:id="rId14"/>
    <p:sldLayoutId id="2147483742" r:id="rId15"/>
    <p:sldLayoutId id="2147483743" r:id="rId16"/>
  </p:sldLayoutIdLst>
  <p:txStyles>
    <p:titleStyle>
      <a:lvl1pPr algn="l" defTabSz="767913" rtl="0" eaLnBrk="1" latinLnBrk="0" hangingPunct="1">
        <a:lnSpc>
          <a:spcPct val="90000"/>
        </a:lnSpc>
        <a:spcBef>
          <a:spcPct val="0"/>
        </a:spcBef>
        <a:buNone/>
        <a:defRPr sz="3695" kern="1200">
          <a:solidFill>
            <a:schemeClr val="tx1"/>
          </a:solidFill>
          <a:latin typeface="+mj-lt"/>
          <a:ea typeface="+mj-ea"/>
          <a:cs typeface="+mj-cs"/>
        </a:defRPr>
      </a:lvl1pPr>
    </p:titleStyle>
    <p:bodyStyle>
      <a:lvl1pPr marL="191978" indent="-191978" algn="l" defTabSz="767913" rtl="0" eaLnBrk="1" latinLnBrk="0" hangingPunct="1">
        <a:lnSpc>
          <a:spcPct val="90000"/>
        </a:lnSpc>
        <a:spcBef>
          <a:spcPts val="840"/>
        </a:spcBef>
        <a:buFont typeface="Arial" panose="020B0604020202020204" pitchFamily="34" charset="0"/>
        <a:buChar char="•"/>
        <a:defRPr sz="2351" kern="1200">
          <a:solidFill>
            <a:schemeClr val="tx1"/>
          </a:solidFill>
          <a:latin typeface="+mn-lt"/>
          <a:ea typeface="+mn-ea"/>
          <a:cs typeface="+mn-cs"/>
        </a:defRPr>
      </a:lvl1pPr>
      <a:lvl2pPr marL="575935" indent="-191978" algn="l" defTabSz="767913" rtl="0" eaLnBrk="1" latinLnBrk="0" hangingPunct="1">
        <a:lnSpc>
          <a:spcPct val="90000"/>
        </a:lnSpc>
        <a:spcBef>
          <a:spcPts val="420"/>
        </a:spcBef>
        <a:buFont typeface="Arial" panose="020B0604020202020204" pitchFamily="34" charset="0"/>
        <a:buChar char="•"/>
        <a:defRPr sz="2016" kern="1200">
          <a:solidFill>
            <a:schemeClr val="tx1"/>
          </a:solidFill>
          <a:latin typeface="+mn-lt"/>
          <a:ea typeface="+mn-ea"/>
          <a:cs typeface="+mn-cs"/>
        </a:defRPr>
      </a:lvl2pPr>
      <a:lvl3pPr marL="959891" indent="-191978" algn="l" defTabSz="767913" rtl="0" eaLnBrk="1" latinLnBrk="0" hangingPunct="1">
        <a:lnSpc>
          <a:spcPct val="90000"/>
        </a:lnSpc>
        <a:spcBef>
          <a:spcPts val="420"/>
        </a:spcBef>
        <a:buFont typeface="Arial" panose="020B0604020202020204" pitchFamily="34" charset="0"/>
        <a:buChar char="•"/>
        <a:defRPr sz="1680" kern="1200">
          <a:solidFill>
            <a:schemeClr val="tx1"/>
          </a:solidFill>
          <a:latin typeface="+mn-lt"/>
          <a:ea typeface="+mn-ea"/>
          <a:cs typeface="+mn-cs"/>
        </a:defRPr>
      </a:lvl3pPr>
      <a:lvl4pPr marL="1343848" indent="-191978" algn="l" defTabSz="767913" rtl="0" eaLnBrk="1" latinLnBrk="0" hangingPunct="1">
        <a:lnSpc>
          <a:spcPct val="90000"/>
        </a:lnSpc>
        <a:spcBef>
          <a:spcPts val="420"/>
        </a:spcBef>
        <a:buFont typeface="Arial" panose="020B0604020202020204" pitchFamily="34" charset="0"/>
        <a:buChar char="•"/>
        <a:defRPr sz="1512" kern="1200">
          <a:solidFill>
            <a:schemeClr val="tx1"/>
          </a:solidFill>
          <a:latin typeface="+mn-lt"/>
          <a:ea typeface="+mn-ea"/>
          <a:cs typeface="+mn-cs"/>
        </a:defRPr>
      </a:lvl4pPr>
      <a:lvl5pPr marL="1727805" indent="-191978" algn="l" defTabSz="767913" rtl="0" eaLnBrk="1" latinLnBrk="0" hangingPunct="1">
        <a:lnSpc>
          <a:spcPct val="90000"/>
        </a:lnSpc>
        <a:spcBef>
          <a:spcPts val="420"/>
        </a:spcBef>
        <a:buFont typeface="Arial" panose="020B0604020202020204" pitchFamily="34" charset="0"/>
        <a:buChar char="•"/>
        <a:defRPr sz="1512" kern="1200">
          <a:solidFill>
            <a:schemeClr val="tx1"/>
          </a:solidFill>
          <a:latin typeface="+mn-lt"/>
          <a:ea typeface="+mn-ea"/>
          <a:cs typeface="+mn-cs"/>
        </a:defRPr>
      </a:lvl5pPr>
      <a:lvl6pPr marL="2111761" indent="-191978" algn="l" defTabSz="767913" rtl="0" eaLnBrk="1" latinLnBrk="0" hangingPunct="1">
        <a:lnSpc>
          <a:spcPct val="90000"/>
        </a:lnSpc>
        <a:spcBef>
          <a:spcPts val="420"/>
        </a:spcBef>
        <a:buFont typeface="Arial" panose="020B0604020202020204" pitchFamily="34" charset="0"/>
        <a:buChar char="•"/>
        <a:defRPr sz="1512" kern="1200">
          <a:solidFill>
            <a:schemeClr val="tx1"/>
          </a:solidFill>
          <a:latin typeface="+mn-lt"/>
          <a:ea typeface="+mn-ea"/>
          <a:cs typeface="+mn-cs"/>
        </a:defRPr>
      </a:lvl6pPr>
      <a:lvl7pPr marL="2495718" indent="-191978" algn="l" defTabSz="767913" rtl="0" eaLnBrk="1" latinLnBrk="0" hangingPunct="1">
        <a:lnSpc>
          <a:spcPct val="90000"/>
        </a:lnSpc>
        <a:spcBef>
          <a:spcPts val="420"/>
        </a:spcBef>
        <a:buFont typeface="Arial" panose="020B0604020202020204" pitchFamily="34" charset="0"/>
        <a:buChar char="•"/>
        <a:defRPr sz="1512" kern="1200">
          <a:solidFill>
            <a:schemeClr val="tx1"/>
          </a:solidFill>
          <a:latin typeface="+mn-lt"/>
          <a:ea typeface="+mn-ea"/>
          <a:cs typeface="+mn-cs"/>
        </a:defRPr>
      </a:lvl7pPr>
      <a:lvl8pPr marL="2879674" indent="-191978" algn="l" defTabSz="767913" rtl="0" eaLnBrk="1" latinLnBrk="0" hangingPunct="1">
        <a:lnSpc>
          <a:spcPct val="90000"/>
        </a:lnSpc>
        <a:spcBef>
          <a:spcPts val="420"/>
        </a:spcBef>
        <a:buFont typeface="Arial" panose="020B0604020202020204" pitchFamily="34" charset="0"/>
        <a:buChar char="•"/>
        <a:defRPr sz="1512" kern="1200">
          <a:solidFill>
            <a:schemeClr val="tx1"/>
          </a:solidFill>
          <a:latin typeface="+mn-lt"/>
          <a:ea typeface="+mn-ea"/>
          <a:cs typeface="+mn-cs"/>
        </a:defRPr>
      </a:lvl8pPr>
      <a:lvl9pPr marL="3263631" indent="-191978" algn="l" defTabSz="767913" rtl="0" eaLnBrk="1" latinLnBrk="0" hangingPunct="1">
        <a:lnSpc>
          <a:spcPct val="90000"/>
        </a:lnSpc>
        <a:spcBef>
          <a:spcPts val="420"/>
        </a:spcBef>
        <a:buFont typeface="Arial" panose="020B0604020202020204" pitchFamily="34" charset="0"/>
        <a:buChar char="•"/>
        <a:defRPr sz="1512" kern="1200">
          <a:solidFill>
            <a:schemeClr val="tx1"/>
          </a:solidFill>
          <a:latin typeface="+mn-lt"/>
          <a:ea typeface="+mn-ea"/>
          <a:cs typeface="+mn-cs"/>
        </a:defRPr>
      </a:lvl9pPr>
    </p:bodyStyle>
    <p:otherStyle>
      <a:defPPr>
        <a:defRPr lang="en-US"/>
      </a:defPPr>
      <a:lvl1pPr marL="0" algn="l" defTabSz="767913" rtl="0" eaLnBrk="1" latinLnBrk="0" hangingPunct="1">
        <a:defRPr sz="1512" kern="1200">
          <a:solidFill>
            <a:schemeClr val="tx1"/>
          </a:solidFill>
          <a:latin typeface="+mn-lt"/>
          <a:ea typeface="+mn-ea"/>
          <a:cs typeface="+mn-cs"/>
        </a:defRPr>
      </a:lvl1pPr>
      <a:lvl2pPr marL="383957" algn="l" defTabSz="767913" rtl="0" eaLnBrk="1" latinLnBrk="0" hangingPunct="1">
        <a:defRPr sz="1512" kern="1200">
          <a:solidFill>
            <a:schemeClr val="tx1"/>
          </a:solidFill>
          <a:latin typeface="+mn-lt"/>
          <a:ea typeface="+mn-ea"/>
          <a:cs typeface="+mn-cs"/>
        </a:defRPr>
      </a:lvl2pPr>
      <a:lvl3pPr marL="767913" algn="l" defTabSz="767913" rtl="0" eaLnBrk="1" latinLnBrk="0" hangingPunct="1">
        <a:defRPr sz="1512" kern="1200">
          <a:solidFill>
            <a:schemeClr val="tx1"/>
          </a:solidFill>
          <a:latin typeface="+mn-lt"/>
          <a:ea typeface="+mn-ea"/>
          <a:cs typeface="+mn-cs"/>
        </a:defRPr>
      </a:lvl3pPr>
      <a:lvl4pPr marL="1151870" algn="l" defTabSz="767913" rtl="0" eaLnBrk="1" latinLnBrk="0" hangingPunct="1">
        <a:defRPr sz="1512" kern="1200">
          <a:solidFill>
            <a:schemeClr val="tx1"/>
          </a:solidFill>
          <a:latin typeface="+mn-lt"/>
          <a:ea typeface="+mn-ea"/>
          <a:cs typeface="+mn-cs"/>
        </a:defRPr>
      </a:lvl4pPr>
      <a:lvl5pPr marL="1535826" algn="l" defTabSz="767913" rtl="0" eaLnBrk="1" latinLnBrk="0" hangingPunct="1">
        <a:defRPr sz="1512" kern="1200">
          <a:solidFill>
            <a:schemeClr val="tx1"/>
          </a:solidFill>
          <a:latin typeface="+mn-lt"/>
          <a:ea typeface="+mn-ea"/>
          <a:cs typeface="+mn-cs"/>
        </a:defRPr>
      </a:lvl5pPr>
      <a:lvl6pPr marL="1919783" algn="l" defTabSz="767913" rtl="0" eaLnBrk="1" latinLnBrk="0" hangingPunct="1">
        <a:defRPr sz="1512" kern="1200">
          <a:solidFill>
            <a:schemeClr val="tx1"/>
          </a:solidFill>
          <a:latin typeface="+mn-lt"/>
          <a:ea typeface="+mn-ea"/>
          <a:cs typeface="+mn-cs"/>
        </a:defRPr>
      </a:lvl6pPr>
      <a:lvl7pPr marL="2303739" algn="l" defTabSz="767913" rtl="0" eaLnBrk="1" latinLnBrk="0" hangingPunct="1">
        <a:defRPr sz="1512" kern="1200">
          <a:solidFill>
            <a:schemeClr val="tx1"/>
          </a:solidFill>
          <a:latin typeface="+mn-lt"/>
          <a:ea typeface="+mn-ea"/>
          <a:cs typeface="+mn-cs"/>
        </a:defRPr>
      </a:lvl7pPr>
      <a:lvl8pPr marL="2687696" algn="l" defTabSz="767913" rtl="0" eaLnBrk="1" latinLnBrk="0" hangingPunct="1">
        <a:defRPr sz="1512" kern="1200">
          <a:solidFill>
            <a:schemeClr val="tx1"/>
          </a:solidFill>
          <a:latin typeface="+mn-lt"/>
          <a:ea typeface="+mn-ea"/>
          <a:cs typeface="+mn-cs"/>
        </a:defRPr>
      </a:lvl8pPr>
      <a:lvl9pPr marL="3071652" algn="l" defTabSz="767913" rtl="0" eaLnBrk="1" latinLnBrk="0" hangingPunct="1">
        <a:defRPr sz="151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35.xml"/><Relationship Id="rId1" Type="http://schemas.openxmlformats.org/officeDocument/2006/relationships/tags" Target="../tags/tag11.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52.xml"/><Relationship Id="rId1" Type="http://schemas.openxmlformats.org/officeDocument/2006/relationships/tags" Target="../tags/tag5.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8.xml"/><Relationship Id="rId1" Type="http://schemas.openxmlformats.org/officeDocument/2006/relationships/tags" Target="../tags/tag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GB" sz="6000" dirty="0">
                <a:latin typeface="+mn-lt"/>
              </a:rPr>
              <a:t>Electrical components and systems</a:t>
            </a:r>
          </a:p>
        </p:txBody>
      </p:sp>
      <p:sp>
        <p:nvSpPr>
          <p:cNvPr id="3" name="Subtitle 2"/>
          <p:cNvSpPr>
            <a:spLocks noGrp="1"/>
          </p:cNvSpPr>
          <p:nvPr>
            <p:ph type="subTitle" idx="1"/>
          </p:nvPr>
        </p:nvSpPr>
        <p:spPr>
          <a:xfrm>
            <a:off x="1279924" y="2947720"/>
            <a:ext cx="7679531" cy="1390533"/>
          </a:xfrm>
        </p:spPr>
        <p:txBody>
          <a:bodyPr>
            <a:normAutofit/>
          </a:bodyPr>
          <a:lstStyle/>
          <a:p>
            <a:r>
              <a:rPr lang="en-GB" sz="3200" dirty="0"/>
              <a:t>Topic 6 – Low voltage protection</a:t>
            </a:r>
          </a:p>
        </p:txBody>
      </p:sp>
    </p:spTree>
    <p:custDataLst>
      <p:tags r:id="rId1"/>
    </p:custDataLst>
    <p:extLst>
      <p:ext uri="{BB962C8B-B14F-4D97-AF65-F5344CB8AC3E}">
        <p14:creationId xmlns:p14="http://schemas.microsoft.com/office/powerpoint/2010/main" val="20850124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ZA" dirty="0"/>
              <a:t>How is an electrical device earthed?</a:t>
            </a:r>
          </a:p>
        </p:txBody>
      </p:sp>
      <p:sp>
        <p:nvSpPr>
          <p:cNvPr id="2" name="Content Placeholder 1"/>
          <p:cNvSpPr>
            <a:spLocks noGrp="1"/>
          </p:cNvSpPr>
          <p:nvPr>
            <p:ph idx="1"/>
          </p:nvPr>
        </p:nvSpPr>
        <p:spPr/>
        <p:txBody>
          <a:bodyPr>
            <a:normAutofit/>
          </a:bodyPr>
          <a:lstStyle/>
          <a:p>
            <a:pPr marL="0" indent="0">
              <a:buNone/>
            </a:pPr>
            <a:r>
              <a:rPr lang="en-ZA" sz="2400" dirty="0"/>
              <a:t>Earthed describes connecting an electrical device to the ground (earth) to ensure, at all times, an immediate discharge of electrical energy without danger. Electrical </a:t>
            </a:r>
            <a:r>
              <a:rPr lang="en-ZA" sz="2400" dirty="0" err="1"/>
              <a:t>earthing</a:t>
            </a:r>
            <a:r>
              <a:rPr lang="en-ZA" sz="2400" dirty="0"/>
              <a:t> is achieved by connecting the non-current carrying part of the appliance or equipment or neutral of supply system to the ground.</a:t>
            </a:r>
          </a:p>
        </p:txBody>
      </p:sp>
    </p:spTree>
    <p:extLst>
      <p:ext uri="{BB962C8B-B14F-4D97-AF65-F5344CB8AC3E}">
        <p14:creationId xmlns:p14="http://schemas.microsoft.com/office/powerpoint/2010/main" val="15377560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Earth leakage protection</a:t>
            </a:r>
          </a:p>
        </p:txBody>
      </p:sp>
      <p:sp>
        <p:nvSpPr>
          <p:cNvPr id="3" name="Content Placeholder 2"/>
          <p:cNvSpPr>
            <a:spLocks noGrp="1"/>
          </p:cNvSpPr>
          <p:nvPr>
            <p:ph idx="1"/>
          </p:nvPr>
        </p:nvSpPr>
        <p:spPr/>
        <p:txBody>
          <a:bodyPr>
            <a:normAutofit/>
          </a:bodyPr>
          <a:lstStyle/>
          <a:p>
            <a:pPr marL="0" indent="0">
              <a:buNone/>
            </a:pPr>
            <a:r>
              <a:rPr lang="en-ZA" sz="2400" dirty="0"/>
              <a:t>The objective of </a:t>
            </a:r>
            <a:r>
              <a:rPr lang="en-ZA" sz="2400" dirty="0" err="1">
                <a:solidFill>
                  <a:srgbClr val="0070C0"/>
                </a:solidFill>
              </a:rPr>
              <a:t>earthing</a:t>
            </a:r>
            <a:r>
              <a:rPr lang="en-ZA" sz="2400" dirty="0"/>
              <a:t> is to protect the person using an electric appliance or apparatus against electric shock. The most important connection on an appliance or installation is, therefore, the earth conductor. Wiring regulations are very strict about the proper </a:t>
            </a:r>
            <a:r>
              <a:rPr lang="en-ZA" sz="2400" dirty="0" err="1"/>
              <a:t>earthing</a:t>
            </a:r>
            <a:r>
              <a:rPr lang="en-ZA" sz="2400" dirty="0"/>
              <a:t> of installations and socket outlets, and the fact that earth conductors must have very low resistance. For example, in a normal domestic installation the resistance should be less than 0,25 Ω. Refer to Reg. 6.12.1.4. of SANS Code of Practice.</a:t>
            </a:r>
          </a:p>
        </p:txBody>
      </p:sp>
    </p:spTree>
    <p:extLst>
      <p:ext uri="{BB962C8B-B14F-4D97-AF65-F5344CB8AC3E}">
        <p14:creationId xmlns:p14="http://schemas.microsoft.com/office/powerpoint/2010/main" val="33047655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Importance of </a:t>
            </a:r>
            <a:r>
              <a:rPr lang="en-ZA" dirty="0" err="1"/>
              <a:t>Earthing</a:t>
            </a:r>
            <a:endParaRPr lang="en-ZA" dirty="0"/>
          </a:p>
        </p:txBody>
      </p:sp>
      <p:sp>
        <p:nvSpPr>
          <p:cNvPr id="3" name="Content Placeholder 2"/>
          <p:cNvSpPr>
            <a:spLocks noGrp="1"/>
          </p:cNvSpPr>
          <p:nvPr>
            <p:ph idx="1"/>
          </p:nvPr>
        </p:nvSpPr>
        <p:spPr>
          <a:xfrm>
            <a:off x="703959" y="1533187"/>
            <a:ext cx="8831461" cy="2454197"/>
          </a:xfrm>
        </p:spPr>
        <p:txBody>
          <a:bodyPr>
            <a:normAutofit/>
          </a:bodyPr>
          <a:lstStyle/>
          <a:p>
            <a:pPr marL="0" indent="0">
              <a:buNone/>
            </a:pPr>
            <a:r>
              <a:rPr lang="en-ZA" sz="2400" dirty="0" err="1"/>
              <a:t>Earthing</a:t>
            </a:r>
            <a:r>
              <a:rPr lang="en-ZA" sz="2400" dirty="0"/>
              <a:t> is essential for following reasons:</a:t>
            </a:r>
          </a:p>
          <a:p>
            <a:r>
              <a:rPr lang="en-ZA" sz="2400" dirty="0"/>
              <a:t>protects a person from a short-circuit current.</a:t>
            </a:r>
          </a:p>
          <a:p>
            <a:r>
              <a:rPr lang="en-ZA" sz="2400" dirty="0"/>
              <a:t>provides the easiest path for the flow of short-circuit current even after the failure of the insulation.</a:t>
            </a:r>
          </a:p>
          <a:p>
            <a:r>
              <a:rPr lang="en-ZA" sz="2400" dirty="0"/>
              <a:t>protects the equipment and personnel from the high voltage surges and lightning discharge.</a:t>
            </a:r>
          </a:p>
        </p:txBody>
      </p:sp>
    </p:spTree>
    <p:extLst>
      <p:ext uri="{BB962C8B-B14F-4D97-AF65-F5344CB8AC3E}">
        <p14:creationId xmlns:p14="http://schemas.microsoft.com/office/powerpoint/2010/main" val="4413432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Earth leakage relays</a:t>
            </a:r>
          </a:p>
        </p:txBody>
      </p:sp>
      <p:sp>
        <p:nvSpPr>
          <p:cNvPr id="3" name="Content Placeholder 2"/>
          <p:cNvSpPr>
            <a:spLocks noGrp="1"/>
          </p:cNvSpPr>
          <p:nvPr>
            <p:ph idx="1"/>
          </p:nvPr>
        </p:nvSpPr>
        <p:spPr>
          <a:xfrm>
            <a:off x="703959" y="1533187"/>
            <a:ext cx="8831461" cy="2064452"/>
          </a:xfrm>
        </p:spPr>
        <p:txBody>
          <a:bodyPr>
            <a:normAutofit/>
          </a:bodyPr>
          <a:lstStyle/>
          <a:p>
            <a:pPr marL="0" indent="0">
              <a:buNone/>
            </a:pPr>
            <a:r>
              <a:rPr lang="en-ZA" sz="2400" dirty="0"/>
              <a:t>Wiring regulations also require that additional protection in the form of earth leakage relays should be installed to protect persons against the possibility of failure of the </a:t>
            </a:r>
            <a:r>
              <a:rPr lang="en-ZA" sz="2400" dirty="0" err="1"/>
              <a:t>earthing</a:t>
            </a:r>
            <a:r>
              <a:rPr lang="en-ZA" sz="2400" dirty="0"/>
              <a:t> system. The earth leakage protection device automatically switches out the faulty apparatus or electrical network. For more on earth leakage devices see </a:t>
            </a:r>
            <a:r>
              <a:rPr lang="en-ZA" sz="2400" dirty="0">
                <a:solidFill>
                  <a:srgbClr val="0070C0"/>
                </a:solidFill>
              </a:rPr>
              <a:t>UNIT 5</a:t>
            </a:r>
            <a:r>
              <a:rPr lang="en-ZA" sz="2400" dirty="0"/>
              <a:t>.</a:t>
            </a:r>
            <a:endParaRPr lang="en-ZA" sz="2400" dirty="0">
              <a:solidFill>
                <a:srgbClr val="0070C0"/>
              </a:solidFill>
            </a:endParaRP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29063" y="3378200"/>
            <a:ext cx="2381250" cy="2381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093361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Protection units</a:t>
            </a:r>
          </a:p>
        </p:txBody>
      </p:sp>
      <p:sp>
        <p:nvSpPr>
          <p:cNvPr id="3" name="Content Placeholder 2"/>
          <p:cNvSpPr>
            <a:spLocks noGrp="1"/>
          </p:cNvSpPr>
          <p:nvPr>
            <p:ph idx="1"/>
          </p:nvPr>
        </p:nvSpPr>
        <p:spPr/>
        <p:txBody>
          <a:bodyPr>
            <a:normAutofit/>
          </a:bodyPr>
          <a:lstStyle/>
          <a:p>
            <a:pPr marL="0" indent="0">
              <a:buNone/>
            </a:pPr>
            <a:r>
              <a:rPr lang="en-ZA" sz="2400" dirty="0"/>
              <a:t>There are many different types of </a:t>
            </a:r>
            <a:r>
              <a:rPr lang="en-ZA" sz="2400" dirty="0">
                <a:solidFill>
                  <a:srgbClr val="0070C0"/>
                </a:solidFill>
              </a:rPr>
              <a:t>earth leakage protection units </a:t>
            </a:r>
            <a:r>
              <a:rPr lang="en-ZA" sz="2400" dirty="0"/>
              <a:t>and circuit breakers on the market, the three most commonly used types are:</a:t>
            </a:r>
          </a:p>
          <a:p>
            <a:pPr marL="0" indent="0">
              <a:buNone/>
            </a:pPr>
            <a:r>
              <a:rPr lang="en-ZA" sz="2400" dirty="0"/>
              <a:t>• High sensitivity earth leakage protection units,</a:t>
            </a:r>
          </a:p>
          <a:p>
            <a:pPr marL="0" indent="0">
              <a:buNone/>
            </a:pPr>
            <a:r>
              <a:rPr lang="en-ZA" sz="2400" dirty="0"/>
              <a:t>• Sensitive core balance relay, and</a:t>
            </a:r>
          </a:p>
          <a:p>
            <a:pPr marL="0" indent="0">
              <a:buNone/>
            </a:pPr>
            <a:r>
              <a:rPr lang="en-ZA" sz="2400" dirty="0"/>
              <a:t>• Sensitive core balance relay with separate core.</a:t>
            </a:r>
          </a:p>
        </p:txBody>
      </p:sp>
      <p:grpSp>
        <p:nvGrpSpPr>
          <p:cNvPr id="5" name="Group 4"/>
          <p:cNvGrpSpPr/>
          <p:nvPr/>
        </p:nvGrpSpPr>
        <p:grpSpPr>
          <a:xfrm>
            <a:off x="7072789" y="2309395"/>
            <a:ext cx="2668250" cy="2785392"/>
            <a:chOff x="7072789" y="2309395"/>
            <a:chExt cx="2668250" cy="2785392"/>
          </a:xfrm>
        </p:grpSpPr>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2729" y="2309395"/>
              <a:ext cx="2372691" cy="2446838"/>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7072789" y="4756233"/>
              <a:ext cx="2668250" cy="338554"/>
            </a:xfrm>
            <a:prstGeom prst="rect">
              <a:avLst/>
            </a:prstGeom>
            <a:noFill/>
          </p:spPr>
          <p:txBody>
            <a:bodyPr wrap="square" rtlCol="0">
              <a:spAutoFit/>
            </a:bodyPr>
            <a:lstStyle/>
            <a:p>
              <a:r>
                <a:rPr lang="en-ZA" sz="1600" b="1" dirty="0">
                  <a:solidFill>
                    <a:srgbClr val="0070C0"/>
                  </a:solidFill>
                </a:rPr>
                <a:t>Earth leakage circuit breaker</a:t>
              </a:r>
            </a:p>
          </p:txBody>
        </p:sp>
      </p:grpSp>
    </p:spTree>
    <p:extLst>
      <p:ext uri="{BB962C8B-B14F-4D97-AF65-F5344CB8AC3E}">
        <p14:creationId xmlns:p14="http://schemas.microsoft.com/office/powerpoint/2010/main" val="38986054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644232"/>
            <a:ext cx="7672758" cy="967170"/>
          </a:xfrm>
        </p:spPr>
        <p:txBody>
          <a:bodyPr>
            <a:normAutofit/>
          </a:bodyPr>
          <a:lstStyle/>
          <a:p>
            <a:r>
              <a:rPr lang="en-GB" sz="3000" dirty="0"/>
              <a:t>Quiz time</a:t>
            </a:r>
          </a:p>
        </p:txBody>
      </p:sp>
      <p:sp>
        <p:nvSpPr>
          <p:cNvPr id="3" name="Content Placeholder 2"/>
          <p:cNvSpPr>
            <a:spLocks noGrp="1"/>
          </p:cNvSpPr>
          <p:nvPr>
            <p:ph idx="1"/>
          </p:nvPr>
        </p:nvSpPr>
        <p:spPr>
          <a:xfrm>
            <a:off x="1122534" y="1469694"/>
            <a:ext cx="7607557" cy="3821508"/>
          </a:xfrm>
        </p:spPr>
        <p:txBody>
          <a:bodyPr>
            <a:noAutofit/>
          </a:bodyPr>
          <a:lstStyle/>
          <a:p>
            <a:pPr marL="0" indent="0" algn="just">
              <a:buNone/>
            </a:pPr>
            <a:r>
              <a:rPr lang="en-GB" sz="2400" dirty="0"/>
              <a:t>We have come to the end of this unit. Answer the following questions to make sure you understand the basics of low voltage protection.</a:t>
            </a:r>
          </a:p>
        </p:txBody>
      </p:sp>
    </p:spTree>
    <p:custDataLst>
      <p:tags r:id="rId1"/>
    </p:custDataLst>
    <p:extLst>
      <p:ext uri="{BB962C8B-B14F-4D97-AF65-F5344CB8AC3E}">
        <p14:creationId xmlns:p14="http://schemas.microsoft.com/office/powerpoint/2010/main" val="14771082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Question 1</a:t>
            </a:r>
          </a:p>
        </p:txBody>
      </p:sp>
      <p:sp>
        <p:nvSpPr>
          <p:cNvPr id="3" name="Content Placeholder 2"/>
          <p:cNvSpPr>
            <a:spLocks noGrp="1"/>
          </p:cNvSpPr>
          <p:nvPr>
            <p:ph idx="1"/>
          </p:nvPr>
        </p:nvSpPr>
        <p:spPr/>
        <p:txBody>
          <a:bodyPr>
            <a:normAutofit/>
          </a:bodyPr>
          <a:lstStyle/>
          <a:p>
            <a:pPr marL="0" indent="0">
              <a:buNone/>
            </a:pPr>
            <a:r>
              <a:rPr lang="en-ZA" sz="2400" dirty="0"/>
              <a:t>What is the purpose of the button on the earth leakage device?</a:t>
            </a:r>
          </a:p>
          <a:p>
            <a:endParaRPr lang="en-ZA" sz="2400" dirty="0"/>
          </a:p>
          <a:p>
            <a:pPr marL="457200" indent="-457200">
              <a:buFont typeface="+mj-lt"/>
              <a:buAutoNum type="alphaLcParenR"/>
            </a:pPr>
            <a:r>
              <a:rPr lang="en-ZA" sz="2400" dirty="0"/>
              <a:t>To disconnect the light circuit</a:t>
            </a:r>
          </a:p>
          <a:p>
            <a:pPr marL="457200" indent="-457200">
              <a:buFont typeface="+mj-lt"/>
              <a:buAutoNum type="alphaLcParenR"/>
            </a:pPr>
            <a:r>
              <a:rPr lang="en-ZA" sz="2400" dirty="0"/>
              <a:t>To be used as an emergency stop button </a:t>
            </a:r>
          </a:p>
          <a:p>
            <a:pPr marL="457200" indent="-457200">
              <a:buFont typeface="+mj-lt"/>
              <a:buAutoNum type="alphaLcParenR"/>
            </a:pPr>
            <a:r>
              <a:rPr lang="en-ZA" sz="2400" dirty="0"/>
              <a:t>To test the effectiveness of the relay </a:t>
            </a:r>
          </a:p>
          <a:p>
            <a:pPr marL="457200" indent="-457200">
              <a:buFont typeface="+mj-lt"/>
              <a:buAutoNum type="alphaLcParenR"/>
            </a:pPr>
            <a:r>
              <a:rPr lang="en-ZA" sz="2400" dirty="0"/>
              <a:t>None of the above</a:t>
            </a:r>
          </a:p>
          <a:p>
            <a:endParaRPr lang="en-ZA" sz="2400" dirty="0"/>
          </a:p>
        </p:txBody>
      </p:sp>
    </p:spTree>
    <p:custDataLst>
      <p:tags r:id="rId1"/>
    </p:custDataLst>
    <p:extLst>
      <p:ext uri="{BB962C8B-B14F-4D97-AF65-F5344CB8AC3E}">
        <p14:creationId xmlns:p14="http://schemas.microsoft.com/office/powerpoint/2010/main" val="24864678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Question 2</a:t>
            </a:r>
          </a:p>
        </p:txBody>
      </p:sp>
      <p:sp>
        <p:nvSpPr>
          <p:cNvPr id="5" name="Content Placeholder 4"/>
          <p:cNvSpPr>
            <a:spLocks noGrp="1"/>
          </p:cNvSpPr>
          <p:nvPr>
            <p:ph idx="1"/>
          </p:nvPr>
        </p:nvSpPr>
        <p:spPr/>
        <p:txBody>
          <a:bodyPr>
            <a:normAutofit/>
          </a:bodyPr>
          <a:lstStyle/>
          <a:p>
            <a:pPr marL="0" indent="0">
              <a:buNone/>
            </a:pPr>
            <a:r>
              <a:rPr lang="en-ZA" sz="2400" dirty="0"/>
              <a:t>What do you understand by the terms “Earthed”?</a:t>
            </a:r>
          </a:p>
          <a:p>
            <a:pPr marL="0" indent="0">
              <a:buNone/>
            </a:pPr>
            <a:endParaRPr lang="en-ZA" sz="2400" dirty="0"/>
          </a:p>
          <a:p>
            <a:pPr marL="457200" indent="-457200">
              <a:buFont typeface="+mj-lt"/>
              <a:buAutoNum type="alphaLcParenR"/>
            </a:pPr>
            <a:r>
              <a:rPr lang="en-ZA" sz="2400" dirty="0"/>
              <a:t>Four socket outlets installed next to each other</a:t>
            </a:r>
          </a:p>
          <a:p>
            <a:pPr marL="457200" indent="-457200">
              <a:buFont typeface="+mj-lt"/>
              <a:buAutoNum type="alphaLcParenR"/>
            </a:pPr>
            <a:r>
              <a:rPr lang="en-ZA" sz="2400" dirty="0"/>
              <a:t>Connected to earth to ensure discharge of electrical energy without danger</a:t>
            </a:r>
          </a:p>
          <a:p>
            <a:pPr marL="457200" indent="-457200">
              <a:buFont typeface="+mj-lt"/>
              <a:buAutoNum type="alphaLcParenR"/>
            </a:pPr>
            <a:r>
              <a:rPr lang="en-ZA" sz="2400" dirty="0"/>
              <a:t>Put down on ground</a:t>
            </a:r>
          </a:p>
          <a:p>
            <a:pPr marL="457200" indent="-457200">
              <a:buFont typeface="+mj-lt"/>
              <a:buAutoNum type="alphaLcParenR"/>
            </a:pPr>
            <a:r>
              <a:rPr lang="en-ZA" sz="2400" dirty="0"/>
              <a:t>Two light switches for one light point</a:t>
            </a:r>
          </a:p>
          <a:p>
            <a:pPr marL="457200" indent="-457200">
              <a:buFont typeface="+mj-lt"/>
              <a:buAutoNum type="alphaLcParenR"/>
            </a:pPr>
            <a:endParaRPr lang="en-ZA" sz="2400" dirty="0"/>
          </a:p>
        </p:txBody>
      </p:sp>
    </p:spTree>
    <p:custDataLst>
      <p:tags r:id="rId1"/>
    </p:custDataLst>
    <p:extLst>
      <p:ext uri="{BB962C8B-B14F-4D97-AF65-F5344CB8AC3E}">
        <p14:creationId xmlns:p14="http://schemas.microsoft.com/office/powerpoint/2010/main" val="15548788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Question 4</a:t>
            </a:r>
          </a:p>
        </p:txBody>
      </p:sp>
      <p:sp>
        <p:nvSpPr>
          <p:cNvPr id="3" name="Content Placeholder 2"/>
          <p:cNvSpPr>
            <a:spLocks noGrp="1"/>
          </p:cNvSpPr>
          <p:nvPr>
            <p:ph idx="1"/>
          </p:nvPr>
        </p:nvSpPr>
        <p:spPr/>
        <p:txBody>
          <a:bodyPr>
            <a:normAutofit/>
          </a:bodyPr>
          <a:lstStyle/>
          <a:p>
            <a:pPr marL="0" indent="0">
              <a:buNone/>
            </a:pPr>
            <a:r>
              <a:rPr lang="en-ZA" sz="2400" dirty="0"/>
              <a:t>The purpose of </a:t>
            </a:r>
            <a:r>
              <a:rPr lang="en-ZA" sz="2400" dirty="0" err="1"/>
              <a:t>earthing</a:t>
            </a:r>
            <a:r>
              <a:rPr lang="en-ZA" sz="2400" dirty="0"/>
              <a:t> is to guard every installation, appliance or apparatus against the effects of?</a:t>
            </a:r>
          </a:p>
          <a:p>
            <a:pPr marL="0" indent="0">
              <a:buNone/>
            </a:pPr>
            <a:endParaRPr lang="en-ZA" sz="2400" dirty="0"/>
          </a:p>
          <a:p>
            <a:pPr marL="457200" indent="-457200">
              <a:buFont typeface="+mj-lt"/>
              <a:buAutoNum type="alphaLcParenR"/>
            </a:pPr>
            <a:r>
              <a:rPr lang="en-ZA" sz="2400" dirty="0"/>
              <a:t>Stray current</a:t>
            </a:r>
          </a:p>
          <a:p>
            <a:pPr marL="457200" indent="-457200">
              <a:buFont typeface="+mj-lt"/>
              <a:buAutoNum type="alphaLcParenR"/>
            </a:pPr>
            <a:r>
              <a:rPr lang="en-ZA" sz="2400" dirty="0"/>
              <a:t>Voltage spikes</a:t>
            </a:r>
          </a:p>
          <a:p>
            <a:pPr marL="457200" indent="-457200">
              <a:buFont typeface="+mj-lt"/>
              <a:buAutoNum type="alphaLcParenR"/>
            </a:pPr>
            <a:r>
              <a:rPr lang="en-ZA" sz="2400" dirty="0"/>
              <a:t>Stray voltages</a:t>
            </a:r>
          </a:p>
          <a:p>
            <a:pPr marL="457200" indent="-457200">
              <a:buFont typeface="+mj-lt"/>
              <a:buAutoNum type="alphaLcParenR"/>
            </a:pPr>
            <a:r>
              <a:rPr lang="en-ZA" sz="2400" dirty="0"/>
              <a:t>Leakage currents</a:t>
            </a:r>
          </a:p>
          <a:p>
            <a:pPr marL="0" indent="0">
              <a:buNone/>
            </a:pPr>
            <a:endParaRPr lang="en-ZA" sz="2400" dirty="0"/>
          </a:p>
        </p:txBody>
      </p:sp>
    </p:spTree>
    <p:custDataLst>
      <p:tags r:id="rId1"/>
    </p:custDataLst>
    <p:extLst>
      <p:ext uri="{BB962C8B-B14F-4D97-AF65-F5344CB8AC3E}">
        <p14:creationId xmlns:p14="http://schemas.microsoft.com/office/powerpoint/2010/main" val="6718081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644232"/>
            <a:ext cx="7672758" cy="967170"/>
          </a:xfrm>
        </p:spPr>
        <p:txBody>
          <a:bodyPr>
            <a:normAutofit/>
          </a:bodyPr>
          <a:lstStyle/>
          <a:p>
            <a:r>
              <a:rPr lang="en-GB" sz="3000" dirty="0"/>
              <a:t>Let’s review:</a:t>
            </a:r>
          </a:p>
        </p:txBody>
      </p:sp>
      <p:sp>
        <p:nvSpPr>
          <p:cNvPr id="3" name="Content Placeholder 2"/>
          <p:cNvSpPr>
            <a:spLocks noGrp="1"/>
          </p:cNvSpPr>
          <p:nvPr>
            <p:ph idx="1"/>
          </p:nvPr>
        </p:nvSpPr>
        <p:spPr>
          <a:xfrm>
            <a:off x="1122532" y="1469693"/>
            <a:ext cx="8186360" cy="3821508"/>
          </a:xfrm>
        </p:spPr>
        <p:txBody>
          <a:bodyPr>
            <a:noAutofit/>
          </a:bodyPr>
          <a:lstStyle/>
          <a:p>
            <a:pPr marL="0" indent="0" algn="just">
              <a:buNone/>
            </a:pPr>
            <a:r>
              <a:rPr lang="en-GB" sz="2400" dirty="0"/>
              <a:t>In this lesson we have covered:</a:t>
            </a:r>
          </a:p>
          <a:p>
            <a:pPr algn="just">
              <a:buFont typeface="Wingdings" panose="05000000000000000000" pitchFamily="2" charset="2"/>
              <a:buChar char="ü"/>
            </a:pPr>
            <a:r>
              <a:rPr lang="en-GB" sz="2400" dirty="0"/>
              <a:t>Low voltage applications in households.</a:t>
            </a:r>
          </a:p>
          <a:p>
            <a:pPr algn="just">
              <a:buFont typeface="Wingdings" panose="05000000000000000000" pitchFamily="2" charset="2"/>
              <a:buChar char="ü"/>
            </a:pPr>
            <a:r>
              <a:rPr lang="en-GB" sz="2400" dirty="0"/>
              <a:t>Basic electric power system</a:t>
            </a:r>
          </a:p>
          <a:p>
            <a:pPr algn="just">
              <a:buFont typeface="Wingdings" panose="05000000000000000000" pitchFamily="2" charset="2"/>
              <a:buChar char="ü"/>
            </a:pPr>
            <a:r>
              <a:rPr lang="en-GB" sz="2400" dirty="0"/>
              <a:t>Earth leakage basics</a:t>
            </a:r>
          </a:p>
          <a:p>
            <a:pPr marL="0" indent="0" algn="just">
              <a:buNone/>
            </a:pPr>
            <a:r>
              <a:rPr lang="en-GB" sz="2400" dirty="0"/>
              <a:t>To have a full understanding of low voltage protection you will need to have completed Unit 4 and 5 too.</a:t>
            </a:r>
          </a:p>
          <a:p>
            <a:pPr algn="just">
              <a:buFont typeface="Wingdings" panose="05000000000000000000" pitchFamily="2" charset="2"/>
              <a:buChar char="ü"/>
            </a:pPr>
            <a:endParaRPr lang="en-GB" sz="2400" dirty="0"/>
          </a:p>
          <a:p>
            <a:pPr algn="just">
              <a:buFont typeface="Wingdings" panose="05000000000000000000" pitchFamily="2" charset="2"/>
              <a:buChar char="ü"/>
            </a:pPr>
            <a:endParaRPr lang="en-GB" sz="2400" dirty="0"/>
          </a:p>
        </p:txBody>
      </p:sp>
    </p:spTree>
    <p:custDataLst>
      <p:tags r:id="rId1"/>
    </p:custDataLst>
    <p:extLst>
      <p:ext uri="{BB962C8B-B14F-4D97-AF65-F5344CB8AC3E}">
        <p14:creationId xmlns:p14="http://schemas.microsoft.com/office/powerpoint/2010/main" val="24641310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Low voltage protection</a:t>
            </a:r>
          </a:p>
        </p:txBody>
      </p:sp>
      <p:sp>
        <p:nvSpPr>
          <p:cNvPr id="3" name="Text Placeholder 2"/>
          <p:cNvSpPr>
            <a:spLocks noGrp="1"/>
          </p:cNvSpPr>
          <p:nvPr>
            <p:ph type="body" idx="1"/>
          </p:nvPr>
        </p:nvSpPr>
        <p:spPr/>
        <p:txBody>
          <a:bodyPr/>
          <a:lstStyle/>
          <a:p>
            <a:r>
              <a:rPr lang="en-GB" dirty="0"/>
              <a:t>Unit 6</a:t>
            </a:r>
          </a:p>
        </p:txBody>
      </p:sp>
    </p:spTree>
    <p:custDataLst>
      <p:tags r:id="rId1"/>
    </p:custDataLst>
    <p:extLst>
      <p:ext uri="{BB962C8B-B14F-4D97-AF65-F5344CB8AC3E}">
        <p14:creationId xmlns:p14="http://schemas.microsoft.com/office/powerpoint/2010/main" val="7126895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092C05-8DD4-4005-AA63-7A57617E295A}"/>
              </a:ext>
            </a:extLst>
          </p:cNvPr>
          <p:cNvSpPr>
            <a:spLocks noGrp="1"/>
          </p:cNvSpPr>
          <p:nvPr>
            <p:ph type="title"/>
          </p:nvPr>
        </p:nvSpPr>
        <p:spPr/>
        <p:txBody>
          <a:bodyPr/>
          <a:lstStyle/>
          <a:p>
            <a:r>
              <a:rPr lang="en-ZA" dirty="0"/>
              <a:t>Table brief – Table 1</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634134438"/>
              </p:ext>
            </p:extLst>
          </p:nvPr>
        </p:nvGraphicFramePr>
        <p:xfrm>
          <a:off x="703959" y="1658372"/>
          <a:ext cx="8832850" cy="3967480"/>
        </p:xfrm>
        <a:graphic>
          <a:graphicData uri="http://schemas.openxmlformats.org/drawingml/2006/table">
            <a:tbl>
              <a:tblPr firstRow="1" bandRow="1">
                <a:tableStyleId>{073A0DAA-6AF3-43AB-8588-CEC1D06C72B9}</a:tableStyleId>
              </a:tblPr>
              <a:tblGrid>
                <a:gridCol w="4416425">
                  <a:extLst>
                    <a:ext uri="{9D8B030D-6E8A-4147-A177-3AD203B41FA5}">
                      <a16:colId xmlns:a16="http://schemas.microsoft.com/office/drawing/2014/main" val="20000"/>
                    </a:ext>
                  </a:extLst>
                </a:gridCol>
                <a:gridCol w="4416425">
                  <a:extLst>
                    <a:ext uri="{9D8B030D-6E8A-4147-A177-3AD203B41FA5}">
                      <a16:colId xmlns:a16="http://schemas.microsoft.com/office/drawing/2014/main" val="20001"/>
                    </a:ext>
                  </a:extLst>
                </a:gridCol>
              </a:tblGrid>
              <a:tr h="370840">
                <a:tc gridSpan="2">
                  <a:txBody>
                    <a:bodyPr/>
                    <a:lstStyle/>
                    <a:p>
                      <a:pPr algn="l"/>
                      <a:r>
                        <a:rPr lang="en-ZA" sz="2000" dirty="0"/>
                        <a:t>TYPES OF VOLTAGES</a:t>
                      </a:r>
                    </a:p>
                  </a:txBody>
                  <a:tcPr/>
                </a:tc>
                <a:tc hMerge="1">
                  <a:txBody>
                    <a:bodyPr/>
                    <a:lstStyle/>
                    <a:p>
                      <a:endParaRPr lang="en-ZA" dirty="0"/>
                    </a:p>
                  </a:txBody>
                  <a:tcPr/>
                </a:tc>
                <a:extLst>
                  <a:ext uri="{0D108BD9-81ED-4DB2-BD59-A6C34878D82A}">
                    <a16:rowId xmlns:a16="http://schemas.microsoft.com/office/drawing/2014/main" val="10000"/>
                  </a:ext>
                </a:extLst>
              </a:tr>
              <a:tr h="370840">
                <a:tc>
                  <a:txBody>
                    <a:bodyPr/>
                    <a:lstStyle/>
                    <a:p>
                      <a:r>
                        <a:rPr lang="en-ZA" sz="1800" dirty="0"/>
                        <a:t>a) Extra low voltage</a:t>
                      </a:r>
                    </a:p>
                  </a:txBody>
                  <a:tcPr/>
                </a:tc>
                <a:tc>
                  <a:txBody>
                    <a:bodyPr/>
                    <a:lstStyle/>
                    <a:p>
                      <a:r>
                        <a:rPr lang="en-ZA" sz="1800" dirty="0"/>
                        <a:t>Not exceeding</a:t>
                      </a:r>
                      <a:r>
                        <a:rPr lang="en-ZA" sz="1800" baseline="0" dirty="0"/>
                        <a:t> 30 volts (ELV&lt;30V)</a:t>
                      </a:r>
                      <a:endParaRPr lang="en-ZA" sz="1800" dirty="0"/>
                    </a:p>
                  </a:txBody>
                  <a:tcPr/>
                </a:tc>
                <a:extLst>
                  <a:ext uri="{0D108BD9-81ED-4DB2-BD59-A6C34878D82A}">
                    <a16:rowId xmlns:a16="http://schemas.microsoft.com/office/drawing/2014/main" val="10001"/>
                  </a:ext>
                </a:extLst>
              </a:tr>
              <a:tr h="370840">
                <a:tc>
                  <a:txBody>
                    <a:bodyPr/>
                    <a:lstStyle/>
                    <a:p>
                      <a:r>
                        <a:rPr lang="en-ZA" sz="1800" dirty="0"/>
                        <a:t>b) Low voltage</a:t>
                      </a:r>
                    </a:p>
                  </a:txBody>
                  <a:tcPr/>
                </a:tc>
                <a:tc>
                  <a:txBody>
                    <a:bodyPr/>
                    <a:lstStyle/>
                    <a:p>
                      <a:pPr marL="0" marR="0" indent="0" algn="l" defTabSz="767913" rtl="0" eaLnBrk="1" fontAlgn="auto" latinLnBrk="0" hangingPunct="1">
                        <a:lnSpc>
                          <a:spcPct val="100000"/>
                        </a:lnSpc>
                        <a:spcBef>
                          <a:spcPts val="0"/>
                        </a:spcBef>
                        <a:spcAft>
                          <a:spcPts val="0"/>
                        </a:spcAft>
                        <a:buClrTx/>
                        <a:buSzTx/>
                        <a:buFontTx/>
                        <a:buNone/>
                        <a:tabLst/>
                        <a:defRPr/>
                      </a:pPr>
                      <a:r>
                        <a:rPr lang="en-ZA" sz="1800" dirty="0"/>
                        <a:t>Exceeding</a:t>
                      </a:r>
                      <a:r>
                        <a:rPr lang="en-ZA" sz="1800" baseline="0" dirty="0"/>
                        <a:t> 30 volts but not exceeding 250 volts (30V&lt;LV&lt;250V)</a:t>
                      </a:r>
                      <a:endParaRPr lang="en-ZA" sz="1800" dirty="0"/>
                    </a:p>
                  </a:txBody>
                  <a:tcPr/>
                </a:tc>
                <a:extLst>
                  <a:ext uri="{0D108BD9-81ED-4DB2-BD59-A6C34878D82A}">
                    <a16:rowId xmlns:a16="http://schemas.microsoft.com/office/drawing/2014/main" val="10002"/>
                  </a:ext>
                </a:extLst>
              </a:tr>
              <a:tr h="370840">
                <a:tc>
                  <a:txBody>
                    <a:bodyPr/>
                    <a:lstStyle/>
                    <a:p>
                      <a:r>
                        <a:rPr lang="en-ZA" sz="1800" dirty="0"/>
                        <a:t>c) Medium voltage</a:t>
                      </a:r>
                    </a:p>
                  </a:txBody>
                  <a:tcPr/>
                </a:tc>
                <a:tc>
                  <a:txBody>
                    <a:bodyPr/>
                    <a:lstStyle/>
                    <a:p>
                      <a:pPr marL="0" marR="0" indent="0" algn="l" defTabSz="767913" rtl="0" eaLnBrk="1" fontAlgn="auto" latinLnBrk="0" hangingPunct="1">
                        <a:lnSpc>
                          <a:spcPct val="100000"/>
                        </a:lnSpc>
                        <a:spcBef>
                          <a:spcPts val="0"/>
                        </a:spcBef>
                        <a:spcAft>
                          <a:spcPts val="0"/>
                        </a:spcAft>
                        <a:buClrTx/>
                        <a:buSzTx/>
                        <a:buFontTx/>
                        <a:buNone/>
                        <a:tabLst/>
                        <a:defRPr/>
                      </a:pPr>
                      <a:r>
                        <a:rPr lang="en-ZA" sz="1800" baseline="0" dirty="0"/>
                        <a:t>Exceeding 250 volts but not exceeding 650 volts (250V&lt;MV&lt;650V)</a:t>
                      </a:r>
                      <a:endParaRPr lang="en-ZA" sz="1800" dirty="0"/>
                    </a:p>
                  </a:txBody>
                  <a:tcPr/>
                </a:tc>
                <a:extLst>
                  <a:ext uri="{0D108BD9-81ED-4DB2-BD59-A6C34878D82A}">
                    <a16:rowId xmlns:a16="http://schemas.microsoft.com/office/drawing/2014/main" val="10003"/>
                  </a:ext>
                </a:extLst>
              </a:tr>
              <a:tr h="370840">
                <a:tc>
                  <a:txBody>
                    <a:bodyPr/>
                    <a:lstStyle/>
                    <a:p>
                      <a:r>
                        <a:rPr lang="en-ZA" sz="1800" dirty="0"/>
                        <a:t>d) High voltage</a:t>
                      </a:r>
                    </a:p>
                  </a:txBody>
                  <a:tcPr/>
                </a:tc>
                <a:tc>
                  <a:txBody>
                    <a:bodyPr/>
                    <a:lstStyle/>
                    <a:p>
                      <a:pPr marL="0" marR="0" indent="0" algn="l" defTabSz="767913" rtl="0" eaLnBrk="1" fontAlgn="auto" latinLnBrk="0" hangingPunct="1">
                        <a:lnSpc>
                          <a:spcPct val="100000"/>
                        </a:lnSpc>
                        <a:spcBef>
                          <a:spcPts val="0"/>
                        </a:spcBef>
                        <a:spcAft>
                          <a:spcPts val="0"/>
                        </a:spcAft>
                        <a:buClrTx/>
                        <a:buSzTx/>
                        <a:buFontTx/>
                        <a:buNone/>
                        <a:tabLst/>
                        <a:defRPr/>
                      </a:pPr>
                      <a:r>
                        <a:rPr lang="en-ZA" sz="1800" baseline="0" dirty="0"/>
                        <a:t>Exceeding 650 volts but not exceeding 3000 volts (650V&lt;HV&lt; 3000V)</a:t>
                      </a:r>
                      <a:endParaRPr lang="en-ZA" sz="1800" dirty="0"/>
                    </a:p>
                  </a:txBody>
                  <a:tcPr/>
                </a:tc>
                <a:extLst>
                  <a:ext uri="{0D108BD9-81ED-4DB2-BD59-A6C34878D82A}">
                    <a16:rowId xmlns:a16="http://schemas.microsoft.com/office/drawing/2014/main" val="10004"/>
                  </a:ext>
                </a:extLst>
              </a:tr>
              <a:tr h="370840">
                <a:tc>
                  <a:txBody>
                    <a:bodyPr/>
                    <a:lstStyle/>
                    <a:p>
                      <a:r>
                        <a:rPr lang="en-ZA" sz="1800" dirty="0"/>
                        <a:t>e) Extra high voltage</a:t>
                      </a:r>
                    </a:p>
                  </a:txBody>
                  <a:tcPr/>
                </a:tc>
                <a:tc>
                  <a:txBody>
                    <a:bodyPr/>
                    <a:lstStyle/>
                    <a:p>
                      <a:pPr marL="0" marR="0" indent="0" algn="l" defTabSz="767913" rtl="0" eaLnBrk="1" fontAlgn="auto" latinLnBrk="0" hangingPunct="1">
                        <a:lnSpc>
                          <a:spcPct val="100000"/>
                        </a:lnSpc>
                        <a:spcBef>
                          <a:spcPts val="0"/>
                        </a:spcBef>
                        <a:spcAft>
                          <a:spcPts val="0"/>
                        </a:spcAft>
                        <a:buClrTx/>
                        <a:buSzTx/>
                        <a:buFontTx/>
                        <a:buNone/>
                        <a:tabLst/>
                        <a:defRPr/>
                      </a:pPr>
                      <a:r>
                        <a:rPr lang="en-ZA" sz="1800" baseline="0" dirty="0"/>
                        <a:t>Exceeding 3000 volts</a:t>
                      </a:r>
                    </a:p>
                    <a:p>
                      <a:pPr marL="0" marR="0" indent="0" algn="l" defTabSz="767913" rtl="0" eaLnBrk="1" fontAlgn="auto" latinLnBrk="0" hangingPunct="1">
                        <a:lnSpc>
                          <a:spcPct val="100000"/>
                        </a:lnSpc>
                        <a:spcBef>
                          <a:spcPts val="0"/>
                        </a:spcBef>
                        <a:spcAft>
                          <a:spcPts val="0"/>
                        </a:spcAft>
                        <a:buClrTx/>
                        <a:buSzTx/>
                        <a:buFontTx/>
                        <a:buNone/>
                        <a:tabLst/>
                        <a:defRPr/>
                      </a:pPr>
                      <a:r>
                        <a:rPr lang="en-ZA" sz="1800" baseline="0" dirty="0"/>
                        <a:t>(EHV&gt;3000V)</a:t>
                      </a:r>
                      <a:endParaRPr lang="en-ZA" sz="1800" dirty="0"/>
                    </a:p>
                  </a:txBody>
                  <a:tcPr/>
                </a:tc>
                <a:extLst>
                  <a:ext uri="{0D108BD9-81ED-4DB2-BD59-A6C34878D82A}">
                    <a16:rowId xmlns:a16="http://schemas.microsoft.com/office/drawing/2014/main" val="10005"/>
                  </a:ext>
                </a:extLst>
              </a:tr>
              <a:tr h="370840">
                <a:tc gridSpan="2">
                  <a:txBody>
                    <a:bodyPr/>
                    <a:lstStyle/>
                    <a:p>
                      <a:r>
                        <a:rPr lang="en-ZA" sz="1800" b="1" dirty="0"/>
                        <a:t>Voltages a) and b) above are used on single phase and c), d)</a:t>
                      </a:r>
                      <a:r>
                        <a:rPr lang="en-ZA" sz="1800" b="1" baseline="0" dirty="0"/>
                        <a:t> and e) are used on three-phase systems.</a:t>
                      </a:r>
                      <a:endParaRPr lang="en-ZA" sz="1800" b="1" dirty="0"/>
                    </a:p>
                  </a:txBody>
                  <a:tcPr/>
                </a:tc>
                <a:tc hMerge="1">
                  <a:txBody>
                    <a:bodyPr/>
                    <a:lstStyle/>
                    <a:p>
                      <a:endParaRPr lang="en-ZA" dirty="0"/>
                    </a:p>
                  </a:txBody>
                  <a:tcPr/>
                </a:tc>
                <a:extLst>
                  <a:ext uri="{0D108BD9-81ED-4DB2-BD59-A6C34878D82A}">
                    <a16:rowId xmlns:a16="http://schemas.microsoft.com/office/drawing/2014/main" val="10006"/>
                  </a:ext>
                </a:extLst>
              </a:tr>
            </a:tbl>
          </a:graphicData>
        </a:graphic>
      </p:graphicFrame>
    </p:spTree>
    <p:custDataLst>
      <p:tags r:id="rId1"/>
    </p:custDataLst>
    <p:extLst>
      <p:ext uri="{BB962C8B-B14F-4D97-AF65-F5344CB8AC3E}">
        <p14:creationId xmlns:p14="http://schemas.microsoft.com/office/powerpoint/2010/main" val="6553794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lumMod val="6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a:t>Assumed prior learning </a:t>
            </a:r>
          </a:p>
        </p:txBody>
      </p:sp>
      <p:sp>
        <p:nvSpPr>
          <p:cNvPr id="3" name="Content Placeholder 2"/>
          <p:cNvSpPr>
            <a:spLocks noGrp="1"/>
          </p:cNvSpPr>
          <p:nvPr>
            <p:ph idx="1"/>
          </p:nvPr>
        </p:nvSpPr>
        <p:spPr/>
        <p:txBody>
          <a:bodyPr>
            <a:noAutofit/>
          </a:bodyPr>
          <a:lstStyle/>
          <a:p>
            <a:pPr marL="0" indent="0">
              <a:buNone/>
            </a:pPr>
            <a:r>
              <a:rPr lang="en-GB" sz="2400" dirty="0">
                <a:solidFill>
                  <a:srgbClr val="0070C0"/>
                </a:solidFill>
              </a:rPr>
              <a:t>Electrical components (contactors and overloads)</a:t>
            </a:r>
          </a:p>
          <a:p>
            <a:pPr marL="0" indent="0">
              <a:buNone/>
            </a:pPr>
            <a:r>
              <a:rPr lang="en-GB" sz="2400" dirty="0">
                <a:solidFill>
                  <a:srgbClr val="0070C0"/>
                </a:solidFill>
              </a:rPr>
              <a:t>Electrical components (circuit protection)</a:t>
            </a:r>
          </a:p>
          <a:p>
            <a:pPr marL="0" indent="0">
              <a:buNone/>
            </a:pPr>
            <a:r>
              <a:rPr lang="en-GB" sz="2400" dirty="0" err="1">
                <a:solidFill>
                  <a:srgbClr val="0070C0"/>
                </a:solidFill>
              </a:rPr>
              <a:t>Earthing</a:t>
            </a:r>
            <a:r>
              <a:rPr lang="en-GB" sz="2400" dirty="0">
                <a:solidFill>
                  <a:srgbClr val="0070C0"/>
                </a:solidFill>
              </a:rPr>
              <a:t> and Bonding</a:t>
            </a:r>
          </a:p>
          <a:p>
            <a:pPr marL="0" indent="0">
              <a:buNone/>
            </a:pPr>
            <a:endParaRPr lang="en-GB" sz="2400" dirty="0"/>
          </a:p>
          <a:p>
            <a:pPr marL="0" indent="0">
              <a:buNone/>
            </a:pPr>
            <a:endParaRPr lang="en-GB" sz="2400" dirty="0"/>
          </a:p>
          <a:p>
            <a:r>
              <a:rPr lang="en-GB" sz="2400" b="1" dirty="0"/>
              <a:t>Don’t feel confident yet about these topics? </a:t>
            </a:r>
            <a:r>
              <a:rPr lang="en-GB" sz="2400" i="1" dirty="0"/>
              <a:t>Click on each to review the content. </a:t>
            </a:r>
            <a:endParaRPr lang="en-ZA" sz="2400" dirty="0"/>
          </a:p>
          <a:p>
            <a:r>
              <a:rPr lang="en-GB" sz="2400" b="1" dirty="0"/>
              <a:t>Feeling confident? </a:t>
            </a:r>
            <a:r>
              <a:rPr lang="en-GB" sz="2400" i="1" dirty="0"/>
              <a:t>Click </a:t>
            </a:r>
            <a:r>
              <a:rPr lang="en-GB" sz="2400" i="1" dirty="0">
                <a:solidFill>
                  <a:srgbClr val="0070C0"/>
                </a:solidFill>
              </a:rPr>
              <a:t>next</a:t>
            </a:r>
            <a:r>
              <a:rPr lang="en-GB" sz="2400" i="1" dirty="0"/>
              <a:t> to proceed with this unit.</a:t>
            </a:r>
            <a:endParaRPr lang="en-ZA" sz="2400" dirty="0"/>
          </a:p>
          <a:p>
            <a:pPr marL="0" indent="0">
              <a:buNone/>
            </a:pPr>
            <a:endParaRPr lang="en-GB" sz="2400" dirty="0"/>
          </a:p>
          <a:p>
            <a:pPr marL="0" indent="0">
              <a:buNone/>
            </a:pPr>
            <a:endParaRPr lang="en-GB" sz="2400" dirty="0"/>
          </a:p>
          <a:p>
            <a:endParaRPr lang="en-GB" sz="2400" dirty="0"/>
          </a:p>
          <a:p>
            <a:endParaRPr lang="en-GB" sz="2400" dirty="0"/>
          </a:p>
          <a:p>
            <a:endParaRPr lang="en-GB" sz="2400" dirty="0"/>
          </a:p>
        </p:txBody>
      </p:sp>
    </p:spTree>
    <p:custDataLst>
      <p:tags r:id="rId1"/>
    </p:custDataLst>
    <p:extLst>
      <p:ext uri="{BB962C8B-B14F-4D97-AF65-F5344CB8AC3E}">
        <p14:creationId xmlns:p14="http://schemas.microsoft.com/office/powerpoint/2010/main" val="21200168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ZA" dirty="0"/>
              <a:t>Outcomes</a:t>
            </a:r>
          </a:p>
        </p:txBody>
      </p:sp>
      <p:sp>
        <p:nvSpPr>
          <p:cNvPr id="5" name="Content Placeholder 4"/>
          <p:cNvSpPr>
            <a:spLocks noGrp="1"/>
          </p:cNvSpPr>
          <p:nvPr>
            <p:ph idx="1"/>
          </p:nvPr>
        </p:nvSpPr>
        <p:spPr/>
        <p:txBody>
          <a:bodyPr>
            <a:normAutofit/>
          </a:bodyPr>
          <a:lstStyle/>
          <a:p>
            <a:r>
              <a:rPr lang="en-ZA" sz="2400" dirty="0">
                <a:solidFill>
                  <a:srgbClr val="0070C0"/>
                </a:solidFill>
              </a:rPr>
              <a:t>Understand where LV systems are used</a:t>
            </a:r>
          </a:p>
          <a:p>
            <a:r>
              <a:rPr lang="en-ZA" sz="2400" dirty="0">
                <a:solidFill>
                  <a:srgbClr val="0070C0"/>
                </a:solidFill>
              </a:rPr>
              <a:t>Circuit breakers used in LV protection</a:t>
            </a:r>
          </a:p>
          <a:p>
            <a:r>
              <a:rPr lang="en-ZA" sz="2400" dirty="0">
                <a:solidFill>
                  <a:srgbClr val="0070C0"/>
                </a:solidFill>
              </a:rPr>
              <a:t>Earth leakage used in LV protection</a:t>
            </a:r>
          </a:p>
        </p:txBody>
      </p:sp>
    </p:spTree>
    <p:extLst>
      <p:ext uri="{BB962C8B-B14F-4D97-AF65-F5344CB8AC3E}">
        <p14:creationId xmlns:p14="http://schemas.microsoft.com/office/powerpoint/2010/main" val="29570940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ZA" dirty="0"/>
              <a:t>Introduction</a:t>
            </a:r>
          </a:p>
        </p:txBody>
      </p:sp>
      <p:sp>
        <p:nvSpPr>
          <p:cNvPr id="5" name="Content Placeholder 4"/>
          <p:cNvSpPr>
            <a:spLocks noGrp="1"/>
          </p:cNvSpPr>
          <p:nvPr>
            <p:ph idx="1"/>
          </p:nvPr>
        </p:nvSpPr>
        <p:spPr/>
        <p:txBody>
          <a:bodyPr>
            <a:normAutofit/>
          </a:bodyPr>
          <a:lstStyle/>
          <a:p>
            <a:pPr marL="0" indent="0">
              <a:buNone/>
            </a:pPr>
            <a:r>
              <a:rPr lang="en-ZA" sz="2400" dirty="0"/>
              <a:t>Statistics show that the </a:t>
            </a:r>
            <a:r>
              <a:rPr lang="en-ZA" sz="2400" dirty="0">
                <a:solidFill>
                  <a:srgbClr val="0070C0"/>
                </a:solidFill>
              </a:rPr>
              <a:t>majority of electrocutions </a:t>
            </a:r>
            <a:r>
              <a:rPr lang="en-ZA" sz="2400" dirty="0"/>
              <a:t>occur on low voltage (LV) systems. It is therefore vital to understand LV systems and the appropriate protective devices. We go over the basics of LV protection in this unit, make sure you also complete units 4 and 5 for a deeper understanding of this topic.</a:t>
            </a:r>
          </a:p>
        </p:txBody>
      </p:sp>
    </p:spTree>
    <p:extLst>
      <p:ext uri="{BB962C8B-B14F-4D97-AF65-F5344CB8AC3E}">
        <p14:creationId xmlns:p14="http://schemas.microsoft.com/office/powerpoint/2010/main" val="4732669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ZA" dirty="0"/>
              <a:t>Low voltage defined</a:t>
            </a:r>
          </a:p>
        </p:txBody>
      </p:sp>
      <p:sp>
        <p:nvSpPr>
          <p:cNvPr id="2" name="Rectangle 1"/>
          <p:cNvSpPr/>
          <p:nvPr/>
        </p:nvSpPr>
        <p:spPr>
          <a:xfrm>
            <a:off x="824828" y="1419868"/>
            <a:ext cx="8710592" cy="2308324"/>
          </a:xfrm>
          <a:prstGeom prst="rect">
            <a:avLst/>
          </a:prstGeom>
        </p:spPr>
        <p:txBody>
          <a:bodyPr wrap="square">
            <a:spAutoFit/>
          </a:bodyPr>
          <a:lstStyle/>
          <a:p>
            <a:r>
              <a:rPr lang="en-ZA" sz="2400" dirty="0"/>
              <a:t>LV is defined differently in power supply and distribution, and electrical safety codes define LV circuits that are exempt from the protection required at higher voltages. Definitions vary by country and specific codes or regulations. SANS 10142-1 defines LV as voltage that does not exceed 1 000 V </a:t>
            </a:r>
            <a:r>
              <a:rPr lang="en-ZA" sz="2400" dirty="0" err="1"/>
              <a:t>a.c</a:t>
            </a:r>
            <a:r>
              <a:rPr lang="en-ZA" sz="2400" dirty="0"/>
              <a:t>. or 1 500 V </a:t>
            </a:r>
            <a:r>
              <a:rPr lang="en-ZA" sz="2400" dirty="0" err="1"/>
              <a:t>d.c</a:t>
            </a:r>
            <a:r>
              <a:rPr lang="en-ZA" sz="2400" dirty="0"/>
              <a:t>, including Extra Low Voltage.</a:t>
            </a:r>
          </a:p>
        </p:txBody>
      </p:sp>
      <p:sp>
        <p:nvSpPr>
          <p:cNvPr id="3" name="Snip Single Corner Rectangle 2"/>
          <p:cNvSpPr/>
          <p:nvPr/>
        </p:nvSpPr>
        <p:spPr>
          <a:xfrm>
            <a:off x="2603715" y="3967566"/>
            <a:ext cx="4587499" cy="1177871"/>
          </a:xfrm>
          <a:prstGeom prst="snip1Rect">
            <a:avLst/>
          </a:prstGeom>
          <a:solidFill>
            <a:schemeClr val="bg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ZA" sz="2400" b="1" dirty="0"/>
              <a:t>Types of voltages </a:t>
            </a:r>
          </a:p>
        </p:txBody>
      </p:sp>
    </p:spTree>
    <p:extLst>
      <p:ext uri="{BB962C8B-B14F-4D97-AF65-F5344CB8AC3E}">
        <p14:creationId xmlns:p14="http://schemas.microsoft.com/office/powerpoint/2010/main" val="42369525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ZA" dirty="0"/>
              <a:t>Basic structure of electric power system</a:t>
            </a:r>
          </a:p>
        </p:txBody>
      </p:sp>
      <p:grpSp>
        <p:nvGrpSpPr>
          <p:cNvPr id="5" name="Group 4"/>
          <p:cNvGrpSpPr/>
          <p:nvPr/>
        </p:nvGrpSpPr>
        <p:grpSpPr>
          <a:xfrm>
            <a:off x="53012" y="1379095"/>
            <a:ext cx="10133351" cy="4305546"/>
            <a:chOff x="53012" y="1379095"/>
            <a:chExt cx="10133351" cy="4305546"/>
          </a:xfrm>
        </p:grpSpPr>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163" t="39125" r="3851" b="8197"/>
            <a:stretch/>
          </p:blipFill>
          <p:spPr bwMode="auto">
            <a:xfrm>
              <a:off x="53012" y="1379095"/>
              <a:ext cx="10133351" cy="43055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254833" y="1783830"/>
              <a:ext cx="5096656" cy="369332"/>
            </a:xfrm>
            <a:prstGeom prst="rect">
              <a:avLst/>
            </a:prstGeom>
            <a:solidFill>
              <a:schemeClr val="bg1"/>
            </a:solidFill>
          </p:spPr>
          <p:txBody>
            <a:bodyPr wrap="square" rtlCol="0">
              <a:spAutoFit/>
            </a:bodyPr>
            <a:lstStyle/>
            <a:p>
              <a:endParaRPr lang="en-ZA" dirty="0"/>
            </a:p>
          </p:txBody>
        </p:sp>
      </p:grpSp>
    </p:spTree>
    <p:extLst>
      <p:ext uri="{BB962C8B-B14F-4D97-AF65-F5344CB8AC3E}">
        <p14:creationId xmlns:p14="http://schemas.microsoft.com/office/powerpoint/2010/main" val="32542343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ZA" dirty="0"/>
              <a:t>Low Voltage application in households</a:t>
            </a:r>
          </a:p>
        </p:txBody>
      </p:sp>
      <p:sp>
        <p:nvSpPr>
          <p:cNvPr id="2" name="Content Placeholder 1"/>
          <p:cNvSpPr>
            <a:spLocks noGrp="1"/>
          </p:cNvSpPr>
          <p:nvPr>
            <p:ph idx="1"/>
          </p:nvPr>
        </p:nvSpPr>
        <p:spPr/>
        <p:txBody>
          <a:bodyPr>
            <a:normAutofit/>
          </a:bodyPr>
          <a:lstStyle/>
          <a:p>
            <a:pPr marL="0" indent="0">
              <a:buNone/>
            </a:pPr>
            <a:r>
              <a:rPr lang="en-ZA" sz="2400" dirty="0"/>
              <a:t>In electric power systems LV commonly refers to the mains voltages as used by domestic households, who are the secondary consumers of electricity. Typically LV systems are found in lighting systems, alarms, household appliances and monitoring systems. </a:t>
            </a:r>
          </a:p>
        </p:txBody>
      </p:sp>
    </p:spTree>
    <p:extLst>
      <p:ext uri="{BB962C8B-B14F-4D97-AF65-F5344CB8AC3E}">
        <p14:creationId xmlns:p14="http://schemas.microsoft.com/office/powerpoint/2010/main" val="17433747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ZA" dirty="0"/>
              <a:t>Low Voltage protection</a:t>
            </a:r>
          </a:p>
        </p:txBody>
      </p:sp>
      <p:sp>
        <p:nvSpPr>
          <p:cNvPr id="2" name="Content Placeholder 1"/>
          <p:cNvSpPr>
            <a:spLocks noGrp="1"/>
          </p:cNvSpPr>
          <p:nvPr>
            <p:ph idx="1"/>
          </p:nvPr>
        </p:nvSpPr>
        <p:spPr/>
        <p:txBody>
          <a:bodyPr>
            <a:normAutofit/>
          </a:bodyPr>
          <a:lstStyle/>
          <a:p>
            <a:pPr marL="0" indent="0">
              <a:buNone/>
            </a:pPr>
            <a:r>
              <a:rPr lang="en-ZA" sz="2400" dirty="0"/>
              <a:t>LV overcurrent protection is achieved through the use of </a:t>
            </a:r>
            <a:r>
              <a:rPr lang="en-ZA" sz="2400" dirty="0">
                <a:solidFill>
                  <a:srgbClr val="0070C0"/>
                </a:solidFill>
              </a:rPr>
              <a:t>circuit interruption devices</a:t>
            </a:r>
            <a:r>
              <a:rPr lang="en-ZA" sz="2400" dirty="0"/>
              <a:t>,</a:t>
            </a:r>
            <a:r>
              <a:rPr lang="en-ZA" sz="2400" dirty="0">
                <a:solidFill>
                  <a:srgbClr val="0070C0"/>
                </a:solidFill>
              </a:rPr>
              <a:t> </a:t>
            </a:r>
            <a:r>
              <a:rPr lang="en-ZA" sz="2400" dirty="0"/>
              <a:t>which both detect and interrupt the flow of circuit overcurrent. We will briefly discuss circuit breakers and earth leakage units in this lesson. For a detailed discussion on circuit breakers view </a:t>
            </a:r>
            <a:r>
              <a:rPr lang="en-ZA" sz="2400" dirty="0">
                <a:solidFill>
                  <a:srgbClr val="0070C0"/>
                </a:solidFill>
              </a:rPr>
              <a:t>UNIT 4 </a:t>
            </a:r>
            <a:r>
              <a:rPr lang="en-ZA" sz="2400" dirty="0"/>
              <a:t>and for </a:t>
            </a:r>
            <a:r>
              <a:rPr lang="en-ZA" sz="2400" dirty="0" err="1"/>
              <a:t>Earthing</a:t>
            </a:r>
            <a:r>
              <a:rPr lang="en-ZA" sz="2400" dirty="0"/>
              <a:t> and Bonding view </a:t>
            </a:r>
            <a:r>
              <a:rPr lang="en-ZA" sz="2400" dirty="0">
                <a:solidFill>
                  <a:srgbClr val="0070C0"/>
                </a:solidFill>
              </a:rPr>
              <a:t>UNIT 5</a:t>
            </a:r>
            <a:r>
              <a:rPr lang="en-ZA" sz="2400" dirty="0"/>
              <a:t>.</a:t>
            </a:r>
            <a:endParaRPr lang="en-ZA" sz="2400" dirty="0">
              <a:solidFill>
                <a:srgbClr val="0070C0"/>
              </a:solidFill>
            </a:endParaRPr>
          </a:p>
        </p:txBody>
      </p:sp>
    </p:spTree>
    <p:extLst>
      <p:ext uri="{BB962C8B-B14F-4D97-AF65-F5344CB8AC3E}">
        <p14:creationId xmlns:p14="http://schemas.microsoft.com/office/powerpoint/2010/main" val="341141631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OFFICE THEME" val="I6SUkkga"/>
  <p:tag name="ARTICULATE_SLIDE_THUMBNAIL_REFRESH" val="1"/>
  <p:tag name="ARTICULATE_SLIDE_COUNT" val="20"/>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Custom 3">
      <a:dk1>
        <a:srgbClr val="43525A"/>
      </a:dk1>
      <a:lt1>
        <a:sysClr val="window" lastClr="FFFFFF"/>
      </a:lt1>
      <a:dk2>
        <a:srgbClr val="8FC335"/>
      </a:dk2>
      <a:lt2>
        <a:srgbClr val="E7E6E6"/>
      </a:lt2>
      <a:accent1>
        <a:srgbClr val="0C6030"/>
      </a:accent1>
      <a:accent2>
        <a:srgbClr val="F36F21"/>
      </a:accent2>
      <a:accent3>
        <a:srgbClr val="86B59C"/>
      </a:accent3>
      <a:accent4>
        <a:srgbClr val="DEC368"/>
      </a:accent4>
      <a:accent5>
        <a:srgbClr val="96692F"/>
      </a:accent5>
      <a:accent6>
        <a:srgbClr val="BE1E2D"/>
      </a:accent6>
      <a:hlink>
        <a:srgbClr val="0C6030"/>
      </a:hlink>
      <a:folHlink>
        <a:srgbClr val="F36F21"/>
      </a:folHlink>
    </a:clrScheme>
    <a:fontScheme name="Custom 2">
      <a:majorFont>
        <a:latin typeface="Open Sans"/>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Custom 3">
      <a:dk1>
        <a:srgbClr val="43525A"/>
      </a:dk1>
      <a:lt1>
        <a:sysClr val="window" lastClr="FFFFFF"/>
      </a:lt1>
      <a:dk2>
        <a:srgbClr val="8FC335"/>
      </a:dk2>
      <a:lt2>
        <a:srgbClr val="E7E6E6"/>
      </a:lt2>
      <a:accent1>
        <a:srgbClr val="0C6030"/>
      </a:accent1>
      <a:accent2>
        <a:srgbClr val="F36F21"/>
      </a:accent2>
      <a:accent3>
        <a:srgbClr val="86B59C"/>
      </a:accent3>
      <a:accent4>
        <a:srgbClr val="DEC368"/>
      </a:accent4>
      <a:accent5>
        <a:srgbClr val="96692F"/>
      </a:accent5>
      <a:accent6>
        <a:srgbClr val="BE1E2D"/>
      </a:accent6>
      <a:hlink>
        <a:srgbClr val="0C6030"/>
      </a:hlink>
      <a:folHlink>
        <a:srgbClr val="F36F21"/>
      </a:folHlink>
    </a:clrScheme>
    <a:fontScheme name="Custom 2">
      <a:majorFont>
        <a:latin typeface="Open Sans"/>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Custom 3">
      <a:dk1>
        <a:srgbClr val="43525A"/>
      </a:dk1>
      <a:lt1>
        <a:sysClr val="window" lastClr="FFFFFF"/>
      </a:lt1>
      <a:dk2>
        <a:srgbClr val="8FC335"/>
      </a:dk2>
      <a:lt2>
        <a:srgbClr val="E7E6E6"/>
      </a:lt2>
      <a:accent1>
        <a:srgbClr val="0C6030"/>
      </a:accent1>
      <a:accent2>
        <a:srgbClr val="F36F21"/>
      </a:accent2>
      <a:accent3>
        <a:srgbClr val="86B59C"/>
      </a:accent3>
      <a:accent4>
        <a:srgbClr val="DEC368"/>
      </a:accent4>
      <a:accent5>
        <a:srgbClr val="96692F"/>
      </a:accent5>
      <a:accent6>
        <a:srgbClr val="BE1E2D"/>
      </a:accent6>
      <a:hlink>
        <a:srgbClr val="0C6030"/>
      </a:hlink>
      <a:folHlink>
        <a:srgbClr val="F36F21"/>
      </a:folHlink>
    </a:clrScheme>
    <a:fontScheme name="Custom 2">
      <a:majorFont>
        <a:latin typeface="Open Sans"/>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Custom 3">
      <a:dk1>
        <a:srgbClr val="43525A"/>
      </a:dk1>
      <a:lt1>
        <a:sysClr val="window" lastClr="FFFFFF"/>
      </a:lt1>
      <a:dk2>
        <a:srgbClr val="8FC335"/>
      </a:dk2>
      <a:lt2>
        <a:srgbClr val="E7E6E6"/>
      </a:lt2>
      <a:accent1>
        <a:srgbClr val="0C6030"/>
      </a:accent1>
      <a:accent2>
        <a:srgbClr val="F36F21"/>
      </a:accent2>
      <a:accent3>
        <a:srgbClr val="86B59C"/>
      </a:accent3>
      <a:accent4>
        <a:srgbClr val="DEC368"/>
      </a:accent4>
      <a:accent5>
        <a:srgbClr val="96692F"/>
      </a:accent5>
      <a:accent6>
        <a:srgbClr val="BE1E2D"/>
      </a:accent6>
      <a:hlink>
        <a:srgbClr val="0C6030"/>
      </a:hlink>
      <a:folHlink>
        <a:srgbClr val="F36F21"/>
      </a:folHlink>
    </a:clrScheme>
    <a:fontScheme name="Custom 2">
      <a:majorFont>
        <a:latin typeface="Open Sans"/>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13327</TotalTime>
  <Words>1473</Words>
  <Application>Microsoft Office PowerPoint</Application>
  <PresentationFormat>Custom</PresentationFormat>
  <Paragraphs>151</Paragraphs>
  <Slides>20</Slides>
  <Notes>20</Notes>
  <HiddenSlides>0</HiddenSlides>
  <MMClips>0</MMClips>
  <ScaleCrop>false</ScaleCrop>
  <HeadingPairs>
    <vt:vector size="6" baseType="variant">
      <vt:variant>
        <vt:lpstr>Fonts Used</vt:lpstr>
      </vt:variant>
      <vt:variant>
        <vt:i4>4</vt:i4>
      </vt:variant>
      <vt:variant>
        <vt:lpstr>Theme</vt:lpstr>
      </vt:variant>
      <vt:variant>
        <vt:i4>4</vt:i4>
      </vt:variant>
      <vt:variant>
        <vt:lpstr>Slide Titles</vt:lpstr>
      </vt:variant>
      <vt:variant>
        <vt:i4>20</vt:i4>
      </vt:variant>
    </vt:vector>
  </HeadingPairs>
  <TitlesOfParts>
    <vt:vector size="28" baseType="lpstr">
      <vt:lpstr>Arial</vt:lpstr>
      <vt:lpstr>Calibri</vt:lpstr>
      <vt:lpstr>Open Sans</vt:lpstr>
      <vt:lpstr>Wingdings</vt:lpstr>
      <vt:lpstr>Office Theme</vt:lpstr>
      <vt:lpstr>1_Office Theme</vt:lpstr>
      <vt:lpstr>2_Office Theme</vt:lpstr>
      <vt:lpstr>3_Office Theme</vt:lpstr>
      <vt:lpstr>Electrical components and systems</vt:lpstr>
      <vt:lpstr>Low voltage protection</vt:lpstr>
      <vt:lpstr>Assumed prior learning </vt:lpstr>
      <vt:lpstr>Outcomes</vt:lpstr>
      <vt:lpstr>Introduction</vt:lpstr>
      <vt:lpstr>Low voltage defined</vt:lpstr>
      <vt:lpstr>Basic structure of electric power system</vt:lpstr>
      <vt:lpstr>Low Voltage application in households</vt:lpstr>
      <vt:lpstr>Low Voltage protection</vt:lpstr>
      <vt:lpstr>How is an electrical device earthed?</vt:lpstr>
      <vt:lpstr>Earth leakage protection</vt:lpstr>
      <vt:lpstr>Importance of Earthing</vt:lpstr>
      <vt:lpstr>Earth leakage relays</vt:lpstr>
      <vt:lpstr>Protection units</vt:lpstr>
      <vt:lpstr>Quiz time</vt:lpstr>
      <vt:lpstr>Question 1</vt:lpstr>
      <vt:lpstr>Question 2</vt:lpstr>
      <vt:lpstr>Question 4</vt:lpstr>
      <vt:lpstr>Let’s review:</vt:lpstr>
      <vt:lpstr>Table brief – Table 1</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Course 7: Electronics</dc:title>
  <dc:creator>Dylan Busa</dc:creator>
  <cp:lastModifiedBy>Benita Gomes</cp:lastModifiedBy>
  <cp:revision>778</cp:revision>
  <dcterms:created xsi:type="dcterms:W3CDTF">2018-02-02T12:07:09Z</dcterms:created>
  <dcterms:modified xsi:type="dcterms:W3CDTF">2018-09-20T07:32:15Z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0B72FE40-8D90-4E4C-9ECE-EAA412A5D681</vt:lpwstr>
  </property>
  <property fmtid="{D5CDD505-2E9C-101B-9397-08002B2CF9AE}" pid="3" name="ArticulatePath">
    <vt:lpwstr>07_03_01_Getting Familiar with Resistors</vt:lpwstr>
  </property>
</Properties>
</file>