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8"/>
  </p:notesMasterIdLst>
  <p:sldIdLst>
    <p:sldId id="256" r:id="rId2"/>
    <p:sldId id="278" r:id="rId3"/>
    <p:sldId id="291" r:id="rId4"/>
    <p:sldId id="336" r:id="rId5"/>
    <p:sldId id="338" r:id="rId6"/>
    <p:sldId id="339" r:id="rId7"/>
  </p:sldIdLst>
  <p:sldSz cx="10239375" cy="575945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336"/>
            <p14:sldId id="338"/>
            <p14:sldId id="339"/>
          </p14:sldIdLst>
        </p14:section>
        <p14:section name="Appendix" id="{61A5EB1E-5BAC-224D-8F20-5D1D8E086C2B}">
          <p14:sldIdLst/>
        </p14:section>
      </p14:sectionLst>
    </p:ext>
    <p:ext uri="{EFAFB233-063F-42B5-8137-9DF3F51BA10A}">
      <p15:sldGuideLst xmlns:p15="http://schemas.microsoft.com/office/powerpoint/2012/main">
        <p15:guide id="1" orient="horz" pos="1814" userDrawn="1">
          <p15:clr>
            <a:srgbClr val="A4A3A4"/>
          </p15:clr>
        </p15:guide>
        <p15:guide id="2" pos="32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p:restoredTop sz="81250" autoAdjust="0"/>
  </p:normalViewPr>
  <p:slideViewPr>
    <p:cSldViewPr snapToGrid="0" snapToObjects="1">
      <p:cViewPr varScale="1">
        <p:scale>
          <a:sx n="69" d="100"/>
          <a:sy n="69" d="100"/>
        </p:scale>
        <p:origin x="378" y="72"/>
      </p:cViewPr>
      <p:guideLst>
        <p:guide orient="horz" pos="1814"/>
        <p:guide pos="322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15/11/2018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49134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https://</a:t>
            </a:r>
            <a:r>
              <a:rPr lang="en-US" dirty="0" err="1"/>
              <a:t>www.gcflearnfree.org</a:t>
            </a:r>
            <a:r>
              <a:rPr lang="en-US" dirty="0"/>
              <a:t>/</a:t>
            </a:r>
            <a:r>
              <a:rPr lang="en-US" dirty="0" err="1"/>
              <a:t>googledocuments</a:t>
            </a:r>
            <a:r>
              <a:rPr lang="en-US" dirty="0"/>
              <a:t>/all-about-google-drive/1/</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283400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Getting Started with Google Drive: https://www.gcflearnfree.org/googledocuments/getting-started-with-google-drive/1/</a:t>
            </a:r>
          </a:p>
          <a:p>
            <a:r>
              <a:rPr lang="en-US" dirty="0"/>
              <a:t>Creating Google Docs: https://www.gcflearnfree.org/googledocuments/creating-google-docs/1/</a:t>
            </a:r>
          </a:p>
          <a:p>
            <a:r>
              <a:rPr lang="en-US" dirty="0"/>
              <a:t>Uploading Files to Google Drive: https://www.gcflearnfree.org/googledocuments/uploading-files-to-google-drive/1/</a:t>
            </a:r>
          </a:p>
          <a:p>
            <a:r>
              <a:rPr lang="en-US" dirty="0"/>
              <a:t>Managing your Files: https://www.gcflearnfree.org/googledocuments/managing-your-files/1/</a:t>
            </a:r>
          </a:p>
          <a:p>
            <a:r>
              <a:rPr lang="en-US" dirty="0"/>
              <a:t>Getting Started with your Document: https://www.gcflearnfree.org/googledocuments/getting-started-with-your-document/1/</a:t>
            </a:r>
          </a:p>
          <a:p>
            <a:r>
              <a:rPr lang="en-US" dirty="0"/>
              <a:t>Text Basics: https://www.gcflearnfree.org/googledocuments/text-basics/1/</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75896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915059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1961B3A-E272-4299-886E-59CDB0E9502E}"/>
              </a:ext>
            </a:extLst>
          </p:cNvPr>
          <p:cNvSpPr/>
          <p:nvPr userDrawn="1"/>
        </p:nvSpPr>
        <p:spPr>
          <a:xfrm>
            <a:off x="197266" y="5136964"/>
            <a:ext cx="9854100" cy="5078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11/15/2018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9633" y="874583"/>
            <a:ext cx="7679531" cy="2005142"/>
          </a:xfrm>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6- Basic Computer Literacy </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Save and edit documents online</a:t>
            </a:r>
          </a:p>
        </p:txBody>
      </p:sp>
      <p:sp>
        <p:nvSpPr>
          <p:cNvPr id="3" name="Subtitle 2">
            <a:extLst>
              <a:ext uri="{FF2B5EF4-FFF2-40B4-BE49-F238E27FC236}">
                <a16:creationId xmlns:a16="http://schemas.microsoft.com/office/drawing/2014/main" id="{B7FFBD49-A191-47D2-A970-5E81B571F7B7}"/>
              </a:ext>
            </a:extLst>
          </p:cNvPr>
          <p:cNvSpPr txBox="1">
            <a:spLocks/>
          </p:cNvSpPr>
          <p:nvPr/>
        </p:nvSpPr>
        <p:spPr>
          <a:xfrm>
            <a:off x="805137" y="3833475"/>
            <a:ext cx="7679531" cy="1390533"/>
          </a:xfrm>
          <a:prstGeom prst="rect">
            <a:avLst/>
          </a:prstGeom>
        </p:spPr>
        <p:txBody>
          <a:bodyPr vert="horz" lIns="91440" tIns="45720" rIns="91440" bIns="45720" rtlCol="0">
            <a:normAutofit/>
          </a:bodyPr>
          <a:lstStyle>
            <a:lvl1pPr marL="0" indent="0" algn="l" defTabSz="767913" rtl="0" eaLnBrk="1" latinLnBrk="0" hangingPunct="1">
              <a:lnSpc>
                <a:spcPct val="90000"/>
              </a:lnSpc>
              <a:spcBef>
                <a:spcPts val="840"/>
              </a:spcBef>
              <a:buFont typeface="Arial" panose="020B0604020202020204" pitchFamily="34" charset="0"/>
              <a:buNone/>
              <a:defRPr sz="2016" kern="1200">
                <a:solidFill>
                  <a:schemeClr val="tx1">
                    <a:tint val="75000"/>
                  </a:schemeClr>
                </a:solidFill>
                <a:latin typeface="+mn-lt"/>
                <a:ea typeface="+mn-ea"/>
                <a:cs typeface="+mn-cs"/>
              </a:defRPr>
            </a:lvl1pPr>
            <a:lvl2pPr marL="383957" indent="0" algn="l" defTabSz="767913" rtl="0" eaLnBrk="1" latinLnBrk="0" hangingPunct="1">
              <a:lnSpc>
                <a:spcPct val="90000"/>
              </a:lnSpc>
              <a:spcBef>
                <a:spcPts val="420"/>
              </a:spcBef>
              <a:buFont typeface="Arial" panose="020B0604020202020204" pitchFamily="34" charset="0"/>
              <a:buNone/>
              <a:defRPr sz="1680" kern="1200">
                <a:solidFill>
                  <a:schemeClr val="tx1">
                    <a:tint val="75000"/>
                  </a:schemeClr>
                </a:solidFill>
                <a:latin typeface="+mn-lt"/>
                <a:ea typeface="+mn-ea"/>
                <a:cs typeface="+mn-cs"/>
              </a:defRPr>
            </a:lvl2pPr>
            <a:lvl3pPr marL="767913" indent="0" algn="l" defTabSz="767913" rtl="0" eaLnBrk="1" latinLnBrk="0" hangingPunct="1">
              <a:lnSpc>
                <a:spcPct val="90000"/>
              </a:lnSpc>
              <a:spcBef>
                <a:spcPts val="420"/>
              </a:spcBef>
              <a:buFont typeface="Arial" panose="020B0604020202020204" pitchFamily="34" charset="0"/>
              <a:buNone/>
              <a:defRPr sz="1512" kern="1200">
                <a:solidFill>
                  <a:schemeClr val="tx1">
                    <a:tint val="75000"/>
                  </a:schemeClr>
                </a:solidFill>
                <a:latin typeface="+mn-lt"/>
                <a:ea typeface="+mn-ea"/>
                <a:cs typeface="+mn-cs"/>
              </a:defRPr>
            </a:lvl3pPr>
            <a:lvl4pPr marL="1151870"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4pPr>
            <a:lvl5pPr marL="153582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5pPr>
            <a:lvl6pPr marL="1919783"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6pPr>
            <a:lvl7pPr marL="2303739"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7pPr>
            <a:lvl8pPr marL="268769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8pPr>
            <a:lvl9pPr marL="3071652"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9pPr>
          </a:lstStyle>
          <a:p>
            <a:r>
              <a:rPr lang="en-GB" dirty="0"/>
              <a:t>Unit 3</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a:t>
            </a:r>
          </a:p>
        </p:txBody>
      </p:sp>
      <p:sp>
        <p:nvSpPr>
          <p:cNvPr id="3" name="Content Placeholder 2"/>
          <p:cNvSpPr>
            <a:spLocks noGrp="1"/>
          </p:cNvSpPr>
          <p:nvPr>
            <p:ph idx="1"/>
          </p:nvPr>
        </p:nvSpPr>
        <p:spPr>
          <a:xfrm>
            <a:off x="518901" y="1256756"/>
            <a:ext cx="9276622" cy="2741311"/>
          </a:xfrm>
        </p:spPr>
        <p:txBody>
          <a:bodyPr>
            <a:noAutofit/>
          </a:bodyPr>
          <a:lstStyle/>
          <a:p>
            <a:pPr marL="0" indent="0">
              <a:buNone/>
            </a:pPr>
            <a:r>
              <a:rPr lang="en-GB" sz="2400" dirty="0"/>
              <a:t>By the end of this unit you will be able to learn some computer basics such as: </a:t>
            </a:r>
          </a:p>
          <a:p>
            <a:pPr marL="285750" indent="-285750"/>
            <a:r>
              <a:rPr lang="en-GB" sz="2400" dirty="0"/>
              <a:t>How to save and edit documents online using Google Docs</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E59F1A-3298-D347-BA59-DD2C25953BAC}"/>
              </a:ext>
            </a:extLst>
          </p:cNvPr>
          <p:cNvSpPr/>
          <p:nvPr/>
        </p:nvSpPr>
        <p:spPr>
          <a:xfrm>
            <a:off x="1047184" y="2847147"/>
            <a:ext cx="6021831" cy="830997"/>
          </a:xfrm>
          <a:prstGeom prst="rect">
            <a:avLst/>
          </a:prstGeom>
          <a:solidFill>
            <a:schemeClr val="tx2">
              <a:lumMod val="40000"/>
              <a:lumOff val="60000"/>
            </a:schemeClr>
          </a:solidFill>
        </p:spPr>
        <p:txBody>
          <a:bodyPr wrap="square">
            <a:spAutoFit/>
          </a:bodyPr>
          <a:lstStyle/>
          <a:p>
            <a:r>
              <a:rPr lang="en-US" sz="2400" i="1" dirty="0"/>
              <a:t>Click on the link below to learn more about Google Docs</a:t>
            </a:r>
            <a:r>
              <a:rPr lang="en-GB" sz="2400" i="1" dirty="0"/>
              <a:t>. </a:t>
            </a:r>
          </a:p>
        </p:txBody>
      </p:sp>
      <p:pic>
        <p:nvPicPr>
          <p:cNvPr id="6" name="Graphic 5" descr="User">
            <a:extLst>
              <a:ext uri="{FF2B5EF4-FFF2-40B4-BE49-F238E27FC236}">
                <a16:creationId xmlns:a16="http://schemas.microsoft.com/office/drawing/2014/main" id="{66FBDB1F-45F1-B54E-8E5E-E3968721A08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9484" y="2682511"/>
            <a:ext cx="748472" cy="815079"/>
          </a:xfrm>
          <a:prstGeom prst="rect">
            <a:avLst/>
          </a:prstGeom>
        </p:spPr>
      </p:pic>
      <p:sp>
        <p:nvSpPr>
          <p:cNvPr id="9" name="Title 8">
            <a:extLst>
              <a:ext uri="{FF2B5EF4-FFF2-40B4-BE49-F238E27FC236}">
                <a16:creationId xmlns:a16="http://schemas.microsoft.com/office/drawing/2014/main" id="{7D70F03B-EEB5-44F7-BA20-F2AEB7F90200}"/>
              </a:ext>
            </a:extLst>
          </p:cNvPr>
          <p:cNvSpPr>
            <a:spLocks noGrp="1"/>
          </p:cNvSpPr>
          <p:nvPr>
            <p:ph type="title"/>
          </p:nvPr>
        </p:nvSpPr>
        <p:spPr/>
        <p:txBody>
          <a:bodyPr/>
          <a:lstStyle/>
          <a:p>
            <a:r>
              <a:rPr lang="en-ZA" dirty="0"/>
              <a:t>Introducing Google Drive</a:t>
            </a:r>
          </a:p>
        </p:txBody>
      </p:sp>
      <p:sp>
        <p:nvSpPr>
          <p:cNvPr id="10" name="Content Placeholder 9">
            <a:extLst>
              <a:ext uri="{FF2B5EF4-FFF2-40B4-BE49-F238E27FC236}">
                <a16:creationId xmlns:a16="http://schemas.microsoft.com/office/drawing/2014/main" id="{1A5929AC-852C-4245-A7A6-B45B7A349282}"/>
              </a:ext>
            </a:extLst>
          </p:cNvPr>
          <p:cNvSpPr>
            <a:spLocks noGrp="1"/>
          </p:cNvSpPr>
          <p:nvPr>
            <p:ph idx="1"/>
          </p:nvPr>
        </p:nvSpPr>
        <p:spPr>
          <a:xfrm>
            <a:off x="703957" y="1251840"/>
            <a:ext cx="8831461" cy="1546352"/>
          </a:xfrm>
        </p:spPr>
        <p:txBody>
          <a:bodyPr>
            <a:normAutofit/>
          </a:bodyPr>
          <a:lstStyle/>
          <a:p>
            <a:pPr marL="0" indent="0">
              <a:buNone/>
            </a:pPr>
            <a:r>
              <a:rPr lang="en-ZA" dirty="0"/>
              <a:t>In the previous unit you learnt how to set up a Google account. This enabled you to create your own email account. Did you know that you can use the same account to access a really useful tool called Google Drive? This tool helps you to save documents online. </a:t>
            </a:r>
          </a:p>
        </p:txBody>
      </p:sp>
      <p:sp>
        <p:nvSpPr>
          <p:cNvPr id="11" name="Rectangle 10">
            <a:extLst>
              <a:ext uri="{FF2B5EF4-FFF2-40B4-BE49-F238E27FC236}">
                <a16:creationId xmlns:a16="http://schemas.microsoft.com/office/drawing/2014/main" id="{16AB18D0-D373-466A-8827-41033D819943}"/>
              </a:ext>
            </a:extLst>
          </p:cNvPr>
          <p:cNvSpPr/>
          <p:nvPr/>
        </p:nvSpPr>
        <p:spPr>
          <a:xfrm>
            <a:off x="957956" y="4115770"/>
            <a:ext cx="8272634" cy="400110"/>
          </a:xfrm>
          <a:prstGeom prst="rect">
            <a:avLst/>
          </a:prstGeom>
        </p:spPr>
        <p:txBody>
          <a:bodyPr wrap="square">
            <a:spAutoFit/>
          </a:bodyPr>
          <a:lstStyle/>
          <a:p>
            <a:r>
              <a:rPr lang="en-US" sz="2000" dirty="0"/>
              <a:t>https://www.gcflearnfree.org/googledocuments/all-about-google-drive/1/</a:t>
            </a:r>
            <a:endParaRPr lang="en-ZA" sz="2000" dirty="0"/>
          </a:p>
        </p:txBody>
      </p:sp>
      <p:sp>
        <p:nvSpPr>
          <p:cNvPr id="12" name="Rectangle 11">
            <a:extLst>
              <a:ext uri="{FF2B5EF4-FFF2-40B4-BE49-F238E27FC236}">
                <a16:creationId xmlns:a16="http://schemas.microsoft.com/office/drawing/2014/main" id="{110B625A-AE9C-48C0-9C10-2E3FA9911FA8}"/>
              </a:ext>
            </a:extLst>
          </p:cNvPr>
          <p:cNvSpPr/>
          <p:nvPr/>
        </p:nvSpPr>
        <p:spPr>
          <a:xfrm>
            <a:off x="7699930" y="2477815"/>
            <a:ext cx="2329961" cy="1569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a:t>
            </a:r>
          </a:p>
          <a:p>
            <a:pPr algn="ctr"/>
            <a:r>
              <a:rPr lang="en-ZA" dirty="0"/>
              <a:t>Google docs Icon</a:t>
            </a:r>
          </a:p>
        </p:txBody>
      </p:sp>
    </p:spTree>
    <p:custDataLst>
      <p:tags r:id="rId1"/>
    </p:custDataLst>
    <p:extLst>
      <p:ext uri="{BB962C8B-B14F-4D97-AF65-F5344CB8AC3E}">
        <p14:creationId xmlns:p14="http://schemas.microsoft.com/office/powerpoint/2010/main" val="397908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B87A0B7-957C-A040-A8A5-680499ECDA13}"/>
              </a:ext>
            </a:extLst>
          </p:cNvPr>
          <p:cNvSpPr/>
          <p:nvPr/>
        </p:nvSpPr>
        <p:spPr>
          <a:xfrm>
            <a:off x="782879" y="1787445"/>
            <a:ext cx="5204683" cy="461665"/>
          </a:xfrm>
          <a:prstGeom prst="rect">
            <a:avLst/>
          </a:prstGeom>
          <a:solidFill>
            <a:schemeClr val="tx2">
              <a:lumMod val="40000"/>
              <a:lumOff val="60000"/>
            </a:schemeClr>
          </a:solidFill>
        </p:spPr>
        <p:txBody>
          <a:bodyPr wrap="square">
            <a:spAutoFit/>
          </a:bodyPr>
          <a:lstStyle/>
          <a:p>
            <a:r>
              <a:rPr lang="en-US" sz="2400" i="1" dirty="0"/>
              <a:t>Click on the links below to get started. </a:t>
            </a:r>
            <a:endParaRPr lang="en-GB" sz="2400" i="1" dirty="0"/>
          </a:p>
        </p:txBody>
      </p:sp>
      <p:pic>
        <p:nvPicPr>
          <p:cNvPr id="9" name="Graphic 8" descr="User">
            <a:extLst>
              <a:ext uri="{FF2B5EF4-FFF2-40B4-BE49-F238E27FC236}">
                <a16:creationId xmlns:a16="http://schemas.microsoft.com/office/drawing/2014/main" id="{6B5F3F07-48B2-644B-98C3-8FB4A9E8A2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407" y="1803363"/>
            <a:ext cx="748472" cy="815079"/>
          </a:xfrm>
          <a:prstGeom prst="rect">
            <a:avLst/>
          </a:prstGeom>
        </p:spPr>
      </p:pic>
      <p:sp>
        <p:nvSpPr>
          <p:cNvPr id="2" name="Title 1">
            <a:extLst>
              <a:ext uri="{FF2B5EF4-FFF2-40B4-BE49-F238E27FC236}">
                <a16:creationId xmlns:a16="http://schemas.microsoft.com/office/drawing/2014/main" id="{8077347D-DFBE-4B78-B94C-22B3551FCA7F}"/>
              </a:ext>
            </a:extLst>
          </p:cNvPr>
          <p:cNvSpPr>
            <a:spLocks noGrp="1"/>
          </p:cNvSpPr>
          <p:nvPr>
            <p:ph type="title"/>
          </p:nvPr>
        </p:nvSpPr>
        <p:spPr/>
        <p:txBody>
          <a:bodyPr/>
          <a:lstStyle/>
          <a:p>
            <a:r>
              <a:rPr lang="en-ZA" dirty="0"/>
              <a:t>More about Google Drive</a:t>
            </a:r>
          </a:p>
        </p:txBody>
      </p:sp>
      <p:sp>
        <p:nvSpPr>
          <p:cNvPr id="3" name="Content Placeholder 2">
            <a:extLst>
              <a:ext uri="{FF2B5EF4-FFF2-40B4-BE49-F238E27FC236}">
                <a16:creationId xmlns:a16="http://schemas.microsoft.com/office/drawing/2014/main" id="{F006CB1F-3B52-447D-B0FB-0B6F908898F8}"/>
              </a:ext>
            </a:extLst>
          </p:cNvPr>
          <p:cNvSpPr>
            <a:spLocks noGrp="1"/>
          </p:cNvSpPr>
          <p:nvPr>
            <p:ph idx="1"/>
          </p:nvPr>
        </p:nvSpPr>
        <p:spPr>
          <a:xfrm>
            <a:off x="703957" y="1234252"/>
            <a:ext cx="8831461" cy="946244"/>
          </a:xfrm>
        </p:spPr>
        <p:txBody>
          <a:bodyPr/>
          <a:lstStyle/>
          <a:p>
            <a:pPr marL="0" indent="0">
              <a:buNone/>
            </a:pPr>
            <a:r>
              <a:rPr lang="en-ZA" dirty="0"/>
              <a:t>Here is some more detailed information on using Google Drive.</a:t>
            </a:r>
          </a:p>
        </p:txBody>
      </p:sp>
      <p:sp>
        <p:nvSpPr>
          <p:cNvPr id="10" name="Rectangle 9">
            <a:extLst>
              <a:ext uri="{FF2B5EF4-FFF2-40B4-BE49-F238E27FC236}">
                <a16:creationId xmlns:a16="http://schemas.microsoft.com/office/drawing/2014/main" id="{3D2B3408-C1BF-43A8-845E-D39EC023B717}"/>
              </a:ext>
            </a:extLst>
          </p:cNvPr>
          <p:cNvSpPr/>
          <p:nvPr/>
        </p:nvSpPr>
        <p:spPr>
          <a:xfrm>
            <a:off x="1013444" y="2366335"/>
            <a:ext cx="1980880" cy="12994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1: Getting Started with Google Drive. </a:t>
            </a:r>
          </a:p>
        </p:txBody>
      </p:sp>
      <p:sp>
        <p:nvSpPr>
          <p:cNvPr id="11" name="Rectangle 10">
            <a:extLst>
              <a:ext uri="{FF2B5EF4-FFF2-40B4-BE49-F238E27FC236}">
                <a16:creationId xmlns:a16="http://schemas.microsoft.com/office/drawing/2014/main" id="{7DA01846-82CD-4961-A75A-79C61FDD06FF}"/>
              </a:ext>
            </a:extLst>
          </p:cNvPr>
          <p:cNvSpPr/>
          <p:nvPr/>
        </p:nvSpPr>
        <p:spPr>
          <a:xfrm>
            <a:off x="3343929" y="2366335"/>
            <a:ext cx="1980880" cy="12994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2: Creating Google Docs. </a:t>
            </a:r>
          </a:p>
        </p:txBody>
      </p:sp>
      <p:sp>
        <p:nvSpPr>
          <p:cNvPr id="12" name="Rectangle 11">
            <a:extLst>
              <a:ext uri="{FF2B5EF4-FFF2-40B4-BE49-F238E27FC236}">
                <a16:creationId xmlns:a16="http://schemas.microsoft.com/office/drawing/2014/main" id="{99AE18CE-F73A-4496-8B2F-5395D376291C}"/>
              </a:ext>
            </a:extLst>
          </p:cNvPr>
          <p:cNvSpPr/>
          <p:nvPr/>
        </p:nvSpPr>
        <p:spPr>
          <a:xfrm>
            <a:off x="5674414" y="2366335"/>
            <a:ext cx="1980880" cy="12994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3: Uploading Files to Google Drive. </a:t>
            </a:r>
          </a:p>
        </p:txBody>
      </p:sp>
      <p:sp>
        <p:nvSpPr>
          <p:cNvPr id="13" name="Rectangle 12">
            <a:extLst>
              <a:ext uri="{FF2B5EF4-FFF2-40B4-BE49-F238E27FC236}">
                <a16:creationId xmlns:a16="http://schemas.microsoft.com/office/drawing/2014/main" id="{62CBB753-2BA9-49F3-A28E-50B417262A61}"/>
              </a:ext>
            </a:extLst>
          </p:cNvPr>
          <p:cNvSpPr/>
          <p:nvPr/>
        </p:nvSpPr>
        <p:spPr>
          <a:xfrm>
            <a:off x="1013444" y="4020099"/>
            <a:ext cx="1980880" cy="12994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4: Managing your Files. </a:t>
            </a:r>
          </a:p>
        </p:txBody>
      </p:sp>
      <p:sp>
        <p:nvSpPr>
          <p:cNvPr id="14" name="Rectangle 13">
            <a:extLst>
              <a:ext uri="{FF2B5EF4-FFF2-40B4-BE49-F238E27FC236}">
                <a16:creationId xmlns:a16="http://schemas.microsoft.com/office/drawing/2014/main" id="{F2C07116-F919-470A-A2D6-B1E22581B583}"/>
              </a:ext>
            </a:extLst>
          </p:cNvPr>
          <p:cNvSpPr/>
          <p:nvPr/>
        </p:nvSpPr>
        <p:spPr>
          <a:xfrm>
            <a:off x="3343929" y="4020099"/>
            <a:ext cx="1980880" cy="12994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5: Getting Started with your Document. </a:t>
            </a:r>
          </a:p>
        </p:txBody>
      </p:sp>
      <p:sp>
        <p:nvSpPr>
          <p:cNvPr id="15" name="Rectangle 14">
            <a:extLst>
              <a:ext uri="{FF2B5EF4-FFF2-40B4-BE49-F238E27FC236}">
                <a16:creationId xmlns:a16="http://schemas.microsoft.com/office/drawing/2014/main" id="{F5BC5D92-B16C-4C1E-9D1C-2DCDDE762AC3}"/>
              </a:ext>
            </a:extLst>
          </p:cNvPr>
          <p:cNvSpPr/>
          <p:nvPr/>
        </p:nvSpPr>
        <p:spPr>
          <a:xfrm>
            <a:off x="5674414" y="4020099"/>
            <a:ext cx="1980880" cy="12994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6: Text Basics. </a:t>
            </a:r>
          </a:p>
        </p:txBody>
      </p:sp>
    </p:spTree>
    <p:custDataLst>
      <p:tags r:id="rId1"/>
    </p:custDataLst>
    <p:extLst>
      <p:ext uri="{BB962C8B-B14F-4D97-AF65-F5344CB8AC3E}">
        <p14:creationId xmlns:p14="http://schemas.microsoft.com/office/powerpoint/2010/main" val="77935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7347D-DFBE-4B78-B94C-22B3551FCA7F}"/>
              </a:ext>
            </a:extLst>
          </p:cNvPr>
          <p:cNvSpPr>
            <a:spLocks noGrp="1"/>
          </p:cNvSpPr>
          <p:nvPr>
            <p:ph type="title"/>
          </p:nvPr>
        </p:nvSpPr>
        <p:spPr/>
        <p:txBody>
          <a:bodyPr/>
          <a:lstStyle/>
          <a:p>
            <a:r>
              <a:rPr lang="en-ZA" dirty="0"/>
              <a:t>Challenge</a:t>
            </a:r>
          </a:p>
        </p:txBody>
      </p:sp>
      <p:sp>
        <p:nvSpPr>
          <p:cNvPr id="3" name="Content Placeholder 2">
            <a:extLst>
              <a:ext uri="{FF2B5EF4-FFF2-40B4-BE49-F238E27FC236}">
                <a16:creationId xmlns:a16="http://schemas.microsoft.com/office/drawing/2014/main" id="{F006CB1F-3B52-447D-B0FB-0B6F908898F8}"/>
              </a:ext>
            </a:extLst>
          </p:cNvPr>
          <p:cNvSpPr>
            <a:spLocks noGrp="1"/>
          </p:cNvSpPr>
          <p:nvPr>
            <p:ph idx="1"/>
          </p:nvPr>
        </p:nvSpPr>
        <p:spPr>
          <a:xfrm>
            <a:off x="703957" y="1234252"/>
            <a:ext cx="8831461" cy="946244"/>
          </a:xfrm>
        </p:spPr>
        <p:txBody>
          <a:bodyPr/>
          <a:lstStyle/>
          <a:p>
            <a:pPr marL="0" indent="0">
              <a:buNone/>
            </a:pPr>
            <a:r>
              <a:rPr lang="en-ZA" dirty="0"/>
              <a:t>Now that you have the information that you need, see if you can save and edit some documents on Google Drive.  </a:t>
            </a:r>
          </a:p>
        </p:txBody>
      </p:sp>
    </p:spTree>
    <p:custDataLst>
      <p:tags r:id="rId1"/>
    </p:custDataLst>
    <p:extLst>
      <p:ext uri="{BB962C8B-B14F-4D97-AF65-F5344CB8AC3E}">
        <p14:creationId xmlns:p14="http://schemas.microsoft.com/office/powerpoint/2010/main" val="17276189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10615</TotalTime>
  <Words>372</Words>
  <Application>Microsoft Office PowerPoint</Application>
  <PresentationFormat>Custom</PresentationFormat>
  <Paragraphs>43</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Open Sans</vt:lpstr>
      <vt:lpstr>Office Theme</vt:lpstr>
      <vt:lpstr>World of Electrician</vt:lpstr>
      <vt:lpstr>Save and edit documents online</vt:lpstr>
      <vt:lpstr>Outcomes</vt:lpstr>
      <vt:lpstr>Introducing Google Drive</vt:lpstr>
      <vt:lpstr>More about Google Drive</vt:lpstr>
      <vt:lpstr>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408</cp:revision>
  <dcterms:created xsi:type="dcterms:W3CDTF">2018-02-02T12:07:09Z</dcterms:created>
  <dcterms:modified xsi:type="dcterms:W3CDTF">2018-11-15T12:59:50Z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